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8" r:id="rId2"/>
  </p:sldIdLst>
  <p:sldSz cx="32918400" cy="27432000"/>
  <p:notesSz cx="7010400" cy="9296400"/>
  <p:defaultTextStyle>
    <a:defPPr>
      <a:defRPr lang="en-US"/>
    </a:defPPr>
    <a:lvl1pPr marL="0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1pPr>
    <a:lvl2pPr marL="1724183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2pPr>
    <a:lvl3pPr marL="3448367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3pPr>
    <a:lvl4pPr marL="5172550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4pPr>
    <a:lvl5pPr marL="6896734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5pPr>
    <a:lvl6pPr marL="8620917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6pPr>
    <a:lvl7pPr marL="10345101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7pPr>
    <a:lvl8pPr marL="12069284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8pPr>
    <a:lvl9pPr marL="13793468" algn="l" defTabSz="3448367" rtl="0" eaLnBrk="1" latinLnBrk="0" hangingPunct="1">
      <a:defRPr sz="69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2C3"/>
    <a:srgbClr val="C11103"/>
    <a:srgbClr val="E81818"/>
    <a:srgbClr val="FD4537"/>
    <a:srgbClr val="AABBDF"/>
    <a:srgbClr val="DEA518"/>
    <a:srgbClr val="9E2522"/>
    <a:srgbClr val="C9E9E9"/>
    <a:srgbClr val="F2BEB0"/>
    <a:srgbClr val="ADF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>
      <p:cViewPr>
        <p:scale>
          <a:sx n="30" d="100"/>
          <a:sy n="30" d="100"/>
        </p:scale>
        <p:origin x="2178" y="402"/>
      </p:cViewPr>
      <p:guideLst>
        <p:guide orient="horz" pos="8640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0A28F-4B81-435A-BDA4-36A9A15B7C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DC9E7-B9AB-432E-B166-56395B0147C5}">
      <dgm:prSet phldrT="[Text]"/>
      <dgm:spPr>
        <a:solidFill>
          <a:srgbClr val="C1110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Factors that Makes Data Unique</a:t>
          </a:r>
          <a:endParaRPr lang="en-US" dirty="0"/>
        </a:p>
      </dgm:t>
    </dgm:pt>
    <dgm:pt modelId="{625E677B-9196-4FC0-8A84-CD38843C3CC8}" type="parTrans" cxnId="{6233EF93-F160-4BF1-99B9-6F9A1DC5C27F}">
      <dgm:prSet/>
      <dgm:spPr/>
      <dgm:t>
        <a:bodyPr/>
        <a:lstStyle/>
        <a:p>
          <a:endParaRPr lang="en-US"/>
        </a:p>
      </dgm:t>
    </dgm:pt>
    <dgm:pt modelId="{77E01528-E8A0-493C-BE0B-DDDE1EC0EB00}" type="sibTrans" cxnId="{6233EF93-F160-4BF1-99B9-6F9A1DC5C27F}">
      <dgm:prSet/>
      <dgm:spPr/>
      <dgm:t>
        <a:bodyPr/>
        <a:lstStyle/>
        <a:p>
          <a:endParaRPr lang="en-US"/>
        </a:p>
      </dgm:t>
    </dgm:pt>
    <dgm:pt modelId="{7EF548A6-4253-4479-A7EB-747C0894A97B}">
      <dgm:prSet phldrT="[Text]"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Subject area</a:t>
          </a:r>
          <a:endParaRPr lang="en-US" sz="2400" dirty="0"/>
        </a:p>
      </dgm:t>
    </dgm:pt>
    <dgm:pt modelId="{4BB92CD0-9111-49B2-98F7-EC636BCA234E}" type="parTrans" cxnId="{A3137970-A0A7-420A-9A60-7EA293F0A65C}">
      <dgm:prSet/>
      <dgm:spPr/>
      <dgm:t>
        <a:bodyPr/>
        <a:lstStyle/>
        <a:p>
          <a:endParaRPr lang="en-US"/>
        </a:p>
      </dgm:t>
    </dgm:pt>
    <dgm:pt modelId="{71284540-AEC5-475F-8569-3220DAFB47E0}" type="sibTrans" cxnId="{A3137970-A0A7-420A-9A60-7EA293F0A65C}">
      <dgm:prSet/>
      <dgm:spPr/>
      <dgm:t>
        <a:bodyPr/>
        <a:lstStyle/>
        <a:p>
          <a:endParaRPr lang="en-US"/>
        </a:p>
      </dgm:t>
    </dgm:pt>
    <dgm:pt modelId="{C1801845-4162-4B86-931F-13BBFAF34DE6}">
      <dgm:prSet phldrT="[Text]"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Metadata requirement</a:t>
          </a:r>
          <a:endParaRPr lang="en-US" sz="2400" dirty="0"/>
        </a:p>
      </dgm:t>
    </dgm:pt>
    <dgm:pt modelId="{F25FEA23-8B2A-49BC-9679-45AC592390CF}" type="parTrans" cxnId="{9A0993DB-5CCE-4593-A84F-3E8FA745B552}">
      <dgm:prSet/>
      <dgm:spPr/>
      <dgm:t>
        <a:bodyPr/>
        <a:lstStyle/>
        <a:p>
          <a:endParaRPr lang="en-US"/>
        </a:p>
      </dgm:t>
    </dgm:pt>
    <dgm:pt modelId="{65C126C1-F937-437F-B53D-B6C8D9EDD123}" type="sibTrans" cxnId="{9A0993DB-5CCE-4593-A84F-3E8FA745B552}">
      <dgm:prSet/>
      <dgm:spPr/>
      <dgm:t>
        <a:bodyPr/>
        <a:lstStyle/>
        <a:p>
          <a:endParaRPr lang="en-US"/>
        </a:p>
      </dgm:t>
    </dgm:pt>
    <dgm:pt modelId="{E0DF49A7-1A68-4EE3-9635-73BA9281B0FE}">
      <dgm:prSet phldrT="[Text]"/>
      <dgm:spPr>
        <a:solidFill>
          <a:srgbClr val="C1110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Challenges of the Self Submission Model</a:t>
          </a:r>
          <a:endParaRPr lang="en-US" dirty="0"/>
        </a:p>
      </dgm:t>
    </dgm:pt>
    <dgm:pt modelId="{E8C73B0C-997E-45E9-8A65-2E2A29553E4E}" type="parTrans" cxnId="{0BD7452D-E888-42DC-83AD-EC078ADB84AB}">
      <dgm:prSet/>
      <dgm:spPr/>
      <dgm:t>
        <a:bodyPr/>
        <a:lstStyle/>
        <a:p>
          <a:endParaRPr lang="en-US"/>
        </a:p>
      </dgm:t>
    </dgm:pt>
    <dgm:pt modelId="{964844E0-9154-49B3-9F40-A3D4D6326C18}" type="sibTrans" cxnId="{0BD7452D-E888-42DC-83AD-EC078ADB84AB}">
      <dgm:prSet/>
      <dgm:spPr/>
      <dgm:t>
        <a:bodyPr/>
        <a:lstStyle/>
        <a:p>
          <a:endParaRPr lang="en-US"/>
        </a:p>
      </dgm:t>
    </dgm:pt>
    <dgm:pt modelId="{F60F5545-6EAF-4CEF-A049-00DE33C67300}">
      <dgm:prSet phldrT="[Text]"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Submitter is in control </a:t>
          </a:r>
          <a:r>
            <a:rPr lang="en-US" sz="2400" dirty="0" smtClean="0"/>
            <a:t>of content</a:t>
          </a:r>
          <a:endParaRPr lang="en-US" sz="2400" dirty="0"/>
        </a:p>
      </dgm:t>
    </dgm:pt>
    <dgm:pt modelId="{99BC4030-A7FA-471E-B39E-CF71500C5496}" type="parTrans" cxnId="{27B7B5BF-9AC5-4FA4-BE2E-4D571FBBD083}">
      <dgm:prSet/>
      <dgm:spPr/>
      <dgm:t>
        <a:bodyPr/>
        <a:lstStyle/>
        <a:p>
          <a:endParaRPr lang="en-US"/>
        </a:p>
      </dgm:t>
    </dgm:pt>
    <dgm:pt modelId="{5C4A5DED-214B-4D1B-995F-5D33AD3D6812}" type="sibTrans" cxnId="{27B7B5BF-9AC5-4FA4-BE2E-4D571FBBD083}">
      <dgm:prSet/>
      <dgm:spPr/>
      <dgm:t>
        <a:bodyPr/>
        <a:lstStyle/>
        <a:p>
          <a:endParaRPr lang="en-US"/>
        </a:p>
      </dgm:t>
    </dgm:pt>
    <dgm:pt modelId="{FA9D6E96-8132-48EE-B10D-4E519F4051F9}">
      <dgm:prSet phldrT="[Text]"/>
      <dgm:spPr>
        <a:solidFill>
          <a:srgbClr val="C1110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Benefits of Self Submission Model  </a:t>
          </a:r>
          <a:endParaRPr lang="en-US" dirty="0"/>
        </a:p>
      </dgm:t>
    </dgm:pt>
    <dgm:pt modelId="{161C375D-B0CB-4766-AE14-8BE32EF3E603}" type="parTrans" cxnId="{76D7E566-31B7-40ED-80FC-68419BD46FE6}">
      <dgm:prSet/>
      <dgm:spPr/>
      <dgm:t>
        <a:bodyPr/>
        <a:lstStyle/>
        <a:p>
          <a:endParaRPr lang="en-US"/>
        </a:p>
      </dgm:t>
    </dgm:pt>
    <dgm:pt modelId="{7A28D941-25F1-42E0-AF4F-24DF960872E8}" type="sibTrans" cxnId="{76D7E566-31B7-40ED-80FC-68419BD46FE6}">
      <dgm:prSet/>
      <dgm:spPr/>
      <dgm:t>
        <a:bodyPr/>
        <a:lstStyle/>
        <a:p>
          <a:endParaRPr lang="en-US"/>
        </a:p>
      </dgm:t>
    </dgm:pt>
    <dgm:pt modelId="{D1066584-196A-477E-AA78-6DF47D9304D1}">
      <dgm:prSet phldrT="[Text]"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Submitter takes ownership of the process</a:t>
          </a:r>
          <a:endParaRPr lang="en-US" sz="2400" dirty="0"/>
        </a:p>
      </dgm:t>
    </dgm:pt>
    <dgm:pt modelId="{CFCCCA1B-8213-485B-9952-65037A928CD3}" type="parTrans" cxnId="{518E0C4F-92B0-46EF-BF44-2524E7AB9867}">
      <dgm:prSet/>
      <dgm:spPr/>
      <dgm:t>
        <a:bodyPr/>
        <a:lstStyle/>
        <a:p>
          <a:endParaRPr lang="en-US"/>
        </a:p>
      </dgm:t>
    </dgm:pt>
    <dgm:pt modelId="{8BCAC8B7-4C59-4AAF-808D-8C6CE32791F7}" type="sibTrans" cxnId="{518E0C4F-92B0-46EF-BF44-2524E7AB9867}">
      <dgm:prSet/>
      <dgm:spPr/>
      <dgm:t>
        <a:bodyPr/>
        <a:lstStyle/>
        <a:p>
          <a:endParaRPr lang="en-US"/>
        </a:p>
      </dgm:t>
    </dgm:pt>
    <dgm:pt modelId="{09651260-0E56-4BC6-872A-0355102CA4B0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Ability to assign a DOI /citations</a:t>
          </a:r>
          <a:endParaRPr lang="en-US" sz="2400" dirty="0"/>
        </a:p>
      </dgm:t>
    </dgm:pt>
    <dgm:pt modelId="{868929B3-9878-4EBC-9452-B6D4E0806502}" type="parTrans" cxnId="{8600A807-5C63-4737-A5A0-33DC175D41CA}">
      <dgm:prSet/>
      <dgm:spPr/>
      <dgm:t>
        <a:bodyPr/>
        <a:lstStyle/>
        <a:p>
          <a:endParaRPr lang="en-US"/>
        </a:p>
      </dgm:t>
    </dgm:pt>
    <dgm:pt modelId="{F6875579-FC3D-4E69-B875-5F88A9CE12D8}" type="sibTrans" cxnId="{8600A807-5C63-4737-A5A0-33DC175D41CA}">
      <dgm:prSet/>
      <dgm:spPr/>
      <dgm:t>
        <a:bodyPr/>
        <a:lstStyle/>
        <a:p>
          <a:endParaRPr lang="en-US"/>
        </a:p>
      </dgm:t>
    </dgm:pt>
    <dgm:pt modelId="{1269C3E2-9092-46AF-8459-B41391F45625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File size limits</a:t>
          </a:r>
          <a:endParaRPr lang="en-US" sz="2400" dirty="0"/>
        </a:p>
      </dgm:t>
    </dgm:pt>
    <dgm:pt modelId="{025A2C98-5A32-4A76-BD3E-15A77B6F814C}" type="parTrans" cxnId="{659CFBBE-4BB9-493A-A6BD-DAB40D13DF2A}">
      <dgm:prSet/>
      <dgm:spPr/>
      <dgm:t>
        <a:bodyPr/>
        <a:lstStyle/>
        <a:p>
          <a:endParaRPr lang="en-US"/>
        </a:p>
      </dgm:t>
    </dgm:pt>
    <dgm:pt modelId="{A8AA93B4-D447-4B4A-A9BB-0B0E22A4453A}" type="sibTrans" cxnId="{659CFBBE-4BB9-493A-A6BD-DAB40D13DF2A}">
      <dgm:prSet/>
      <dgm:spPr/>
      <dgm:t>
        <a:bodyPr/>
        <a:lstStyle/>
        <a:p>
          <a:endParaRPr lang="en-US"/>
        </a:p>
      </dgm:t>
    </dgm:pt>
    <dgm:pt modelId="{03E568A4-7DE1-4ECB-8C6B-F8A84079F4D4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Public and private settings</a:t>
          </a:r>
          <a:endParaRPr lang="en-US" sz="2400" dirty="0"/>
        </a:p>
      </dgm:t>
    </dgm:pt>
    <dgm:pt modelId="{4811EB79-3FD7-48FA-8EA5-C9E1581DB268}" type="parTrans" cxnId="{578D14C6-9E12-4F68-993B-FF1056C8E376}">
      <dgm:prSet/>
      <dgm:spPr/>
      <dgm:t>
        <a:bodyPr/>
        <a:lstStyle/>
        <a:p>
          <a:endParaRPr lang="en-US"/>
        </a:p>
      </dgm:t>
    </dgm:pt>
    <dgm:pt modelId="{098DE878-034C-44E6-8B97-F4611501A6C5}" type="sibTrans" cxnId="{578D14C6-9E12-4F68-993B-FF1056C8E376}">
      <dgm:prSet/>
      <dgm:spPr/>
      <dgm:t>
        <a:bodyPr/>
        <a:lstStyle/>
        <a:p>
          <a:endParaRPr lang="en-US"/>
        </a:p>
      </dgm:t>
    </dgm:pt>
    <dgm:pt modelId="{571C8DCA-05A1-4B9E-A0F9-A4D72E98C409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Standardization issues</a:t>
          </a:r>
        </a:p>
      </dgm:t>
    </dgm:pt>
    <dgm:pt modelId="{369A890B-0D91-467F-9754-87EFF99BC89F}" type="parTrans" cxnId="{40626710-691C-4FFB-B649-9B5FCC28FD3F}">
      <dgm:prSet/>
      <dgm:spPr/>
      <dgm:t>
        <a:bodyPr/>
        <a:lstStyle/>
        <a:p>
          <a:endParaRPr lang="en-US"/>
        </a:p>
      </dgm:t>
    </dgm:pt>
    <dgm:pt modelId="{BCAFD121-1236-463C-8294-52B7C39B2711}" type="sibTrans" cxnId="{40626710-691C-4FFB-B649-9B5FCC28FD3F}">
      <dgm:prSet/>
      <dgm:spPr/>
      <dgm:t>
        <a:bodyPr/>
        <a:lstStyle/>
        <a:p>
          <a:endParaRPr lang="en-US"/>
        </a:p>
      </dgm:t>
    </dgm:pt>
    <dgm:pt modelId="{D63EEDD8-0D34-4796-A56E-2611ACF7A46B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Providing adequate context for data – inclusion of readme files, etc.</a:t>
          </a:r>
        </a:p>
      </dgm:t>
    </dgm:pt>
    <dgm:pt modelId="{FDC82D1F-74EF-47A6-8590-61F2992C6105}" type="parTrans" cxnId="{D9704863-76C1-47B0-ABD5-565D75B09C29}">
      <dgm:prSet/>
      <dgm:spPr/>
      <dgm:t>
        <a:bodyPr/>
        <a:lstStyle/>
        <a:p>
          <a:endParaRPr lang="en-US"/>
        </a:p>
      </dgm:t>
    </dgm:pt>
    <dgm:pt modelId="{BB24B1D1-0797-4DD5-95C0-17E48E2592D2}" type="sibTrans" cxnId="{D9704863-76C1-47B0-ABD5-565D75B09C29}">
      <dgm:prSet/>
      <dgm:spPr/>
      <dgm:t>
        <a:bodyPr/>
        <a:lstStyle/>
        <a:p>
          <a:endParaRPr lang="en-US"/>
        </a:p>
      </dgm:t>
    </dgm:pt>
    <dgm:pt modelId="{EC7BDDAC-11BC-425B-B5BA-C9105FB1CCDF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Metadata issues</a:t>
          </a:r>
        </a:p>
      </dgm:t>
    </dgm:pt>
    <dgm:pt modelId="{3D81FAB1-2904-4E85-875B-98DAB245C462}" type="parTrans" cxnId="{8CAC3E01-67EA-4B3D-A6CE-E31AF075B4B5}">
      <dgm:prSet/>
      <dgm:spPr/>
      <dgm:t>
        <a:bodyPr/>
        <a:lstStyle/>
        <a:p>
          <a:endParaRPr lang="en-US"/>
        </a:p>
      </dgm:t>
    </dgm:pt>
    <dgm:pt modelId="{C24351CD-353A-4248-A7DC-11F5C196610F}" type="sibTrans" cxnId="{8CAC3E01-67EA-4B3D-A6CE-E31AF075B4B5}">
      <dgm:prSet/>
      <dgm:spPr/>
      <dgm:t>
        <a:bodyPr/>
        <a:lstStyle/>
        <a:p>
          <a:endParaRPr lang="en-US"/>
        </a:p>
      </dgm:t>
    </dgm:pt>
    <dgm:pt modelId="{F0A8CD5A-773B-4D33-9ED0-63F67C389FA7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Can get low quality </a:t>
          </a:r>
          <a:r>
            <a:rPr lang="en-US" sz="2400" dirty="0" smtClean="0"/>
            <a:t>/quantity</a:t>
          </a:r>
          <a:endParaRPr lang="en-US" sz="2400" dirty="0" smtClean="0"/>
        </a:p>
      </dgm:t>
    </dgm:pt>
    <dgm:pt modelId="{5C847391-1E34-4FBC-BDF6-886E5EA88C92}" type="parTrans" cxnId="{8E5BC325-A9AD-47B3-8C8D-5072078AF780}">
      <dgm:prSet/>
      <dgm:spPr/>
      <dgm:t>
        <a:bodyPr/>
        <a:lstStyle/>
        <a:p>
          <a:endParaRPr lang="en-US"/>
        </a:p>
      </dgm:t>
    </dgm:pt>
    <dgm:pt modelId="{2D3F2FB2-6363-4811-94EA-29AD77278353}" type="sibTrans" cxnId="{8E5BC325-A9AD-47B3-8C8D-5072078AF780}">
      <dgm:prSet/>
      <dgm:spPr/>
      <dgm:t>
        <a:bodyPr/>
        <a:lstStyle/>
        <a:p>
          <a:endParaRPr lang="en-US"/>
        </a:p>
      </dgm:t>
    </dgm:pt>
    <dgm:pt modelId="{EB1B8202-E409-491C-8720-008A4AE1C8C5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Questions regarding process may go unanswered</a:t>
          </a:r>
        </a:p>
      </dgm:t>
    </dgm:pt>
    <dgm:pt modelId="{CF945F05-0903-4FC1-9678-B311FD9F6EA5}" type="parTrans" cxnId="{CFCC9DD6-A10A-4F1B-A020-CA92AFACCA66}">
      <dgm:prSet/>
      <dgm:spPr/>
      <dgm:t>
        <a:bodyPr/>
        <a:lstStyle/>
        <a:p>
          <a:endParaRPr lang="en-US"/>
        </a:p>
      </dgm:t>
    </dgm:pt>
    <dgm:pt modelId="{E277A578-FE75-4B9F-A78E-B81C2AB560A0}" type="sibTrans" cxnId="{CFCC9DD6-A10A-4F1B-A020-CA92AFACCA66}">
      <dgm:prSet/>
      <dgm:spPr/>
      <dgm:t>
        <a:bodyPr/>
        <a:lstStyle/>
        <a:p>
          <a:endParaRPr lang="en-US"/>
        </a:p>
      </dgm:t>
    </dgm:pt>
    <dgm:pt modelId="{E15504BD-34F4-4017-A1E2-DDC33AB5CD44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Unintended uses  - storage vs. sharing</a:t>
          </a:r>
        </a:p>
      </dgm:t>
    </dgm:pt>
    <dgm:pt modelId="{BDA188F1-F241-4D05-91CB-52BB7DA93BBF}" type="parTrans" cxnId="{7F6EFE4F-02C3-4BA6-8FB9-EAEE8E9281CC}">
      <dgm:prSet/>
      <dgm:spPr/>
      <dgm:t>
        <a:bodyPr/>
        <a:lstStyle/>
        <a:p>
          <a:endParaRPr lang="en-US"/>
        </a:p>
      </dgm:t>
    </dgm:pt>
    <dgm:pt modelId="{81CE57E3-6668-412E-A125-791F1EDBA006}" type="sibTrans" cxnId="{7F6EFE4F-02C3-4BA6-8FB9-EAEE8E9281CC}">
      <dgm:prSet/>
      <dgm:spPr/>
      <dgm:t>
        <a:bodyPr/>
        <a:lstStyle/>
        <a:p>
          <a:endParaRPr lang="en-US"/>
        </a:p>
      </dgm:t>
    </dgm:pt>
    <dgm:pt modelId="{563C6BB0-3CBF-4626-A97D-2774E4F1CE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Submitter can see the creation of record and </a:t>
          </a:r>
          <a:r>
            <a:rPr lang="en-US" sz="2400" dirty="0" smtClean="0"/>
            <a:t>submitted files </a:t>
          </a:r>
          <a:r>
            <a:rPr lang="en-US" sz="2400" dirty="0" smtClean="0"/>
            <a:t>immediately</a:t>
          </a:r>
          <a:endParaRPr lang="en-US" sz="2400" dirty="0" smtClean="0"/>
        </a:p>
      </dgm:t>
    </dgm:pt>
    <dgm:pt modelId="{33C0CC39-2B0F-49C2-98B8-8EC06A7AC1B8}" type="parTrans" cxnId="{82BECB53-F3CC-49CF-AE4D-1BE40F647076}">
      <dgm:prSet/>
      <dgm:spPr/>
      <dgm:t>
        <a:bodyPr/>
        <a:lstStyle/>
        <a:p>
          <a:endParaRPr lang="en-US"/>
        </a:p>
      </dgm:t>
    </dgm:pt>
    <dgm:pt modelId="{6896AA6A-ECE3-4FEA-9978-714B11B9F435}" type="sibTrans" cxnId="{82BECB53-F3CC-49CF-AE4D-1BE40F647076}">
      <dgm:prSet/>
      <dgm:spPr/>
      <dgm:t>
        <a:bodyPr/>
        <a:lstStyle/>
        <a:p>
          <a:endParaRPr lang="en-US"/>
        </a:p>
      </dgm:t>
    </dgm:pt>
    <dgm:pt modelId="{DCE3BD43-DD98-4539-96D0-C8C5932249D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Submitter can submit content any time – before journal deadlines, etc.</a:t>
          </a:r>
        </a:p>
      </dgm:t>
    </dgm:pt>
    <dgm:pt modelId="{C41721B1-EBB7-460D-AC09-97B78E1148D9}" type="parTrans" cxnId="{546D3D87-3440-4F28-A535-79BC8ABEDFBF}">
      <dgm:prSet/>
      <dgm:spPr/>
      <dgm:t>
        <a:bodyPr/>
        <a:lstStyle/>
        <a:p>
          <a:endParaRPr lang="en-US"/>
        </a:p>
      </dgm:t>
    </dgm:pt>
    <dgm:pt modelId="{5BBD867C-3E7D-4B12-8A9A-E828148C2E4A}" type="sibTrans" cxnId="{546D3D87-3440-4F28-A535-79BC8ABEDFBF}">
      <dgm:prSet/>
      <dgm:spPr/>
      <dgm:t>
        <a:bodyPr/>
        <a:lstStyle/>
        <a:p>
          <a:endParaRPr lang="en-US"/>
        </a:p>
      </dgm:t>
    </dgm:pt>
    <dgm:pt modelId="{A2A2456A-C331-4D56-AB36-A265D85D693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Process can generate feedback from users</a:t>
          </a:r>
        </a:p>
      </dgm:t>
    </dgm:pt>
    <dgm:pt modelId="{FC7F2D6D-6DE3-42A8-ACD7-4B6858F98C13}" type="parTrans" cxnId="{28D75982-A1F1-4500-831F-A907CBA73666}">
      <dgm:prSet/>
      <dgm:spPr/>
      <dgm:t>
        <a:bodyPr/>
        <a:lstStyle/>
        <a:p>
          <a:endParaRPr lang="en-US"/>
        </a:p>
      </dgm:t>
    </dgm:pt>
    <dgm:pt modelId="{8ED6428D-61C6-46DB-BF37-037C0B6AC7D0}" type="sibTrans" cxnId="{28D75982-A1F1-4500-831F-A907CBA73666}">
      <dgm:prSet/>
      <dgm:spPr/>
      <dgm:t>
        <a:bodyPr/>
        <a:lstStyle/>
        <a:p>
          <a:endParaRPr lang="en-US"/>
        </a:p>
      </dgm:t>
    </dgm:pt>
    <dgm:pt modelId="{7FE55D50-5580-4F03-A160-33E6385AE0E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Feasible scalability</a:t>
          </a:r>
        </a:p>
      </dgm:t>
    </dgm:pt>
    <dgm:pt modelId="{60A791E9-285F-4F13-9FF4-93D30A040CA1}" type="parTrans" cxnId="{7E7AD1D1-1C16-4191-88E1-4FDA99B47ECE}">
      <dgm:prSet/>
      <dgm:spPr/>
      <dgm:t>
        <a:bodyPr/>
        <a:lstStyle/>
        <a:p>
          <a:endParaRPr lang="en-US"/>
        </a:p>
      </dgm:t>
    </dgm:pt>
    <dgm:pt modelId="{D1C09C96-1E22-4570-A2B8-0B131D1CD5A4}" type="sibTrans" cxnId="{7E7AD1D1-1C16-4191-88E1-4FDA99B47ECE}">
      <dgm:prSet/>
      <dgm:spPr/>
      <dgm:t>
        <a:bodyPr/>
        <a:lstStyle/>
        <a:p>
          <a:endParaRPr lang="en-US"/>
        </a:p>
      </dgm:t>
    </dgm:pt>
    <dgm:pt modelId="{EDAA1FF0-52F2-403A-B593-463B7BE60E1B}">
      <dgm:prSet custT="1"/>
      <dgm:spPr>
        <a:solidFill>
          <a:srgbClr val="C6C2C3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File formats</a:t>
          </a:r>
          <a:endParaRPr lang="en-US" sz="2400" dirty="0"/>
        </a:p>
      </dgm:t>
    </dgm:pt>
    <dgm:pt modelId="{931AF664-DF72-4B5A-8395-665C5F41F994}" type="parTrans" cxnId="{73848065-2C27-4467-A61E-3551E779D9AC}">
      <dgm:prSet/>
      <dgm:spPr/>
      <dgm:t>
        <a:bodyPr/>
        <a:lstStyle/>
        <a:p>
          <a:endParaRPr lang="en-US"/>
        </a:p>
      </dgm:t>
    </dgm:pt>
    <dgm:pt modelId="{9DF744AA-5740-4FBB-A758-D685B1140532}" type="sibTrans" cxnId="{73848065-2C27-4467-A61E-3551E779D9AC}">
      <dgm:prSet/>
      <dgm:spPr/>
      <dgm:t>
        <a:bodyPr/>
        <a:lstStyle/>
        <a:p>
          <a:endParaRPr lang="en-US"/>
        </a:p>
      </dgm:t>
    </dgm:pt>
    <dgm:pt modelId="{1E6AD4DB-7633-437B-9E87-5BB2118699CC}">
      <dgm:prSet phldrT="[Text]"/>
      <dgm:spPr>
        <a:solidFill>
          <a:srgbClr val="C1110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Library Opportunities </a:t>
          </a:r>
        </a:p>
      </dgm:t>
    </dgm:pt>
    <dgm:pt modelId="{4521AD91-EC71-4C0C-ACCE-987EC2AF0A53}" type="parTrans" cxnId="{C871D2AD-A3B1-4B72-BB6F-E6DF858E40E6}">
      <dgm:prSet/>
      <dgm:spPr/>
      <dgm:t>
        <a:bodyPr/>
        <a:lstStyle/>
        <a:p>
          <a:endParaRPr lang="en-US"/>
        </a:p>
      </dgm:t>
    </dgm:pt>
    <dgm:pt modelId="{8849CC7B-2EE4-42A8-B8D0-331A70C47A65}" type="sibTrans" cxnId="{C871D2AD-A3B1-4B72-BB6F-E6DF858E40E6}">
      <dgm:prSet/>
      <dgm:spPr/>
      <dgm:t>
        <a:bodyPr/>
        <a:lstStyle/>
        <a:p>
          <a:endParaRPr lang="en-US"/>
        </a:p>
      </dgm:t>
    </dgm:pt>
    <dgm:pt modelId="{264D3C79-D3D1-447C-AEC0-EF968C24445F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Education </a:t>
          </a:r>
        </a:p>
      </dgm:t>
    </dgm:pt>
    <dgm:pt modelId="{D73B7C9B-6A2D-4781-AA54-78EAECF9FA5D}" type="parTrans" cxnId="{BE14DF1D-F2C4-4365-A01E-E68009BE5281}">
      <dgm:prSet/>
      <dgm:spPr/>
      <dgm:t>
        <a:bodyPr/>
        <a:lstStyle/>
        <a:p>
          <a:endParaRPr lang="en-US"/>
        </a:p>
      </dgm:t>
    </dgm:pt>
    <dgm:pt modelId="{CA3CCE8E-7D5F-4EFE-896E-60F05EF6FD68}" type="sibTrans" cxnId="{BE14DF1D-F2C4-4365-A01E-E68009BE5281}">
      <dgm:prSet/>
      <dgm:spPr/>
      <dgm:t>
        <a:bodyPr/>
        <a:lstStyle/>
        <a:p>
          <a:endParaRPr lang="en-US"/>
        </a:p>
      </dgm:t>
    </dgm:pt>
    <dgm:pt modelId="{A147D7FD-9C94-467E-B96C-CD85364B8767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Not self-explanatory</a:t>
          </a:r>
          <a:endParaRPr lang="en-US" sz="2400" dirty="0"/>
        </a:p>
      </dgm:t>
    </dgm:pt>
    <dgm:pt modelId="{06ABF8FB-7476-45E2-B2D0-258F60D090A6}" type="parTrans" cxnId="{3128EE82-C819-4122-9864-A52D9B1EA0EA}">
      <dgm:prSet/>
      <dgm:spPr/>
      <dgm:t>
        <a:bodyPr/>
        <a:lstStyle/>
        <a:p>
          <a:endParaRPr lang="en-US"/>
        </a:p>
      </dgm:t>
    </dgm:pt>
    <dgm:pt modelId="{23481B69-7374-463B-BC13-C99C18F598E7}" type="sibTrans" cxnId="{3128EE82-C819-4122-9864-A52D9B1EA0EA}">
      <dgm:prSet/>
      <dgm:spPr/>
      <dgm:t>
        <a:bodyPr/>
        <a:lstStyle/>
        <a:p>
          <a:endParaRPr lang="en-US"/>
        </a:p>
      </dgm:t>
    </dgm:pt>
    <dgm:pt modelId="{B075075C-D280-4656-8A4A-592752E4BA91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File formats</a:t>
          </a:r>
          <a:endParaRPr lang="en-US" sz="2400" dirty="0"/>
        </a:p>
      </dgm:t>
    </dgm:pt>
    <dgm:pt modelId="{CBC13C33-4A0A-420B-99FC-68A19EF8E200}" type="parTrans" cxnId="{7EC29640-2DEC-4AEC-A9ED-4C4ED6B2A1E5}">
      <dgm:prSet/>
      <dgm:spPr/>
      <dgm:t>
        <a:bodyPr/>
        <a:lstStyle/>
        <a:p>
          <a:endParaRPr lang="en-US"/>
        </a:p>
      </dgm:t>
    </dgm:pt>
    <dgm:pt modelId="{F3FF5080-AC7C-434B-B7AF-E3CDF317393D}" type="sibTrans" cxnId="{7EC29640-2DEC-4AEC-A9ED-4C4ED6B2A1E5}">
      <dgm:prSet/>
      <dgm:spPr/>
      <dgm:t>
        <a:bodyPr/>
        <a:lstStyle/>
        <a:p>
          <a:endParaRPr lang="en-US"/>
        </a:p>
      </dgm:t>
    </dgm:pt>
    <dgm:pt modelId="{035F5C12-FAF3-423E-B7BA-862A4E2FF49B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Complex file structure</a:t>
          </a:r>
          <a:endParaRPr lang="en-US" sz="2400" dirty="0"/>
        </a:p>
      </dgm:t>
    </dgm:pt>
    <dgm:pt modelId="{0EB84012-E918-4D94-9B2C-73416CB86370}" type="parTrans" cxnId="{4AE1E00C-7301-4E69-95CD-ECE7FD01D383}">
      <dgm:prSet/>
      <dgm:spPr/>
      <dgm:t>
        <a:bodyPr/>
        <a:lstStyle/>
        <a:p>
          <a:endParaRPr lang="en-US"/>
        </a:p>
      </dgm:t>
    </dgm:pt>
    <dgm:pt modelId="{81104353-71FD-4203-A823-ACE532C35422}" type="sibTrans" cxnId="{4AE1E00C-7301-4E69-95CD-ECE7FD01D383}">
      <dgm:prSet/>
      <dgm:spPr/>
      <dgm:t>
        <a:bodyPr/>
        <a:lstStyle/>
        <a:p>
          <a:endParaRPr lang="en-US"/>
        </a:p>
      </dgm:t>
    </dgm:pt>
    <dgm:pt modelId="{1EA2A921-43ED-46B1-A26E-5A3A6BA38BF2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Description – documentation </a:t>
          </a:r>
          <a:endParaRPr lang="en-US" sz="2400" dirty="0"/>
        </a:p>
      </dgm:t>
    </dgm:pt>
    <dgm:pt modelId="{D62C2775-A908-4501-8904-3BE3C3FD116C}" type="parTrans" cxnId="{BED9F4D6-500D-4B66-9D45-ACF4834E6E2F}">
      <dgm:prSet/>
      <dgm:spPr/>
      <dgm:t>
        <a:bodyPr/>
        <a:lstStyle/>
        <a:p>
          <a:endParaRPr lang="en-US"/>
        </a:p>
      </dgm:t>
    </dgm:pt>
    <dgm:pt modelId="{A15061CA-9A71-42BA-B205-C43D5E8AAC76}" type="sibTrans" cxnId="{BED9F4D6-500D-4B66-9D45-ACF4834E6E2F}">
      <dgm:prSet/>
      <dgm:spPr/>
      <dgm:t>
        <a:bodyPr/>
        <a:lstStyle/>
        <a:p>
          <a:endParaRPr lang="en-US"/>
        </a:p>
      </dgm:t>
    </dgm:pt>
    <dgm:pt modelId="{08B801B8-094F-4CB7-B78A-59E63CF773BE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Result of collaborations</a:t>
          </a:r>
          <a:endParaRPr lang="en-US" sz="2400" dirty="0"/>
        </a:p>
      </dgm:t>
    </dgm:pt>
    <dgm:pt modelId="{2FD5A94D-97D2-48D9-B528-0827DE180BF6}" type="parTrans" cxnId="{6258765F-34A2-4A70-92D4-DA5D011A4A79}">
      <dgm:prSet/>
      <dgm:spPr/>
      <dgm:t>
        <a:bodyPr/>
        <a:lstStyle/>
        <a:p>
          <a:endParaRPr lang="en-US"/>
        </a:p>
      </dgm:t>
    </dgm:pt>
    <dgm:pt modelId="{F2F4C05C-54CE-438D-BD7F-ED780ACA3086}" type="sibTrans" cxnId="{6258765F-34A2-4A70-92D4-DA5D011A4A79}">
      <dgm:prSet/>
      <dgm:spPr/>
      <dgm:t>
        <a:bodyPr/>
        <a:lstStyle/>
        <a:p>
          <a:endParaRPr lang="en-US"/>
        </a:p>
      </dgm:t>
    </dgm:pt>
    <dgm:pt modelId="{DC70F6A8-07DB-496B-A4DB-ECDC99F8B3B8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Reflects life work – personal aspect to it </a:t>
          </a:r>
          <a:endParaRPr lang="en-US" sz="2400" dirty="0"/>
        </a:p>
      </dgm:t>
    </dgm:pt>
    <dgm:pt modelId="{7DE1C37C-5EB4-42A9-A7CB-9A0424A2332B}" type="parTrans" cxnId="{C64A7BAF-8AA3-4B7B-997A-B599C7C50C67}">
      <dgm:prSet/>
      <dgm:spPr/>
      <dgm:t>
        <a:bodyPr/>
        <a:lstStyle/>
        <a:p>
          <a:endParaRPr lang="en-US"/>
        </a:p>
      </dgm:t>
    </dgm:pt>
    <dgm:pt modelId="{2CCF1006-D790-48DC-A419-25F31239B2A1}" type="sibTrans" cxnId="{C64A7BAF-8AA3-4B7B-997A-B599C7C50C67}">
      <dgm:prSet/>
      <dgm:spPr/>
      <dgm:t>
        <a:bodyPr/>
        <a:lstStyle/>
        <a:p>
          <a:endParaRPr lang="en-US"/>
        </a:p>
      </dgm:t>
    </dgm:pt>
    <dgm:pt modelId="{3581127C-7CEB-4CC3-A7D3-4820E1912685}">
      <dgm:prSet phldrT="[Text]"/>
      <dgm:spPr>
        <a:solidFill>
          <a:srgbClr val="C1110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Repositories Features for Data Preservation</a:t>
          </a:r>
          <a:endParaRPr lang="en-US" dirty="0"/>
        </a:p>
      </dgm:t>
    </dgm:pt>
    <dgm:pt modelId="{C0612BFB-4573-42BE-A49E-1E37738C1365}" type="parTrans" cxnId="{CC28501A-48E6-4CC1-A8A2-C2A10E803B53}">
      <dgm:prSet/>
      <dgm:spPr/>
      <dgm:t>
        <a:bodyPr/>
        <a:lstStyle/>
        <a:p>
          <a:endParaRPr lang="en-US"/>
        </a:p>
      </dgm:t>
    </dgm:pt>
    <dgm:pt modelId="{52911699-AE6B-4374-9743-7AC334299206}" type="sibTrans" cxnId="{CC28501A-48E6-4CC1-A8A2-C2A10E803B53}">
      <dgm:prSet/>
      <dgm:spPr/>
      <dgm:t>
        <a:bodyPr/>
        <a:lstStyle/>
        <a:p>
          <a:endParaRPr lang="en-US"/>
        </a:p>
      </dgm:t>
    </dgm:pt>
    <dgm:pt modelId="{879E9826-4525-443D-8553-5D1BE506C145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Workshops on data preservation  </a:t>
          </a:r>
        </a:p>
      </dgm:t>
    </dgm:pt>
    <dgm:pt modelId="{2A13283F-F830-43F4-AB20-36A1ECB65C93}" type="parTrans" cxnId="{0FA8F979-76F5-424B-AE3E-6FEC441882C8}">
      <dgm:prSet/>
      <dgm:spPr/>
      <dgm:t>
        <a:bodyPr/>
        <a:lstStyle/>
        <a:p>
          <a:endParaRPr lang="en-US"/>
        </a:p>
      </dgm:t>
    </dgm:pt>
    <dgm:pt modelId="{B2596AA7-3EAD-4305-B36A-09A6A98CBB48}" type="sibTrans" cxnId="{0FA8F979-76F5-424B-AE3E-6FEC441882C8}">
      <dgm:prSet/>
      <dgm:spPr/>
      <dgm:t>
        <a:bodyPr/>
        <a:lstStyle/>
        <a:p>
          <a:endParaRPr lang="en-US"/>
        </a:p>
      </dgm:t>
    </dgm:pt>
    <dgm:pt modelId="{D5215F46-8872-4214-A159-CF72A677ABA4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Research guides</a:t>
          </a:r>
        </a:p>
      </dgm:t>
    </dgm:pt>
    <dgm:pt modelId="{AB2AA884-CDC5-440B-B518-F43DAC4B2A8E}" type="parTrans" cxnId="{3D8AC66E-273F-42DB-B67C-2E8AC7E346B1}">
      <dgm:prSet/>
      <dgm:spPr/>
      <dgm:t>
        <a:bodyPr/>
        <a:lstStyle/>
        <a:p>
          <a:endParaRPr lang="en-US"/>
        </a:p>
      </dgm:t>
    </dgm:pt>
    <dgm:pt modelId="{8953464F-8D42-4DCF-BD73-258B8255A8C4}" type="sibTrans" cxnId="{3D8AC66E-273F-42DB-B67C-2E8AC7E346B1}">
      <dgm:prSet/>
      <dgm:spPr/>
      <dgm:t>
        <a:bodyPr/>
        <a:lstStyle/>
        <a:p>
          <a:endParaRPr lang="en-US"/>
        </a:p>
      </dgm:t>
    </dgm:pt>
    <dgm:pt modelId="{8CB20482-A3F9-402B-8A0D-64D2E0314069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Consultation</a:t>
          </a:r>
        </a:p>
      </dgm:t>
    </dgm:pt>
    <dgm:pt modelId="{E0A68E85-1C73-40A8-9B34-ECCCFD5BC627}" type="parTrans" cxnId="{FB3D751B-A37D-4763-AE85-CBA95EB75EC7}">
      <dgm:prSet/>
      <dgm:spPr/>
      <dgm:t>
        <a:bodyPr/>
        <a:lstStyle/>
        <a:p>
          <a:endParaRPr lang="en-US"/>
        </a:p>
      </dgm:t>
    </dgm:pt>
    <dgm:pt modelId="{103F80E5-DD44-42DA-ADD0-1251595CB294}" type="sibTrans" cxnId="{FB3D751B-A37D-4763-AE85-CBA95EB75EC7}">
      <dgm:prSet/>
      <dgm:spPr/>
      <dgm:t>
        <a:bodyPr/>
        <a:lstStyle/>
        <a:p>
          <a:endParaRPr lang="en-US"/>
        </a:p>
      </dgm:t>
    </dgm:pt>
    <dgm:pt modelId="{3D8DB0D3-F606-46B6-B5D7-5BF9721262DE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Partnerships</a:t>
          </a:r>
        </a:p>
      </dgm:t>
    </dgm:pt>
    <dgm:pt modelId="{E3979542-11ED-4A0B-982E-7B00AA7A9CBD}" type="parTrans" cxnId="{E250126E-D105-47EC-AF49-82EFDF1DD806}">
      <dgm:prSet/>
      <dgm:spPr/>
      <dgm:t>
        <a:bodyPr/>
        <a:lstStyle/>
        <a:p>
          <a:endParaRPr lang="en-US"/>
        </a:p>
      </dgm:t>
    </dgm:pt>
    <dgm:pt modelId="{10739544-7677-447F-BF54-6DDC5D84198A}" type="sibTrans" cxnId="{E250126E-D105-47EC-AF49-82EFDF1DD806}">
      <dgm:prSet/>
      <dgm:spPr/>
      <dgm:t>
        <a:bodyPr/>
        <a:lstStyle/>
        <a:p>
          <a:endParaRPr lang="en-US"/>
        </a:p>
      </dgm:t>
    </dgm:pt>
    <dgm:pt modelId="{61F10174-2A1B-4E45-A4E8-FCF7E4087356}">
      <dgm:prSet phldrT="[Text]" custT="1"/>
      <dgm:spPr>
        <a:solidFill>
          <a:srgbClr val="C6C2C3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No standards of format, names, documentation</a:t>
          </a:r>
          <a:endParaRPr lang="en-US" sz="2400" dirty="0"/>
        </a:p>
      </dgm:t>
    </dgm:pt>
    <dgm:pt modelId="{AA2087BA-3171-4F8B-A8F1-43113404F40A}" type="parTrans" cxnId="{F88D1D85-E131-4293-ACC5-4B2AF4A5DCF7}">
      <dgm:prSet/>
      <dgm:spPr/>
      <dgm:t>
        <a:bodyPr/>
        <a:lstStyle/>
        <a:p>
          <a:endParaRPr lang="en-US"/>
        </a:p>
      </dgm:t>
    </dgm:pt>
    <dgm:pt modelId="{5342F301-F501-4CFE-B105-2111FE51267D}" type="sibTrans" cxnId="{F88D1D85-E131-4293-ACC5-4B2AF4A5DCF7}">
      <dgm:prSet/>
      <dgm:spPr/>
      <dgm:t>
        <a:bodyPr/>
        <a:lstStyle/>
        <a:p>
          <a:endParaRPr lang="en-US"/>
        </a:p>
      </dgm:t>
    </dgm:pt>
    <dgm:pt modelId="{0CE5AFDA-B2A2-4ABF-9C4D-25ADBC8BE086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Handouts </a:t>
          </a:r>
        </a:p>
      </dgm:t>
    </dgm:pt>
    <dgm:pt modelId="{02640941-C7A6-4337-9472-81120B67F07A}" type="parTrans" cxnId="{946ED95B-D72B-4929-9C21-9480D0D6EC6B}">
      <dgm:prSet/>
      <dgm:spPr/>
      <dgm:t>
        <a:bodyPr/>
        <a:lstStyle/>
        <a:p>
          <a:endParaRPr lang="en-US"/>
        </a:p>
      </dgm:t>
    </dgm:pt>
    <dgm:pt modelId="{DD9E275A-2815-4609-B96D-97B71AB33EE6}" type="sibTrans" cxnId="{946ED95B-D72B-4929-9C21-9480D0D6EC6B}">
      <dgm:prSet/>
      <dgm:spPr/>
      <dgm:t>
        <a:bodyPr/>
        <a:lstStyle/>
        <a:p>
          <a:endParaRPr lang="en-US"/>
        </a:p>
      </dgm:t>
    </dgm:pt>
    <dgm:pt modelId="{5B68D532-55AC-457A-920E-8F723DEBA2B5}">
      <dgm:prSet phldrT="[Text]" custT="1"/>
      <dgm:spPr>
        <a:solidFill>
          <a:srgbClr val="C6C2C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Demonstration of added value for submitted content to researchers</a:t>
          </a:r>
        </a:p>
      </dgm:t>
    </dgm:pt>
    <dgm:pt modelId="{88E75AF4-F2BC-4396-8842-F91562C8FF27}" type="parTrans" cxnId="{2ECD2BE3-F61D-4CAF-B24F-60F74740D71C}">
      <dgm:prSet/>
      <dgm:spPr/>
      <dgm:t>
        <a:bodyPr/>
        <a:lstStyle/>
        <a:p>
          <a:endParaRPr lang="en-US"/>
        </a:p>
      </dgm:t>
    </dgm:pt>
    <dgm:pt modelId="{63524D17-AE54-4B26-B78F-7FB848EA6530}" type="sibTrans" cxnId="{2ECD2BE3-F61D-4CAF-B24F-60F74740D71C}">
      <dgm:prSet/>
      <dgm:spPr/>
      <dgm:t>
        <a:bodyPr/>
        <a:lstStyle/>
        <a:p>
          <a:endParaRPr lang="en-US"/>
        </a:p>
      </dgm:t>
    </dgm:pt>
    <dgm:pt modelId="{D5DAD85F-BAFC-43B1-BE55-6A8C8297ACA4}" type="pres">
      <dgm:prSet presAssocID="{2320A28F-4B81-435A-BDA4-36A9A15B7C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A4F6BA-5289-4E60-BE49-9F45762F0DD5}" type="pres">
      <dgm:prSet presAssocID="{A6DDC9E7-B9AB-432E-B166-56395B0147C5}" presName="linNode" presStyleCnt="0"/>
      <dgm:spPr/>
    </dgm:pt>
    <dgm:pt modelId="{6BAA2FDD-B623-4608-BDA0-C4982C0C99B2}" type="pres">
      <dgm:prSet presAssocID="{A6DDC9E7-B9AB-432E-B166-56395B0147C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D30A4-D1E5-45E1-8C61-E632668DCF44}" type="pres">
      <dgm:prSet presAssocID="{A6DDC9E7-B9AB-432E-B166-56395B0147C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91B72-BEA3-47EB-9427-94E7938E635B}" type="pres">
      <dgm:prSet presAssocID="{77E01528-E8A0-493C-BE0B-DDDE1EC0EB00}" presName="sp" presStyleCnt="0"/>
      <dgm:spPr/>
    </dgm:pt>
    <dgm:pt modelId="{B16A938D-7E89-4BC2-97CE-B9E7210F278C}" type="pres">
      <dgm:prSet presAssocID="{3581127C-7CEB-4CC3-A7D3-4820E1912685}" presName="linNode" presStyleCnt="0"/>
      <dgm:spPr/>
    </dgm:pt>
    <dgm:pt modelId="{95D328E1-504A-4F29-8BFB-5D3416984EC9}" type="pres">
      <dgm:prSet presAssocID="{3581127C-7CEB-4CC3-A7D3-4820E191268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04F1A-26A4-40E2-A57C-13C35DABD44B}" type="pres">
      <dgm:prSet presAssocID="{3581127C-7CEB-4CC3-A7D3-4820E191268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FF720-2A9E-4825-A60F-F66FAA75569E}" type="pres">
      <dgm:prSet presAssocID="{52911699-AE6B-4374-9743-7AC334299206}" presName="sp" presStyleCnt="0"/>
      <dgm:spPr/>
    </dgm:pt>
    <dgm:pt modelId="{64BEE95C-6380-4174-88EB-16D6D053DCC9}" type="pres">
      <dgm:prSet presAssocID="{E0DF49A7-1A68-4EE3-9635-73BA9281B0FE}" presName="linNode" presStyleCnt="0"/>
      <dgm:spPr/>
    </dgm:pt>
    <dgm:pt modelId="{71E07A93-2415-4D1A-8B75-6201A08F2B7C}" type="pres">
      <dgm:prSet presAssocID="{E0DF49A7-1A68-4EE3-9635-73BA9281B0F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491B7-03F5-4088-9FBD-F4A09620A92D}" type="pres">
      <dgm:prSet presAssocID="{E0DF49A7-1A68-4EE3-9635-73BA9281B0F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D2D54-5900-44BA-8D36-101E50E325EC}" type="pres">
      <dgm:prSet presAssocID="{964844E0-9154-49B3-9F40-A3D4D6326C18}" presName="sp" presStyleCnt="0"/>
      <dgm:spPr/>
    </dgm:pt>
    <dgm:pt modelId="{606CA751-DE56-44EA-A7AF-97116A7C58EC}" type="pres">
      <dgm:prSet presAssocID="{FA9D6E96-8132-48EE-B10D-4E519F4051F9}" presName="linNode" presStyleCnt="0"/>
      <dgm:spPr/>
    </dgm:pt>
    <dgm:pt modelId="{6DD93AC6-490C-40A3-B828-26CB7626F8E7}" type="pres">
      <dgm:prSet presAssocID="{FA9D6E96-8132-48EE-B10D-4E519F4051F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5AEA4-BA1A-44FC-876F-DA7F23CDB2A6}" type="pres">
      <dgm:prSet presAssocID="{FA9D6E96-8132-48EE-B10D-4E519F4051F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BB170-FB07-4F79-9D6C-B6CD5A8E52C0}" type="pres">
      <dgm:prSet presAssocID="{7A28D941-25F1-42E0-AF4F-24DF960872E8}" presName="sp" presStyleCnt="0"/>
      <dgm:spPr/>
    </dgm:pt>
    <dgm:pt modelId="{D6C7A1F1-9762-4386-BE96-EDB05D31383A}" type="pres">
      <dgm:prSet presAssocID="{1E6AD4DB-7633-437B-9E87-5BB2118699CC}" presName="linNode" presStyleCnt="0"/>
      <dgm:spPr/>
    </dgm:pt>
    <dgm:pt modelId="{B69628FE-FA39-4B74-B07C-7BB5E70454A6}" type="pres">
      <dgm:prSet presAssocID="{1E6AD4DB-7633-437B-9E87-5BB2118699C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699CF-9413-453D-92D1-067BB393787B}" type="pres">
      <dgm:prSet presAssocID="{1E6AD4DB-7633-437B-9E87-5BB2118699C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1E00C-7301-4E69-95CD-ECE7FD01D383}" srcId="{A6DDC9E7-B9AB-432E-B166-56395B0147C5}" destId="{035F5C12-FAF3-423E-B7BA-862A4E2FF49B}" srcOrd="3" destOrd="0" parTransId="{0EB84012-E918-4D94-9B2C-73416CB86370}" sibTransId="{81104353-71FD-4203-A823-ACE532C35422}"/>
    <dgm:cxn modelId="{47607476-0E65-4847-A226-646C7F800FDB}" type="presOf" srcId="{E15504BD-34F4-4017-A1E2-DDC33AB5CD44}" destId="{321491B7-03F5-4088-9FBD-F4A09620A92D}" srcOrd="0" destOrd="6" presId="urn:microsoft.com/office/officeart/2005/8/layout/vList5"/>
    <dgm:cxn modelId="{40626710-691C-4FFB-B649-9B5FCC28FD3F}" srcId="{E0DF49A7-1A68-4EE3-9635-73BA9281B0FE}" destId="{571C8DCA-05A1-4B9E-A0F9-A4D72E98C409}" srcOrd="1" destOrd="0" parTransId="{369A890B-0D91-467F-9754-87EFF99BC89F}" sibTransId="{BCAFD121-1236-463C-8294-52B7C39B2711}"/>
    <dgm:cxn modelId="{7A3C892B-B194-4756-B3CB-7AE2A1E60895}" type="presOf" srcId="{264D3C79-D3D1-447C-AEC0-EF968C24445F}" destId="{002699CF-9413-453D-92D1-067BB393787B}" srcOrd="0" destOrd="0" presId="urn:microsoft.com/office/officeart/2005/8/layout/vList5"/>
    <dgm:cxn modelId="{D04B0BBF-5661-4806-8D57-F35EF1D8CCFC}" type="presOf" srcId="{F0A8CD5A-773B-4D33-9ED0-63F67C389FA7}" destId="{321491B7-03F5-4088-9FBD-F4A09620A92D}" srcOrd="0" destOrd="4" presId="urn:microsoft.com/office/officeart/2005/8/layout/vList5"/>
    <dgm:cxn modelId="{3F4C565F-172B-4DD7-A489-716CE82D54A2}" type="presOf" srcId="{C1801845-4162-4B86-931F-13BBFAF34DE6}" destId="{39204F1A-26A4-40E2-A57C-13C35DABD44B}" srcOrd="0" destOrd="5" presId="urn:microsoft.com/office/officeart/2005/8/layout/vList5"/>
    <dgm:cxn modelId="{73848065-2C27-4467-A61E-3551E779D9AC}" srcId="{3581127C-7CEB-4CC3-A7D3-4820E1912685}" destId="{EDAA1FF0-52F2-403A-B593-463B7BE60E1B}" srcOrd="3" destOrd="0" parTransId="{931AF664-DF72-4B5A-8395-665C5F41F994}" sibTransId="{9DF744AA-5740-4FBB-A758-D685B1140532}"/>
    <dgm:cxn modelId="{BCE80310-8D67-42FB-93D8-1E3961C41E8C}" type="presOf" srcId="{563C6BB0-3CBF-4626-A97D-2774E4F1CE47}" destId="{86F5AEA4-BA1A-44FC-876F-DA7F23CDB2A6}" srcOrd="0" destOrd="1" presId="urn:microsoft.com/office/officeart/2005/8/layout/vList5"/>
    <dgm:cxn modelId="{8E5BC325-A9AD-47B3-8C8D-5072078AF780}" srcId="{EC7BDDAC-11BC-425B-B5BA-C9105FB1CCDF}" destId="{F0A8CD5A-773B-4D33-9ED0-63F67C389FA7}" srcOrd="0" destOrd="0" parTransId="{5C847391-1E34-4FBC-BDF6-886E5EA88C92}" sibTransId="{2D3F2FB2-6363-4811-94EA-29AD77278353}"/>
    <dgm:cxn modelId="{9A0993DB-5CCE-4593-A84F-3E8FA745B552}" srcId="{3581127C-7CEB-4CC3-A7D3-4820E1912685}" destId="{C1801845-4162-4B86-931F-13BBFAF34DE6}" srcOrd="5" destOrd="0" parTransId="{F25FEA23-8B2A-49BC-9679-45AC592390CF}" sibTransId="{65C126C1-F937-437F-B53D-B6C8D9EDD123}"/>
    <dgm:cxn modelId="{86253468-D78D-4E19-808F-894BAC5B6E4C}" type="presOf" srcId="{7EF548A6-4253-4479-A7EB-747C0894A97B}" destId="{39204F1A-26A4-40E2-A57C-13C35DABD44B}" srcOrd="0" destOrd="0" presId="urn:microsoft.com/office/officeart/2005/8/layout/vList5"/>
    <dgm:cxn modelId="{4D692405-ADFB-4258-A75F-97C5418CC837}" type="presOf" srcId="{5B68D532-55AC-457A-920E-8F723DEBA2B5}" destId="{002699CF-9413-453D-92D1-067BB393787B}" srcOrd="0" destOrd="5" presId="urn:microsoft.com/office/officeart/2005/8/layout/vList5"/>
    <dgm:cxn modelId="{445681F2-D324-4A67-898B-553C24DFFBAC}" type="presOf" srcId="{2320A28F-4B81-435A-BDA4-36A9A15B7C70}" destId="{D5DAD85F-BAFC-43B1-BE55-6A8C8297ACA4}" srcOrd="0" destOrd="0" presId="urn:microsoft.com/office/officeart/2005/8/layout/vList5"/>
    <dgm:cxn modelId="{853002B6-9D52-434E-95A7-51A0E215C32D}" type="presOf" srcId="{D63EEDD8-0D34-4796-A56E-2611ACF7A46B}" destId="{321491B7-03F5-4088-9FBD-F4A09620A92D}" srcOrd="0" destOrd="2" presId="urn:microsoft.com/office/officeart/2005/8/layout/vList5"/>
    <dgm:cxn modelId="{1FA6928C-5039-43F6-AABE-34A4E4D4A229}" type="presOf" srcId="{EC7BDDAC-11BC-425B-B5BA-C9105FB1CCDF}" destId="{321491B7-03F5-4088-9FBD-F4A09620A92D}" srcOrd="0" destOrd="3" presId="urn:microsoft.com/office/officeart/2005/8/layout/vList5"/>
    <dgm:cxn modelId="{7E7AD1D1-1C16-4191-88E1-4FDA99B47ECE}" srcId="{FA9D6E96-8132-48EE-B10D-4E519F4051F9}" destId="{7FE55D50-5580-4F03-A160-33E6385AE0E2}" srcOrd="4" destOrd="0" parTransId="{60A791E9-285F-4F13-9FF4-93D30A040CA1}" sibTransId="{D1C09C96-1E22-4570-A2B8-0B131D1CD5A4}"/>
    <dgm:cxn modelId="{5A0E5C61-5933-4D26-A4D4-1FD41B0F6C59}" type="presOf" srcId="{09651260-0E56-4BC6-872A-0355102CA4B0}" destId="{39204F1A-26A4-40E2-A57C-13C35DABD44B}" srcOrd="0" destOrd="1" presId="urn:microsoft.com/office/officeart/2005/8/layout/vList5"/>
    <dgm:cxn modelId="{BED9F4D6-500D-4B66-9D45-ACF4834E6E2F}" srcId="{A6DDC9E7-B9AB-432E-B166-56395B0147C5}" destId="{1EA2A921-43ED-46B1-A26E-5A3A6BA38BF2}" srcOrd="4" destOrd="0" parTransId="{D62C2775-A908-4501-8904-3BE3C3FD116C}" sibTransId="{A15061CA-9A71-42BA-B205-C43D5E8AAC76}"/>
    <dgm:cxn modelId="{C4FC7C9E-5AF1-4FE2-A161-6258B940A509}" type="presOf" srcId="{A6DDC9E7-B9AB-432E-B166-56395B0147C5}" destId="{6BAA2FDD-B623-4608-BDA0-C4982C0C99B2}" srcOrd="0" destOrd="0" presId="urn:microsoft.com/office/officeart/2005/8/layout/vList5"/>
    <dgm:cxn modelId="{2CF12470-7A3C-4A4A-BA93-5C33ADD28630}" type="presOf" srcId="{61F10174-2A1B-4E45-A4E8-FCF7E4087356}" destId="{132D30A4-D1E5-45E1-8C61-E632668DCF44}" srcOrd="0" destOrd="1" presId="urn:microsoft.com/office/officeart/2005/8/layout/vList5"/>
    <dgm:cxn modelId="{0FA8F979-76F5-424B-AE3E-6FEC441882C8}" srcId="{264D3C79-D3D1-447C-AEC0-EF968C24445F}" destId="{879E9826-4525-443D-8553-5D1BE506C145}" srcOrd="0" destOrd="0" parTransId="{2A13283F-F830-43F4-AB20-36A1ECB65C93}" sibTransId="{B2596AA7-3EAD-4305-B36A-09A6A98CBB48}"/>
    <dgm:cxn modelId="{2ECD2BE3-F61D-4CAF-B24F-60F74740D71C}" srcId="{1E6AD4DB-7633-437B-9E87-5BB2118699CC}" destId="{5B68D532-55AC-457A-920E-8F723DEBA2B5}" srcOrd="2" destOrd="0" parTransId="{88E75AF4-F2BC-4396-8842-F91562C8FF27}" sibTransId="{63524D17-AE54-4B26-B78F-7FB848EA6530}"/>
    <dgm:cxn modelId="{C64A7BAF-8AA3-4B7B-997A-B599C7C50C67}" srcId="{A6DDC9E7-B9AB-432E-B166-56395B0147C5}" destId="{DC70F6A8-07DB-496B-A4DB-ECDC99F8B3B8}" srcOrd="6" destOrd="0" parTransId="{7DE1C37C-5EB4-42A9-A7CB-9A0424A2332B}" sibTransId="{2CCF1006-D790-48DC-A419-25F31239B2A1}"/>
    <dgm:cxn modelId="{F8DA9560-2265-4318-B8C9-F2FA0F885AA4}" type="presOf" srcId="{035F5C12-FAF3-423E-B7BA-862A4E2FF49B}" destId="{132D30A4-D1E5-45E1-8C61-E632668DCF44}" srcOrd="0" destOrd="3" presId="urn:microsoft.com/office/officeart/2005/8/layout/vList5"/>
    <dgm:cxn modelId="{546D3D87-3440-4F28-A535-79BC8ABEDFBF}" srcId="{FA9D6E96-8132-48EE-B10D-4E519F4051F9}" destId="{DCE3BD43-DD98-4539-96D0-C8C5932249D0}" srcOrd="2" destOrd="0" parTransId="{C41721B1-EBB7-460D-AC09-97B78E1148D9}" sibTransId="{5BBD867C-3E7D-4B12-8A9A-E828148C2E4A}"/>
    <dgm:cxn modelId="{A3137970-A0A7-420A-9A60-7EA293F0A65C}" srcId="{3581127C-7CEB-4CC3-A7D3-4820E1912685}" destId="{7EF548A6-4253-4479-A7EB-747C0894A97B}" srcOrd="0" destOrd="0" parTransId="{4BB92CD0-9111-49B2-98F7-EC636BCA234E}" sibTransId="{71284540-AEC5-475F-8569-3220DAFB47E0}"/>
    <dgm:cxn modelId="{767FED8C-44FD-458F-8F38-82282AD79F13}" type="presOf" srcId="{A147D7FD-9C94-467E-B96C-CD85364B8767}" destId="{132D30A4-D1E5-45E1-8C61-E632668DCF44}" srcOrd="0" destOrd="0" presId="urn:microsoft.com/office/officeart/2005/8/layout/vList5"/>
    <dgm:cxn modelId="{946ED95B-D72B-4929-9C21-9480D0D6EC6B}" srcId="{264D3C79-D3D1-447C-AEC0-EF968C24445F}" destId="{0CE5AFDA-B2A2-4ABF-9C4D-25ADBC8BE086}" srcOrd="2" destOrd="0" parTransId="{02640941-C7A6-4337-9472-81120B67F07A}" sibTransId="{DD9E275A-2815-4609-B96D-97B71AB33EE6}"/>
    <dgm:cxn modelId="{8600A807-5C63-4737-A5A0-33DC175D41CA}" srcId="{3581127C-7CEB-4CC3-A7D3-4820E1912685}" destId="{09651260-0E56-4BC6-872A-0355102CA4B0}" srcOrd="1" destOrd="0" parTransId="{868929B3-9878-4EBC-9452-B6D4E0806502}" sibTransId="{F6875579-FC3D-4E69-B875-5F88A9CE12D8}"/>
    <dgm:cxn modelId="{7F6EFE4F-02C3-4BA6-8FB9-EAEE8E9281CC}" srcId="{E0DF49A7-1A68-4EE3-9635-73BA9281B0FE}" destId="{E15504BD-34F4-4017-A1E2-DDC33AB5CD44}" srcOrd="5" destOrd="0" parTransId="{BDA188F1-F241-4D05-91CB-52BB7DA93BBF}" sibTransId="{81CE57E3-6668-412E-A125-791F1EDBA006}"/>
    <dgm:cxn modelId="{CC28501A-48E6-4CC1-A8A2-C2A10E803B53}" srcId="{2320A28F-4B81-435A-BDA4-36A9A15B7C70}" destId="{3581127C-7CEB-4CC3-A7D3-4820E1912685}" srcOrd="1" destOrd="0" parTransId="{C0612BFB-4573-42BE-A49E-1E37738C1365}" sibTransId="{52911699-AE6B-4374-9743-7AC334299206}"/>
    <dgm:cxn modelId="{0BD7452D-E888-42DC-83AD-EC078ADB84AB}" srcId="{2320A28F-4B81-435A-BDA4-36A9A15B7C70}" destId="{E0DF49A7-1A68-4EE3-9635-73BA9281B0FE}" srcOrd="2" destOrd="0" parTransId="{E8C73B0C-997E-45E9-8A65-2E2A29553E4E}" sibTransId="{964844E0-9154-49B3-9F40-A3D4D6326C18}"/>
    <dgm:cxn modelId="{3BF96114-89B0-4FA9-B302-ED1852BDCA2E}" type="presOf" srcId="{EDAA1FF0-52F2-403A-B593-463B7BE60E1B}" destId="{39204F1A-26A4-40E2-A57C-13C35DABD44B}" srcOrd="0" destOrd="3" presId="urn:microsoft.com/office/officeart/2005/8/layout/vList5"/>
    <dgm:cxn modelId="{13927E9A-3D97-42C9-A431-4FDEB71FD706}" type="presOf" srcId="{03E568A4-7DE1-4ECB-8C6B-F8A84079F4D4}" destId="{39204F1A-26A4-40E2-A57C-13C35DABD44B}" srcOrd="0" destOrd="4" presId="urn:microsoft.com/office/officeart/2005/8/layout/vList5"/>
    <dgm:cxn modelId="{D617FFD0-FE07-4027-857D-60B332562F1E}" type="presOf" srcId="{B075075C-D280-4656-8A4A-592752E4BA91}" destId="{132D30A4-D1E5-45E1-8C61-E632668DCF44}" srcOrd="0" destOrd="2" presId="urn:microsoft.com/office/officeart/2005/8/layout/vList5"/>
    <dgm:cxn modelId="{64A92166-B49A-4520-9707-9CAF7A1B7E7A}" type="presOf" srcId="{DC70F6A8-07DB-496B-A4DB-ECDC99F8B3B8}" destId="{132D30A4-D1E5-45E1-8C61-E632668DCF44}" srcOrd="0" destOrd="6" presId="urn:microsoft.com/office/officeart/2005/8/layout/vList5"/>
    <dgm:cxn modelId="{F88D1D85-E131-4293-ACC5-4B2AF4A5DCF7}" srcId="{A6DDC9E7-B9AB-432E-B166-56395B0147C5}" destId="{61F10174-2A1B-4E45-A4E8-FCF7E4087356}" srcOrd="1" destOrd="0" parTransId="{AA2087BA-3171-4F8B-A8F1-43113404F40A}" sibTransId="{5342F301-F501-4CFE-B105-2111FE51267D}"/>
    <dgm:cxn modelId="{B0BF71F7-8642-439D-8866-D9122CC21840}" type="presOf" srcId="{D5215F46-8872-4214-A159-CF72A677ABA4}" destId="{002699CF-9413-453D-92D1-067BB393787B}" srcOrd="0" destOrd="2" presId="urn:microsoft.com/office/officeart/2005/8/layout/vList5"/>
    <dgm:cxn modelId="{CFCC9DD6-A10A-4F1B-A020-CA92AFACCA66}" srcId="{E0DF49A7-1A68-4EE3-9635-73BA9281B0FE}" destId="{EB1B8202-E409-491C-8720-008A4AE1C8C5}" srcOrd="4" destOrd="0" parTransId="{CF945F05-0903-4FC1-9678-B311FD9F6EA5}" sibTransId="{E277A578-FE75-4B9F-A78E-B81C2AB560A0}"/>
    <dgm:cxn modelId="{92B12656-5589-435E-8DB4-60C8066E5D78}" type="presOf" srcId="{F60F5545-6EAF-4CEF-A049-00DE33C67300}" destId="{321491B7-03F5-4088-9FBD-F4A09620A92D}" srcOrd="0" destOrd="0" presId="urn:microsoft.com/office/officeart/2005/8/layout/vList5"/>
    <dgm:cxn modelId="{659CFBBE-4BB9-493A-A6BD-DAB40D13DF2A}" srcId="{3581127C-7CEB-4CC3-A7D3-4820E1912685}" destId="{1269C3E2-9092-46AF-8459-B41391F45625}" srcOrd="2" destOrd="0" parTransId="{025A2C98-5A32-4A76-BD3E-15A77B6F814C}" sibTransId="{A8AA93B4-D447-4B4A-A9BB-0B0E22A4453A}"/>
    <dgm:cxn modelId="{D7884211-7E84-4C84-A12C-B87E419A112B}" type="presOf" srcId="{879E9826-4525-443D-8553-5D1BE506C145}" destId="{002699CF-9413-453D-92D1-067BB393787B}" srcOrd="0" destOrd="1" presId="urn:microsoft.com/office/officeart/2005/8/layout/vList5"/>
    <dgm:cxn modelId="{D9704863-76C1-47B0-ABD5-565D75B09C29}" srcId="{E0DF49A7-1A68-4EE3-9635-73BA9281B0FE}" destId="{D63EEDD8-0D34-4796-A56E-2611ACF7A46B}" srcOrd="2" destOrd="0" parTransId="{FDC82D1F-74EF-47A6-8590-61F2992C6105}" sibTransId="{BB24B1D1-0797-4DD5-95C0-17E48E2592D2}"/>
    <dgm:cxn modelId="{FB3D751B-A37D-4763-AE85-CBA95EB75EC7}" srcId="{1E6AD4DB-7633-437B-9E87-5BB2118699CC}" destId="{8CB20482-A3F9-402B-8A0D-64D2E0314069}" srcOrd="1" destOrd="0" parTransId="{E0A68E85-1C73-40A8-9B34-ECCCFD5BC627}" sibTransId="{103F80E5-DD44-42DA-ADD0-1251595CB294}"/>
    <dgm:cxn modelId="{624BE228-4E23-447C-B7A4-6F220E0F1D0E}" type="presOf" srcId="{571C8DCA-05A1-4B9E-A0F9-A4D72E98C409}" destId="{321491B7-03F5-4088-9FBD-F4A09620A92D}" srcOrd="0" destOrd="1" presId="urn:microsoft.com/office/officeart/2005/8/layout/vList5"/>
    <dgm:cxn modelId="{95141EB9-51EF-48E0-B613-6224CF58FAEA}" type="presOf" srcId="{D1066584-196A-477E-AA78-6DF47D9304D1}" destId="{86F5AEA4-BA1A-44FC-876F-DA7F23CDB2A6}" srcOrd="0" destOrd="0" presId="urn:microsoft.com/office/officeart/2005/8/layout/vList5"/>
    <dgm:cxn modelId="{578D14C6-9E12-4F68-993B-FF1056C8E376}" srcId="{3581127C-7CEB-4CC3-A7D3-4820E1912685}" destId="{03E568A4-7DE1-4ECB-8C6B-F8A84079F4D4}" srcOrd="4" destOrd="0" parTransId="{4811EB79-3FD7-48FA-8EA5-C9E1581DB268}" sibTransId="{098DE878-034C-44E6-8B97-F4611501A6C5}"/>
    <dgm:cxn modelId="{28D75982-A1F1-4500-831F-A907CBA73666}" srcId="{FA9D6E96-8132-48EE-B10D-4E519F4051F9}" destId="{A2A2456A-C331-4D56-AB36-A265D85D693C}" srcOrd="3" destOrd="0" parTransId="{FC7F2D6D-6DE3-42A8-ACD7-4B6858F98C13}" sibTransId="{8ED6428D-61C6-46DB-BF37-037C0B6AC7D0}"/>
    <dgm:cxn modelId="{98A32B35-4BC8-40DF-BDF6-1C76753E6E65}" type="presOf" srcId="{3581127C-7CEB-4CC3-A7D3-4820E1912685}" destId="{95D328E1-504A-4F29-8BFB-5D3416984EC9}" srcOrd="0" destOrd="0" presId="urn:microsoft.com/office/officeart/2005/8/layout/vList5"/>
    <dgm:cxn modelId="{8CAC3E01-67EA-4B3D-A6CE-E31AF075B4B5}" srcId="{E0DF49A7-1A68-4EE3-9635-73BA9281B0FE}" destId="{EC7BDDAC-11BC-425B-B5BA-C9105FB1CCDF}" srcOrd="3" destOrd="0" parTransId="{3D81FAB1-2904-4E85-875B-98DAB245C462}" sibTransId="{C24351CD-353A-4248-A7DC-11F5C196610F}"/>
    <dgm:cxn modelId="{7EC29640-2DEC-4AEC-A9ED-4C4ED6B2A1E5}" srcId="{A6DDC9E7-B9AB-432E-B166-56395B0147C5}" destId="{B075075C-D280-4656-8A4A-592752E4BA91}" srcOrd="2" destOrd="0" parTransId="{CBC13C33-4A0A-420B-99FC-68A19EF8E200}" sibTransId="{F3FF5080-AC7C-434B-B7AF-E3CDF317393D}"/>
    <dgm:cxn modelId="{9714D192-6A18-4564-B2FC-B19CB417321E}" type="presOf" srcId="{8CB20482-A3F9-402B-8A0D-64D2E0314069}" destId="{002699CF-9413-453D-92D1-067BB393787B}" srcOrd="0" destOrd="4" presId="urn:microsoft.com/office/officeart/2005/8/layout/vList5"/>
    <dgm:cxn modelId="{4D58910F-B93A-48E7-98B4-11A0B085CE4B}" type="presOf" srcId="{3D8DB0D3-F606-46B6-B5D7-5BF9721262DE}" destId="{002699CF-9413-453D-92D1-067BB393787B}" srcOrd="0" destOrd="6" presId="urn:microsoft.com/office/officeart/2005/8/layout/vList5"/>
    <dgm:cxn modelId="{AC019E37-B3ED-41B4-A25C-BCCDDA6B3B2D}" type="presOf" srcId="{1269C3E2-9092-46AF-8459-B41391F45625}" destId="{39204F1A-26A4-40E2-A57C-13C35DABD44B}" srcOrd="0" destOrd="2" presId="urn:microsoft.com/office/officeart/2005/8/layout/vList5"/>
    <dgm:cxn modelId="{E9E00477-B86A-45A9-BEB7-85746F2E97B1}" type="presOf" srcId="{E0DF49A7-1A68-4EE3-9635-73BA9281B0FE}" destId="{71E07A93-2415-4D1A-8B75-6201A08F2B7C}" srcOrd="0" destOrd="0" presId="urn:microsoft.com/office/officeart/2005/8/layout/vList5"/>
    <dgm:cxn modelId="{8AB5F69E-B8F2-481A-8A91-F5EFE99D72A7}" type="presOf" srcId="{DCE3BD43-DD98-4539-96D0-C8C5932249D0}" destId="{86F5AEA4-BA1A-44FC-876F-DA7F23CDB2A6}" srcOrd="0" destOrd="2" presId="urn:microsoft.com/office/officeart/2005/8/layout/vList5"/>
    <dgm:cxn modelId="{0D96CFD9-EBE2-4365-AEE8-95A4F8CC864F}" type="presOf" srcId="{0CE5AFDA-B2A2-4ABF-9C4D-25ADBC8BE086}" destId="{002699CF-9413-453D-92D1-067BB393787B}" srcOrd="0" destOrd="3" presId="urn:microsoft.com/office/officeart/2005/8/layout/vList5"/>
    <dgm:cxn modelId="{76D7E566-31B7-40ED-80FC-68419BD46FE6}" srcId="{2320A28F-4B81-435A-BDA4-36A9A15B7C70}" destId="{FA9D6E96-8132-48EE-B10D-4E519F4051F9}" srcOrd="3" destOrd="0" parTransId="{161C375D-B0CB-4766-AE14-8BE32EF3E603}" sibTransId="{7A28D941-25F1-42E0-AF4F-24DF960872E8}"/>
    <dgm:cxn modelId="{6F83BF43-DB6B-4786-8727-6A72062FD17F}" type="presOf" srcId="{A2A2456A-C331-4D56-AB36-A265D85D693C}" destId="{86F5AEA4-BA1A-44FC-876F-DA7F23CDB2A6}" srcOrd="0" destOrd="3" presId="urn:microsoft.com/office/officeart/2005/8/layout/vList5"/>
    <dgm:cxn modelId="{518E0C4F-92B0-46EF-BF44-2524E7AB9867}" srcId="{FA9D6E96-8132-48EE-B10D-4E519F4051F9}" destId="{D1066584-196A-477E-AA78-6DF47D9304D1}" srcOrd="0" destOrd="0" parTransId="{CFCCCA1B-8213-485B-9952-65037A928CD3}" sibTransId="{8BCAC8B7-4C59-4AAF-808D-8C6CE32791F7}"/>
    <dgm:cxn modelId="{82BECB53-F3CC-49CF-AE4D-1BE40F647076}" srcId="{FA9D6E96-8132-48EE-B10D-4E519F4051F9}" destId="{563C6BB0-3CBF-4626-A97D-2774E4F1CE47}" srcOrd="1" destOrd="0" parTransId="{33C0CC39-2B0F-49C2-98B8-8EC06A7AC1B8}" sibTransId="{6896AA6A-ECE3-4FEA-9978-714B11B9F435}"/>
    <dgm:cxn modelId="{27D33234-86B1-46B6-A0F6-511CA07B9E9E}" type="presOf" srcId="{1EA2A921-43ED-46B1-A26E-5A3A6BA38BF2}" destId="{132D30A4-D1E5-45E1-8C61-E632668DCF44}" srcOrd="0" destOrd="4" presId="urn:microsoft.com/office/officeart/2005/8/layout/vList5"/>
    <dgm:cxn modelId="{27B7B5BF-9AC5-4FA4-BE2E-4D571FBBD083}" srcId="{E0DF49A7-1A68-4EE3-9635-73BA9281B0FE}" destId="{F60F5545-6EAF-4CEF-A049-00DE33C67300}" srcOrd="0" destOrd="0" parTransId="{99BC4030-A7FA-471E-B39E-CF71500C5496}" sibTransId="{5C4A5DED-214B-4D1B-995F-5D33AD3D6812}"/>
    <dgm:cxn modelId="{6233EF93-F160-4BF1-99B9-6F9A1DC5C27F}" srcId="{2320A28F-4B81-435A-BDA4-36A9A15B7C70}" destId="{A6DDC9E7-B9AB-432E-B166-56395B0147C5}" srcOrd="0" destOrd="0" parTransId="{625E677B-9196-4FC0-8A84-CD38843C3CC8}" sibTransId="{77E01528-E8A0-493C-BE0B-DDDE1EC0EB00}"/>
    <dgm:cxn modelId="{46728C09-C72B-4B40-A414-485601A0864D}" type="presOf" srcId="{EB1B8202-E409-491C-8720-008A4AE1C8C5}" destId="{321491B7-03F5-4088-9FBD-F4A09620A92D}" srcOrd="0" destOrd="5" presId="urn:microsoft.com/office/officeart/2005/8/layout/vList5"/>
    <dgm:cxn modelId="{3D8AC66E-273F-42DB-B67C-2E8AC7E346B1}" srcId="{264D3C79-D3D1-447C-AEC0-EF968C24445F}" destId="{D5215F46-8872-4214-A159-CF72A677ABA4}" srcOrd="1" destOrd="0" parTransId="{AB2AA884-CDC5-440B-B518-F43DAC4B2A8E}" sibTransId="{8953464F-8D42-4DCF-BD73-258B8255A8C4}"/>
    <dgm:cxn modelId="{3128EE82-C819-4122-9864-A52D9B1EA0EA}" srcId="{A6DDC9E7-B9AB-432E-B166-56395B0147C5}" destId="{A147D7FD-9C94-467E-B96C-CD85364B8767}" srcOrd="0" destOrd="0" parTransId="{06ABF8FB-7476-45E2-B2D0-258F60D090A6}" sibTransId="{23481B69-7374-463B-BC13-C99C18F598E7}"/>
    <dgm:cxn modelId="{C871D2AD-A3B1-4B72-BB6F-E6DF858E40E6}" srcId="{2320A28F-4B81-435A-BDA4-36A9A15B7C70}" destId="{1E6AD4DB-7633-437B-9E87-5BB2118699CC}" srcOrd="4" destOrd="0" parTransId="{4521AD91-EC71-4C0C-ACCE-987EC2AF0A53}" sibTransId="{8849CC7B-2EE4-42A8-B8D0-331A70C47A65}"/>
    <dgm:cxn modelId="{E250126E-D105-47EC-AF49-82EFDF1DD806}" srcId="{1E6AD4DB-7633-437B-9E87-5BB2118699CC}" destId="{3D8DB0D3-F606-46B6-B5D7-5BF9721262DE}" srcOrd="3" destOrd="0" parTransId="{E3979542-11ED-4A0B-982E-7B00AA7A9CBD}" sibTransId="{10739544-7677-447F-BF54-6DDC5D84198A}"/>
    <dgm:cxn modelId="{0C28EED8-4502-44BD-B7FB-46935FAC0AFE}" type="presOf" srcId="{08B801B8-094F-4CB7-B78A-59E63CF773BE}" destId="{132D30A4-D1E5-45E1-8C61-E632668DCF44}" srcOrd="0" destOrd="5" presId="urn:microsoft.com/office/officeart/2005/8/layout/vList5"/>
    <dgm:cxn modelId="{3C777792-3032-4375-813F-2122202FB3E8}" type="presOf" srcId="{1E6AD4DB-7633-437B-9E87-5BB2118699CC}" destId="{B69628FE-FA39-4B74-B07C-7BB5E70454A6}" srcOrd="0" destOrd="0" presId="urn:microsoft.com/office/officeart/2005/8/layout/vList5"/>
    <dgm:cxn modelId="{05DFEA77-89A1-4EEA-81C8-0181CB4EB548}" type="presOf" srcId="{7FE55D50-5580-4F03-A160-33E6385AE0E2}" destId="{86F5AEA4-BA1A-44FC-876F-DA7F23CDB2A6}" srcOrd="0" destOrd="4" presId="urn:microsoft.com/office/officeart/2005/8/layout/vList5"/>
    <dgm:cxn modelId="{6258765F-34A2-4A70-92D4-DA5D011A4A79}" srcId="{A6DDC9E7-B9AB-432E-B166-56395B0147C5}" destId="{08B801B8-094F-4CB7-B78A-59E63CF773BE}" srcOrd="5" destOrd="0" parTransId="{2FD5A94D-97D2-48D9-B528-0827DE180BF6}" sibTransId="{F2F4C05C-54CE-438D-BD7F-ED780ACA3086}"/>
    <dgm:cxn modelId="{BE14DF1D-F2C4-4365-A01E-E68009BE5281}" srcId="{1E6AD4DB-7633-437B-9E87-5BB2118699CC}" destId="{264D3C79-D3D1-447C-AEC0-EF968C24445F}" srcOrd="0" destOrd="0" parTransId="{D73B7C9B-6A2D-4781-AA54-78EAECF9FA5D}" sibTransId="{CA3CCE8E-7D5F-4EFE-896E-60F05EF6FD68}"/>
    <dgm:cxn modelId="{B94AC475-3768-461C-A908-482CE30370C4}" type="presOf" srcId="{FA9D6E96-8132-48EE-B10D-4E519F4051F9}" destId="{6DD93AC6-490C-40A3-B828-26CB7626F8E7}" srcOrd="0" destOrd="0" presId="urn:microsoft.com/office/officeart/2005/8/layout/vList5"/>
    <dgm:cxn modelId="{5291E24C-466E-4E4B-A7FB-464DA94DC873}" type="presParOf" srcId="{D5DAD85F-BAFC-43B1-BE55-6A8C8297ACA4}" destId="{17A4F6BA-5289-4E60-BE49-9F45762F0DD5}" srcOrd="0" destOrd="0" presId="urn:microsoft.com/office/officeart/2005/8/layout/vList5"/>
    <dgm:cxn modelId="{518EA00C-7355-4BAC-92B0-E65B7A74CBB7}" type="presParOf" srcId="{17A4F6BA-5289-4E60-BE49-9F45762F0DD5}" destId="{6BAA2FDD-B623-4608-BDA0-C4982C0C99B2}" srcOrd="0" destOrd="0" presId="urn:microsoft.com/office/officeart/2005/8/layout/vList5"/>
    <dgm:cxn modelId="{FC7E170B-4C59-4162-9C51-884469DF4864}" type="presParOf" srcId="{17A4F6BA-5289-4E60-BE49-9F45762F0DD5}" destId="{132D30A4-D1E5-45E1-8C61-E632668DCF44}" srcOrd="1" destOrd="0" presId="urn:microsoft.com/office/officeart/2005/8/layout/vList5"/>
    <dgm:cxn modelId="{9C40A815-BE24-41FC-AB72-B67A21ECB666}" type="presParOf" srcId="{D5DAD85F-BAFC-43B1-BE55-6A8C8297ACA4}" destId="{4BC91B72-BEA3-47EB-9427-94E7938E635B}" srcOrd="1" destOrd="0" presId="urn:microsoft.com/office/officeart/2005/8/layout/vList5"/>
    <dgm:cxn modelId="{4BC193B6-2CEE-489D-8C07-58A20ABA7EEC}" type="presParOf" srcId="{D5DAD85F-BAFC-43B1-BE55-6A8C8297ACA4}" destId="{B16A938D-7E89-4BC2-97CE-B9E7210F278C}" srcOrd="2" destOrd="0" presId="urn:microsoft.com/office/officeart/2005/8/layout/vList5"/>
    <dgm:cxn modelId="{11108FD5-101F-4687-8F08-3628DB756E32}" type="presParOf" srcId="{B16A938D-7E89-4BC2-97CE-B9E7210F278C}" destId="{95D328E1-504A-4F29-8BFB-5D3416984EC9}" srcOrd="0" destOrd="0" presId="urn:microsoft.com/office/officeart/2005/8/layout/vList5"/>
    <dgm:cxn modelId="{EDE57747-8C39-4A19-AA09-6934D5731224}" type="presParOf" srcId="{B16A938D-7E89-4BC2-97CE-B9E7210F278C}" destId="{39204F1A-26A4-40E2-A57C-13C35DABD44B}" srcOrd="1" destOrd="0" presId="urn:microsoft.com/office/officeart/2005/8/layout/vList5"/>
    <dgm:cxn modelId="{5C9F8334-7C62-4CA9-9A9F-A55B8D22572B}" type="presParOf" srcId="{D5DAD85F-BAFC-43B1-BE55-6A8C8297ACA4}" destId="{747FF720-2A9E-4825-A60F-F66FAA75569E}" srcOrd="3" destOrd="0" presId="urn:microsoft.com/office/officeart/2005/8/layout/vList5"/>
    <dgm:cxn modelId="{BB0B4303-D286-46C5-B8FE-85DB6039B2C4}" type="presParOf" srcId="{D5DAD85F-BAFC-43B1-BE55-6A8C8297ACA4}" destId="{64BEE95C-6380-4174-88EB-16D6D053DCC9}" srcOrd="4" destOrd="0" presId="urn:microsoft.com/office/officeart/2005/8/layout/vList5"/>
    <dgm:cxn modelId="{C9610645-0433-4FF9-B13B-6C26D55FF90A}" type="presParOf" srcId="{64BEE95C-6380-4174-88EB-16D6D053DCC9}" destId="{71E07A93-2415-4D1A-8B75-6201A08F2B7C}" srcOrd="0" destOrd="0" presId="urn:microsoft.com/office/officeart/2005/8/layout/vList5"/>
    <dgm:cxn modelId="{7A8BCECE-80D6-485D-B7C3-EF84DB325A58}" type="presParOf" srcId="{64BEE95C-6380-4174-88EB-16D6D053DCC9}" destId="{321491B7-03F5-4088-9FBD-F4A09620A92D}" srcOrd="1" destOrd="0" presId="urn:microsoft.com/office/officeart/2005/8/layout/vList5"/>
    <dgm:cxn modelId="{6357654C-DECE-41AE-9537-833AD66DEF0C}" type="presParOf" srcId="{D5DAD85F-BAFC-43B1-BE55-6A8C8297ACA4}" destId="{117D2D54-5900-44BA-8D36-101E50E325EC}" srcOrd="5" destOrd="0" presId="urn:microsoft.com/office/officeart/2005/8/layout/vList5"/>
    <dgm:cxn modelId="{B19E0F36-DE71-4FD1-A85F-0BCC02E258A4}" type="presParOf" srcId="{D5DAD85F-BAFC-43B1-BE55-6A8C8297ACA4}" destId="{606CA751-DE56-44EA-A7AF-97116A7C58EC}" srcOrd="6" destOrd="0" presId="urn:microsoft.com/office/officeart/2005/8/layout/vList5"/>
    <dgm:cxn modelId="{719C5158-4BB0-4363-B9B1-7BE5F5D55A61}" type="presParOf" srcId="{606CA751-DE56-44EA-A7AF-97116A7C58EC}" destId="{6DD93AC6-490C-40A3-B828-26CB7626F8E7}" srcOrd="0" destOrd="0" presId="urn:microsoft.com/office/officeart/2005/8/layout/vList5"/>
    <dgm:cxn modelId="{AA8AA728-305D-4FE7-AF3E-872007C86B29}" type="presParOf" srcId="{606CA751-DE56-44EA-A7AF-97116A7C58EC}" destId="{86F5AEA4-BA1A-44FC-876F-DA7F23CDB2A6}" srcOrd="1" destOrd="0" presId="urn:microsoft.com/office/officeart/2005/8/layout/vList5"/>
    <dgm:cxn modelId="{7468F4BD-75D8-4583-8575-69B7A5F39A15}" type="presParOf" srcId="{D5DAD85F-BAFC-43B1-BE55-6A8C8297ACA4}" destId="{1E5BB170-FB07-4F79-9D6C-B6CD5A8E52C0}" srcOrd="7" destOrd="0" presId="urn:microsoft.com/office/officeart/2005/8/layout/vList5"/>
    <dgm:cxn modelId="{EBC49E93-FD28-4954-AFD9-0973E8AF1870}" type="presParOf" srcId="{D5DAD85F-BAFC-43B1-BE55-6A8C8297ACA4}" destId="{D6C7A1F1-9762-4386-BE96-EDB05D31383A}" srcOrd="8" destOrd="0" presId="urn:microsoft.com/office/officeart/2005/8/layout/vList5"/>
    <dgm:cxn modelId="{86F8313C-5B56-4A74-983E-88E8FA430F21}" type="presParOf" srcId="{D6C7A1F1-9762-4386-BE96-EDB05D31383A}" destId="{B69628FE-FA39-4B74-B07C-7BB5E70454A6}" srcOrd="0" destOrd="0" presId="urn:microsoft.com/office/officeart/2005/8/layout/vList5"/>
    <dgm:cxn modelId="{08EC1EB6-FFF5-44B4-A7C3-A4AB2B17F1B0}" type="presParOf" srcId="{D6C7A1F1-9762-4386-BE96-EDB05D31383A}" destId="{002699CF-9413-453D-92D1-067BB39378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30A4-D1E5-45E1-8C61-E632668DCF44}">
      <dsp:nvSpPr>
        <dsp:cNvPr id="0" name=""/>
        <dsp:cNvSpPr/>
      </dsp:nvSpPr>
      <dsp:spPr>
        <a:xfrm rot="5400000">
          <a:off x="8773719" y="-2993375"/>
          <a:ext cx="2892347" cy="9618723"/>
        </a:xfrm>
        <a:prstGeom prst="round2SameRect">
          <a:avLst/>
        </a:prstGeom>
        <a:solidFill>
          <a:srgbClr val="C6C2C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Not self-explanatory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 standards of format, names, documentation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File formats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Complex file structure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Description – documentation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Result of collaborations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Reflects life work – personal aspect to it </a:t>
          </a:r>
          <a:endParaRPr lang="en-US" sz="2400" kern="1200" dirty="0"/>
        </a:p>
      </dsp:txBody>
      <dsp:txXfrm rot="-5400000">
        <a:off x="5410532" y="511005"/>
        <a:ext cx="9477530" cy="2609961"/>
      </dsp:txXfrm>
    </dsp:sp>
    <dsp:sp modelId="{6BAA2FDD-B623-4608-BDA0-C4982C0C99B2}">
      <dsp:nvSpPr>
        <dsp:cNvPr id="0" name=""/>
        <dsp:cNvSpPr/>
      </dsp:nvSpPr>
      <dsp:spPr>
        <a:xfrm>
          <a:off x="0" y="8269"/>
          <a:ext cx="5410531" cy="3615434"/>
        </a:xfrm>
        <a:prstGeom prst="roundRect">
          <a:avLst/>
        </a:prstGeom>
        <a:solidFill>
          <a:srgbClr val="C111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Factors that Makes Data Unique</a:t>
          </a:r>
          <a:endParaRPr lang="en-US" sz="5400" kern="1200" dirty="0"/>
        </a:p>
      </dsp:txBody>
      <dsp:txXfrm>
        <a:off x="176491" y="184760"/>
        <a:ext cx="5057549" cy="3262452"/>
      </dsp:txXfrm>
    </dsp:sp>
    <dsp:sp modelId="{39204F1A-26A4-40E2-A57C-13C35DABD44B}">
      <dsp:nvSpPr>
        <dsp:cNvPr id="0" name=""/>
        <dsp:cNvSpPr/>
      </dsp:nvSpPr>
      <dsp:spPr>
        <a:xfrm rot="5400000">
          <a:off x="8773719" y="802831"/>
          <a:ext cx="2892347" cy="9618723"/>
        </a:xfrm>
        <a:prstGeom prst="round2SameRect">
          <a:avLst/>
        </a:prstGeom>
        <a:solidFill>
          <a:srgbClr val="C6C2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Subject area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Ability to assign a DOI /citations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File size limits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File formats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Public and private settings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Metadata requirement</a:t>
          </a:r>
          <a:endParaRPr lang="en-US" sz="2400" kern="1200" dirty="0"/>
        </a:p>
      </dsp:txBody>
      <dsp:txXfrm rot="-5400000">
        <a:off x="5410532" y="4307212"/>
        <a:ext cx="9477530" cy="2609961"/>
      </dsp:txXfrm>
    </dsp:sp>
    <dsp:sp modelId="{95D328E1-504A-4F29-8BFB-5D3416984EC9}">
      <dsp:nvSpPr>
        <dsp:cNvPr id="0" name=""/>
        <dsp:cNvSpPr/>
      </dsp:nvSpPr>
      <dsp:spPr>
        <a:xfrm>
          <a:off x="0" y="3804475"/>
          <a:ext cx="5410531" cy="3615434"/>
        </a:xfrm>
        <a:prstGeom prst="roundRect">
          <a:avLst/>
        </a:prstGeom>
        <a:solidFill>
          <a:srgbClr val="C111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Repositories Features for Data Preservation</a:t>
          </a:r>
          <a:endParaRPr lang="en-US" sz="5400" kern="1200" dirty="0"/>
        </a:p>
      </dsp:txBody>
      <dsp:txXfrm>
        <a:off x="176491" y="3980966"/>
        <a:ext cx="5057549" cy="3262452"/>
      </dsp:txXfrm>
    </dsp:sp>
    <dsp:sp modelId="{321491B7-03F5-4088-9FBD-F4A09620A92D}">
      <dsp:nvSpPr>
        <dsp:cNvPr id="0" name=""/>
        <dsp:cNvSpPr/>
      </dsp:nvSpPr>
      <dsp:spPr>
        <a:xfrm rot="5400000">
          <a:off x="8773719" y="4599037"/>
          <a:ext cx="2892347" cy="9618723"/>
        </a:xfrm>
        <a:prstGeom prst="round2SameRect">
          <a:avLst/>
        </a:prstGeom>
        <a:solidFill>
          <a:srgbClr val="C6C2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Submitter is in control </a:t>
          </a:r>
          <a:r>
            <a:rPr lang="en-US" sz="2400" kern="1200" dirty="0" smtClean="0"/>
            <a:t>of content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Standardization issues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Providing adequate context for data – inclusion of readme files,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Metadata issues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Can get low quality </a:t>
          </a:r>
          <a:r>
            <a:rPr lang="en-US" sz="2400" kern="1200" dirty="0" smtClean="0"/>
            <a:t>/quantity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Questions regarding process may go unanswered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Unintended uses  - storage vs. sharing</a:t>
          </a:r>
        </a:p>
      </dsp:txBody>
      <dsp:txXfrm rot="-5400000">
        <a:off x="5410532" y="8103418"/>
        <a:ext cx="9477530" cy="2609961"/>
      </dsp:txXfrm>
    </dsp:sp>
    <dsp:sp modelId="{71E07A93-2415-4D1A-8B75-6201A08F2B7C}">
      <dsp:nvSpPr>
        <dsp:cNvPr id="0" name=""/>
        <dsp:cNvSpPr/>
      </dsp:nvSpPr>
      <dsp:spPr>
        <a:xfrm>
          <a:off x="0" y="7600681"/>
          <a:ext cx="5410531" cy="3615434"/>
        </a:xfrm>
        <a:prstGeom prst="roundRect">
          <a:avLst/>
        </a:prstGeom>
        <a:solidFill>
          <a:srgbClr val="C111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Challenges of the Self Submission Model</a:t>
          </a:r>
          <a:endParaRPr lang="en-US" sz="5400" kern="1200" dirty="0"/>
        </a:p>
      </dsp:txBody>
      <dsp:txXfrm>
        <a:off x="176491" y="7777172"/>
        <a:ext cx="5057549" cy="3262452"/>
      </dsp:txXfrm>
    </dsp:sp>
    <dsp:sp modelId="{86F5AEA4-BA1A-44FC-876F-DA7F23CDB2A6}">
      <dsp:nvSpPr>
        <dsp:cNvPr id="0" name=""/>
        <dsp:cNvSpPr/>
      </dsp:nvSpPr>
      <dsp:spPr>
        <a:xfrm rot="5400000">
          <a:off x="8773719" y="8395243"/>
          <a:ext cx="2892347" cy="9618723"/>
        </a:xfrm>
        <a:prstGeom prst="round2SameRect">
          <a:avLst/>
        </a:prstGeom>
        <a:solidFill>
          <a:srgbClr val="C6C2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Submitter takes ownership of the process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Submitter can see the creation of record and </a:t>
          </a:r>
          <a:r>
            <a:rPr lang="en-US" sz="2400" kern="1200" dirty="0" smtClean="0"/>
            <a:t>submitted files </a:t>
          </a:r>
          <a:r>
            <a:rPr lang="en-US" sz="2400" kern="1200" dirty="0" smtClean="0"/>
            <a:t>immediately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Submitter can submit content any time – before journal deadlines, etc.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Process can generate feedback from users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Feasible scalability</a:t>
          </a:r>
        </a:p>
      </dsp:txBody>
      <dsp:txXfrm rot="-5400000">
        <a:off x="5410532" y="11899624"/>
        <a:ext cx="9477530" cy="2609961"/>
      </dsp:txXfrm>
    </dsp:sp>
    <dsp:sp modelId="{6DD93AC6-490C-40A3-B828-26CB7626F8E7}">
      <dsp:nvSpPr>
        <dsp:cNvPr id="0" name=""/>
        <dsp:cNvSpPr/>
      </dsp:nvSpPr>
      <dsp:spPr>
        <a:xfrm>
          <a:off x="0" y="11396888"/>
          <a:ext cx="5410531" cy="3615434"/>
        </a:xfrm>
        <a:prstGeom prst="roundRect">
          <a:avLst/>
        </a:prstGeom>
        <a:solidFill>
          <a:srgbClr val="C111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Benefits of Self Submission Model  </a:t>
          </a:r>
          <a:endParaRPr lang="en-US" sz="5400" kern="1200" dirty="0"/>
        </a:p>
      </dsp:txBody>
      <dsp:txXfrm>
        <a:off x="176491" y="11573379"/>
        <a:ext cx="5057549" cy="3262452"/>
      </dsp:txXfrm>
    </dsp:sp>
    <dsp:sp modelId="{002699CF-9413-453D-92D1-067BB393787B}">
      <dsp:nvSpPr>
        <dsp:cNvPr id="0" name=""/>
        <dsp:cNvSpPr/>
      </dsp:nvSpPr>
      <dsp:spPr>
        <a:xfrm rot="5400000">
          <a:off x="8773719" y="12191450"/>
          <a:ext cx="2892347" cy="9618723"/>
        </a:xfrm>
        <a:prstGeom prst="round2SameRect">
          <a:avLst/>
        </a:prstGeom>
        <a:solidFill>
          <a:srgbClr val="C6C2C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Education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Workshops on data preservation 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Research guides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Handouts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Consultation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Demonstration of added value for submitted content to researchers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Partnerships</a:t>
          </a:r>
        </a:p>
      </dsp:txBody>
      <dsp:txXfrm rot="-5400000">
        <a:off x="5410532" y="15695831"/>
        <a:ext cx="9477530" cy="2609961"/>
      </dsp:txXfrm>
    </dsp:sp>
    <dsp:sp modelId="{B69628FE-FA39-4B74-B07C-7BB5E70454A6}">
      <dsp:nvSpPr>
        <dsp:cNvPr id="0" name=""/>
        <dsp:cNvSpPr/>
      </dsp:nvSpPr>
      <dsp:spPr>
        <a:xfrm>
          <a:off x="0" y="15193094"/>
          <a:ext cx="5410531" cy="3615434"/>
        </a:xfrm>
        <a:prstGeom prst="roundRect">
          <a:avLst/>
        </a:prstGeom>
        <a:solidFill>
          <a:srgbClr val="C111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Library Opportunities </a:t>
          </a:r>
        </a:p>
      </dsp:txBody>
      <dsp:txXfrm>
        <a:off x="176491" y="15369585"/>
        <a:ext cx="5057549" cy="326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43CB-9A6F-4969-B19E-673C6C83D054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696913"/>
            <a:ext cx="41846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63E6-D2A8-4E1F-AB42-BF53CF23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1pPr>
    <a:lvl2pPr marL="1436820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2pPr>
    <a:lvl3pPr marL="2873639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3pPr>
    <a:lvl4pPr marL="4310459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4pPr>
    <a:lvl5pPr marL="5747278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5pPr>
    <a:lvl6pPr marL="7184098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6pPr>
    <a:lvl7pPr marL="8620917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7pPr>
    <a:lvl8pPr marL="10057737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8pPr>
    <a:lvl9pPr marL="11494557" algn="l" defTabSz="2873639" rtl="0" eaLnBrk="1" latinLnBrk="0" hangingPunct="1">
      <a:defRPr sz="37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63E6-D2A8-4E1F-AB42-BF53CF23F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8521707"/>
            <a:ext cx="2798064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5544800"/>
            <a:ext cx="2304288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0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19202401"/>
            <a:ext cx="19751040" cy="2266953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2451100"/>
            <a:ext cx="19751040" cy="16459200"/>
          </a:xfrm>
        </p:spPr>
        <p:txBody>
          <a:bodyPr/>
          <a:lstStyle>
            <a:lvl1pPr marL="0" indent="0">
              <a:buNone/>
              <a:defRPr sz="11399"/>
            </a:lvl1pPr>
            <a:lvl2pPr marL="1645772" indent="0">
              <a:buNone/>
              <a:defRPr sz="10199"/>
            </a:lvl2pPr>
            <a:lvl3pPr marL="3291543" indent="0">
              <a:buNone/>
              <a:defRPr sz="8742"/>
            </a:lvl3pPr>
            <a:lvl4pPr marL="4937315" indent="0">
              <a:buNone/>
              <a:defRPr sz="7200"/>
            </a:lvl4pPr>
            <a:lvl5pPr marL="6583087" indent="0">
              <a:buNone/>
              <a:defRPr sz="7200"/>
            </a:lvl5pPr>
            <a:lvl6pPr marL="8228862" indent="0">
              <a:buNone/>
              <a:defRPr sz="7200"/>
            </a:lvl6pPr>
            <a:lvl7pPr marL="9874630" indent="0">
              <a:buNone/>
              <a:defRPr sz="7200"/>
            </a:lvl7pPr>
            <a:lvl8pPr marL="11520402" indent="0">
              <a:buNone/>
              <a:defRPr sz="7200"/>
            </a:lvl8pPr>
            <a:lvl9pPr marL="13166177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21469354"/>
            <a:ext cx="19751040" cy="3219447"/>
          </a:xfrm>
        </p:spPr>
        <p:txBody>
          <a:bodyPr/>
          <a:lstStyle>
            <a:lvl1pPr marL="0" indent="0">
              <a:buNone/>
              <a:defRPr sz="5143"/>
            </a:lvl1pPr>
            <a:lvl2pPr marL="1645772" indent="0">
              <a:buNone/>
              <a:defRPr sz="4200"/>
            </a:lvl2pPr>
            <a:lvl3pPr marL="3291543" indent="0">
              <a:buNone/>
              <a:defRPr sz="3600"/>
            </a:lvl3pPr>
            <a:lvl4pPr marL="4937315" indent="0">
              <a:buNone/>
              <a:defRPr sz="3343"/>
            </a:lvl4pPr>
            <a:lvl5pPr marL="6583087" indent="0">
              <a:buNone/>
              <a:defRPr sz="3343"/>
            </a:lvl5pPr>
            <a:lvl6pPr marL="8228862" indent="0">
              <a:buNone/>
              <a:defRPr sz="3343"/>
            </a:lvl6pPr>
            <a:lvl7pPr marL="9874630" indent="0">
              <a:buNone/>
              <a:defRPr sz="3343"/>
            </a:lvl7pPr>
            <a:lvl8pPr marL="11520402" indent="0">
              <a:buNone/>
              <a:defRPr sz="3343"/>
            </a:lvl8pPr>
            <a:lvl9pPr marL="13166177" indent="0">
              <a:buNone/>
              <a:defRPr sz="33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37868" y="1320800"/>
            <a:ext cx="8886822" cy="280860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7390" y="1320800"/>
            <a:ext cx="26111838" cy="280860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78003"/>
            <a:ext cx="5029200" cy="31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17627607"/>
            <a:ext cx="27980640" cy="5448300"/>
          </a:xfrm>
        </p:spPr>
        <p:txBody>
          <a:bodyPr anchor="t"/>
          <a:lstStyle>
            <a:lvl1pPr algn="l">
              <a:defRPr sz="14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1626853"/>
            <a:ext cx="27980640" cy="6000747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7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291543" indent="0">
              <a:buNone/>
              <a:defRPr sz="5743">
                <a:solidFill>
                  <a:schemeClr val="tx1">
                    <a:tint val="75000"/>
                  </a:schemeClr>
                </a:solidFill>
              </a:defRPr>
            </a:lvl3pPr>
            <a:lvl4pPr marL="4937315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4pPr>
            <a:lvl5pPr marL="6583087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5pPr>
            <a:lvl6pPr marL="8228862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6pPr>
            <a:lvl7pPr marL="9874630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7pPr>
            <a:lvl8pPr marL="11520402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8pPr>
            <a:lvl9pPr marL="13166177" indent="0">
              <a:buNone/>
              <a:defRPr sz="5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7396" y="7683501"/>
            <a:ext cx="17499330" cy="21723353"/>
          </a:xfrm>
        </p:spPr>
        <p:txBody>
          <a:bodyPr/>
          <a:lstStyle>
            <a:lvl1pPr>
              <a:defRPr sz="10199"/>
            </a:lvl1pPr>
            <a:lvl2pPr>
              <a:defRPr sz="8742"/>
            </a:lvl2pPr>
            <a:lvl3pPr>
              <a:defRPr sz="72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5366" y="7683501"/>
            <a:ext cx="17499330" cy="21723353"/>
          </a:xfrm>
        </p:spPr>
        <p:txBody>
          <a:bodyPr/>
          <a:lstStyle>
            <a:lvl1pPr>
              <a:defRPr sz="10199"/>
            </a:lvl1pPr>
            <a:lvl2pPr>
              <a:defRPr sz="8742"/>
            </a:lvl2pPr>
            <a:lvl3pPr>
              <a:defRPr sz="72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098553"/>
            <a:ext cx="2962656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140454"/>
            <a:ext cx="14544678" cy="2559047"/>
          </a:xfrm>
        </p:spPr>
        <p:txBody>
          <a:bodyPr anchor="b"/>
          <a:lstStyle>
            <a:lvl1pPr marL="0" indent="0">
              <a:buNone/>
              <a:defRPr sz="8742" b="1"/>
            </a:lvl1pPr>
            <a:lvl2pPr marL="1645772" indent="0">
              <a:buNone/>
              <a:defRPr sz="7200" b="1"/>
            </a:lvl2pPr>
            <a:lvl3pPr marL="3291543" indent="0">
              <a:buNone/>
              <a:defRPr sz="6600" b="1"/>
            </a:lvl3pPr>
            <a:lvl4pPr marL="4937315" indent="0">
              <a:buNone/>
              <a:defRPr sz="5743" b="1"/>
            </a:lvl4pPr>
            <a:lvl5pPr marL="6583087" indent="0">
              <a:buNone/>
              <a:defRPr sz="5743" b="1"/>
            </a:lvl5pPr>
            <a:lvl6pPr marL="8228862" indent="0">
              <a:buNone/>
              <a:defRPr sz="5743" b="1"/>
            </a:lvl6pPr>
            <a:lvl7pPr marL="9874630" indent="0">
              <a:buNone/>
              <a:defRPr sz="5743" b="1"/>
            </a:lvl7pPr>
            <a:lvl8pPr marL="11520402" indent="0">
              <a:buNone/>
              <a:defRPr sz="5743" b="1"/>
            </a:lvl8pPr>
            <a:lvl9pPr marL="13166177" indent="0">
              <a:buNone/>
              <a:defRPr sz="5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8699501"/>
            <a:ext cx="14544678" cy="15805153"/>
          </a:xfrm>
        </p:spPr>
        <p:txBody>
          <a:bodyPr/>
          <a:lstStyle>
            <a:lvl1pPr>
              <a:defRPr sz="8742"/>
            </a:lvl1pPr>
            <a:lvl2pPr>
              <a:defRPr sz="7200"/>
            </a:lvl2pPr>
            <a:lvl3pPr>
              <a:defRPr sz="6600"/>
            </a:lvl3pPr>
            <a:lvl4pPr>
              <a:defRPr sz="5743"/>
            </a:lvl4pPr>
            <a:lvl5pPr>
              <a:defRPr sz="5743"/>
            </a:lvl5pPr>
            <a:lvl6pPr>
              <a:defRPr sz="5743"/>
            </a:lvl6pPr>
            <a:lvl7pPr>
              <a:defRPr sz="5743"/>
            </a:lvl7pPr>
            <a:lvl8pPr>
              <a:defRPr sz="5743"/>
            </a:lvl8pPr>
            <a:lvl9pPr>
              <a:defRPr sz="57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6" y="6140454"/>
            <a:ext cx="14550390" cy="2559047"/>
          </a:xfrm>
        </p:spPr>
        <p:txBody>
          <a:bodyPr anchor="b"/>
          <a:lstStyle>
            <a:lvl1pPr marL="0" indent="0">
              <a:buNone/>
              <a:defRPr sz="8742" b="1"/>
            </a:lvl1pPr>
            <a:lvl2pPr marL="1645772" indent="0">
              <a:buNone/>
              <a:defRPr sz="7200" b="1"/>
            </a:lvl2pPr>
            <a:lvl3pPr marL="3291543" indent="0">
              <a:buNone/>
              <a:defRPr sz="6600" b="1"/>
            </a:lvl3pPr>
            <a:lvl4pPr marL="4937315" indent="0">
              <a:buNone/>
              <a:defRPr sz="5743" b="1"/>
            </a:lvl4pPr>
            <a:lvl5pPr marL="6583087" indent="0">
              <a:buNone/>
              <a:defRPr sz="5743" b="1"/>
            </a:lvl5pPr>
            <a:lvl6pPr marL="8228862" indent="0">
              <a:buNone/>
              <a:defRPr sz="5743" b="1"/>
            </a:lvl6pPr>
            <a:lvl7pPr marL="9874630" indent="0">
              <a:buNone/>
              <a:defRPr sz="5743" b="1"/>
            </a:lvl7pPr>
            <a:lvl8pPr marL="11520402" indent="0">
              <a:buNone/>
              <a:defRPr sz="5743" b="1"/>
            </a:lvl8pPr>
            <a:lvl9pPr marL="13166177" indent="0">
              <a:buNone/>
              <a:defRPr sz="5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6" y="8699501"/>
            <a:ext cx="14550390" cy="15805153"/>
          </a:xfrm>
        </p:spPr>
        <p:txBody>
          <a:bodyPr/>
          <a:lstStyle>
            <a:lvl1pPr>
              <a:defRPr sz="8742"/>
            </a:lvl1pPr>
            <a:lvl2pPr>
              <a:defRPr sz="7200"/>
            </a:lvl2pPr>
            <a:lvl3pPr>
              <a:defRPr sz="6600"/>
            </a:lvl3pPr>
            <a:lvl4pPr>
              <a:defRPr sz="5743"/>
            </a:lvl4pPr>
            <a:lvl5pPr>
              <a:defRPr sz="5743"/>
            </a:lvl5pPr>
            <a:lvl6pPr>
              <a:defRPr sz="5743"/>
            </a:lvl6pPr>
            <a:lvl7pPr>
              <a:defRPr sz="5743"/>
            </a:lvl7pPr>
            <a:lvl8pPr>
              <a:defRPr sz="5743"/>
            </a:lvl8pPr>
            <a:lvl9pPr>
              <a:defRPr sz="57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092200"/>
            <a:ext cx="10829928" cy="4648200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092200"/>
            <a:ext cx="18402300" cy="23412453"/>
          </a:xfrm>
        </p:spPr>
        <p:txBody>
          <a:bodyPr/>
          <a:lstStyle>
            <a:lvl1pPr>
              <a:defRPr sz="11399"/>
            </a:lvl1pPr>
            <a:lvl2pPr>
              <a:defRPr sz="10199"/>
            </a:lvl2pPr>
            <a:lvl3pPr>
              <a:defRPr sz="8742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5740400"/>
            <a:ext cx="10829928" cy="18764253"/>
          </a:xfrm>
        </p:spPr>
        <p:txBody>
          <a:bodyPr/>
          <a:lstStyle>
            <a:lvl1pPr marL="0" indent="0">
              <a:buNone/>
              <a:defRPr sz="5143"/>
            </a:lvl1pPr>
            <a:lvl2pPr marL="1645772" indent="0">
              <a:buNone/>
              <a:defRPr sz="4200"/>
            </a:lvl2pPr>
            <a:lvl3pPr marL="3291543" indent="0">
              <a:buNone/>
              <a:defRPr sz="3600"/>
            </a:lvl3pPr>
            <a:lvl4pPr marL="4937315" indent="0">
              <a:buNone/>
              <a:defRPr sz="3343"/>
            </a:lvl4pPr>
            <a:lvl5pPr marL="6583087" indent="0">
              <a:buNone/>
              <a:defRPr sz="3343"/>
            </a:lvl5pPr>
            <a:lvl6pPr marL="8228862" indent="0">
              <a:buNone/>
              <a:defRPr sz="3343"/>
            </a:lvl6pPr>
            <a:lvl7pPr marL="9874630" indent="0">
              <a:buNone/>
              <a:defRPr sz="3343"/>
            </a:lvl7pPr>
            <a:lvl8pPr marL="11520402" indent="0">
              <a:buNone/>
              <a:defRPr sz="3343"/>
            </a:lvl8pPr>
            <a:lvl9pPr marL="13166177" indent="0">
              <a:buNone/>
              <a:defRPr sz="33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098553"/>
            <a:ext cx="29626560" cy="4572000"/>
          </a:xfrm>
          <a:prstGeom prst="rect">
            <a:avLst/>
          </a:prstGeom>
        </p:spPr>
        <p:txBody>
          <a:bodyPr vert="horz" lIns="384031" tIns="192017" rIns="384031" bIns="1920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400800"/>
            <a:ext cx="29626560" cy="18103853"/>
          </a:xfrm>
          <a:prstGeom prst="rect">
            <a:avLst/>
          </a:prstGeom>
        </p:spPr>
        <p:txBody>
          <a:bodyPr vert="horz" lIns="384031" tIns="192017" rIns="384031" bIns="1920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5425407"/>
            <a:ext cx="7680960" cy="1460500"/>
          </a:xfrm>
          <a:prstGeom prst="rect">
            <a:avLst/>
          </a:prstGeom>
        </p:spPr>
        <p:txBody>
          <a:bodyPr vert="horz" lIns="384031" tIns="192017" rIns="384031" bIns="192017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A295-C06C-4662-B85E-6C34213B1362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5425407"/>
            <a:ext cx="10424160" cy="1460500"/>
          </a:xfrm>
          <a:prstGeom prst="rect">
            <a:avLst/>
          </a:prstGeom>
        </p:spPr>
        <p:txBody>
          <a:bodyPr vert="horz" lIns="384031" tIns="192017" rIns="384031" bIns="192017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5425407"/>
            <a:ext cx="7680960" cy="1460500"/>
          </a:xfrm>
          <a:prstGeom prst="rect">
            <a:avLst/>
          </a:prstGeom>
        </p:spPr>
        <p:txBody>
          <a:bodyPr vert="horz" lIns="384031" tIns="192017" rIns="384031" bIns="192017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E22C-D1D4-4B36-B4CF-331FBE02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8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3291543" rtl="0" eaLnBrk="1" latinLnBrk="0" hangingPunct="1">
        <a:spcBef>
          <a:spcPct val="0"/>
        </a:spcBef>
        <a:buNone/>
        <a:defRPr sz="159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328" indent="-1234328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99" kern="1200">
          <a:solidFill>
            <a:schemeClr val="tx1"/>
          </a:solidFill>
          <a:latin typeface="+mn-lt"/>
          <a:ea typeface="+mn-ea"/>
          <a:cs typeface="+mn-cs"/>
        </a:defRPr>
      </a:lvl1pPr>
      <a:lvl2pPr marL="2674378" indent="-1028610" algn="l" defTabSz="3291543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99" kern="1200">
          <a:solidFill>
            <a:schemeClr val="tx1"/>
          </a:solidFill>
          <a:latin typeface="+mn-lt"/>
          <a:ea typeface="+mn-ea"/>
          <a:cs typeface="+mn-cs"/>
        </a:defRPr>
      </a:lvl2pPr>
      <a:lvl3pPr marL="4114430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8742" kern="1200">
          <a:solidFill>
            <a:schemeClr val="tx1"/>
          </a:solidFill>
          <a:latin typeface="+mn-lt"/>
          <a:ea typeface="+mn-ea"/>
          <a:cs typeface="+mn-cs"/>
        </a:defRPr>
      </a:lvl3pPr>
      <a:lvl4pPr marL="5760201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976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1745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7517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3291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063" indent="-822886" algn="l" defTabSz="3291543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772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543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315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087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228862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9874630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402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6177" algn="l" defTabSz="3291543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idigbio.org/portal/records/b1ff57aa-351e-4a22-97d7-9d502d2c557a" TargetMode="External"/><Relationship Id="rId18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://orcid.org/0000-0002-8493-0736" TargetMode="External"/><Relationship Id="rId17" Type="http://schemas.microsoft.com/office/2007/relationships/hdphoto" Target="../media/hdphoto2.wdp"/><Relationship Id="rId25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scholar.uc.edu/works/datasets/1r66j251n" TargetMode="External"/><Relationship Id="rId24" Type="http://schemas.openxmlformats.org/officeDocument/2006/relationships/image" Target="../media/image12.png"/><Relationship Id="rId5" Type="http://schemas.openxmlformats.org/officeDocument/2006/relationships/diagramData" Target="../diagrams/data1.xml"/><Relationship Id="rId15" Type="http://schemas.microsoft.com/office/2007/relationships/hdphoto" Target="../media/hdphoto1.wdp"/><Relationship Id="rId23" Type="http://schemas.openxmlformats.org/officeDocument/2006/relationships/image" Target="../media/image11.png"/><Relationship Id="rId10" Type="http://schemas.openxmlformats.org/officeDocument/2006/relationships/hyperlink" Target="http://scholar.uc.edu/" TargetMode="External"/><Relationship Id="rId19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openxmlformats.org/officeDocument/2006/relationships/image" Target="../media/image4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704" t="25332" r="14699" b="8001"/>
          <a:stretch/>
        </p:blipFill>
        <p:spPr>
          <a:xfrm>
            <a:off x="17679297" y="21923565"/>
            <a:ext cx="6760397" cy="4898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/>
        </p:blipFill>
        <p:spPr>
          <a:xfrm>
            <a:off x="540854" y="2286000"/>
            <a:ext cx="3347823" cy="20574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432962" y="613185"/>
            <a:ext cx="27505723" cy="42774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26"/>
          </a:p>
        </p:txBody>
      </p:sp>
      <p:sp>
        <p:nvSpPr>
          <p:cNvPr id="3" name="TextBox 2"/>
          <p:cNvSpPr txBox="1"/>
          <p:nvPr/>
        </p:nvSpPr>
        <p:spPr>
          <a:xfrm>
            <a:off x="2462649" y="-457200"/>
            <a:ext cx="31446351" cy="5486400"/>
          </a:xfrm>
          <a:prstGeom prst="rect">
            <a:avLst/>
          </a:prstGeom>
          <a:noFill/>
          <a:ln>
            <a:noFill/>
          </a:ln>
        </p:spPr>
        <p:txBody>
          <a:bodyPr wrap="square" lIns="274320" tIns="137160" rIns="274320" bIns="137160" rtlCol="0">
            <a:spAutoFit/>
          </a:bodyPr>
          <a:lstStyle/>
          <a:p>
            <a:pPr algn="ctr"/>
            <a:endParaRPr lang="en-US" sz="8228" b="1" dirty="0"/>
          </a:p>
          <a:p>
            <a:pPr algn="ctr"/>
            <a:r>
              <a:rPr lang="en-US" sz="7200" b="1" dirty="0"/>
              <a:t>Challenges and Opportunities in a Self-Submission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Institutional </a:t>
            </a:r>
            <a:r>
              <a:rPr lang="en-US" sz="7200" b="1" dirty="0"/>
              <a:t>Repository </a:t>
            </a:r>
            <a:r>
              <a:rPr lang="en-US" sz="7200" b="1" dirty="0" smtClean="0"/>
              <a:t>(</a:t>
            </a:r>
            <a:r>
              <a:rPr lang="en-US" sz="7200" b="1" dirty="0"/>
              <a:t>IR) </a:t>
            </a:r>
            <a:r>
              <a:rPr lang="en-US" sz="7200" b="1" dirty="0" smtClean="0"/>
              <a:t>Model</a:t>
            </a:r>
            <a:endParaRPr lang="en-US" sz="7200" b="1" dirty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Amy </a:t>
            </a:r>
            <a:r>
              <a:rPr lang="en-US" sz="3600" b="1" dirty="0"/>
              <a:t>Koshoffer,</a:t>
            </a:r>
            <a:r>
              <a:rPr lang="en-US" sz="3600" b="1" baseline="30000" dirty="0"/>
              <a:t> </a:t>
            </a:r>
            <a:r>
              <a:rPr lang="en-US" sz="3600" b="1" dirty="0"/>
              <a:t>Science Informationist, </a:t>
            </a:r>
            <a:r>
              <a:rPr lang="en-US" sz="3600" b="1" dirty="0" smtClean="0"/>
              <a:t>UC Libraries, University </a:t>
            </a:r>
            <a:r>
              <a:rPr lang="en-US" sz="3600" b="1" dirty="0"/>
              <a:t>of Cincinnati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Eric J. </a:t>
            </a:r>
            <a:r>
              <a:rPr lang="en-US" sz="3600" b="1" dirty="0"/>
              <a:t>Tepe PhD, </a:t>
            </a:r>
            <a:r>
              <a:rPr lang="en-US" sz="3600" b="1" dirty="0" smtClean="0"/>
              <a:t>Assistant Professor, Department </a:t>
            </a:r>
            <a:r>
              <a:rPr lang="en-US" sz="3600" b="1" dirty="0"/>
              <a:t>of Biological Sciences, University of Cincinnati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3142373"/>
              </p:ext>
            </p:extLst>
          </p:nvPr>
        </p:nvGraphicFramePr>
        <p:xfrm>
          <a:off x="693311" y="5257800"/>
          <a:ext cx="15029255" cy="1881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Oval 18"/>
          <p:cNvSpPr/>
          <p:nvPr/>
        </p:nvSpPr>
        <p:spPr>
          <a:xfrm>
            <a:off x="16232926" y="7543800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4391715" y="8694891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6232926" y="13258800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4145" y="24307800"/>
            <a:ext cx="15029255" cy="2743200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Resources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Koshoffer </a:t>
            </a:r>
            <a:r>
              <a:rPr lang="en-US" sz="1600" dirty="0">
                <a:solidFill>
                  <a:schemeClr val="tx1"/>
                </a:solidFill>
              </a:rPr>
              <a:t>A., Hansen C. and Newman L. (2016) Challenges with Quality of Dataset Metadata in a Self-Submission Repository Model” Johnston L. Ed., </a:t>
            </a:r>
            <a:r>
              <a:rPr lang="en-US" sz="1600" i="1" u="sng" dirty="0">
                <a:solidFill>
                  <a:schemeClr val="tx1"/>
                </a:solidFill>
              </a:rPr>
              <a:t>Curating Research Data: Practical Strategies for Your Digital Repository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ACRL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Scholar </a:t>
            </a:r>
            <a:r>
              <a:rPr lang="en-US" sz="1600" dirty="0" smtClean="0">
                <a:solidFill>
                  <a:schemeClr val="tx1"/>
                </a:solidFill>
              </a:rPr>
              <a:t>Website  </a:t>
            </a:r>
            <a:r>
              <a:rPr lang="en-US" sz="1600" dirty="0" smtClean="0">
                <a:solidFill>
                  <a:schemeClr val="tx1"/>
                </a:solidFill>
                <a:hlinkClick r:id="rId10"/>
              </a:rPr>
              <a:t>http://scholar.uc.edu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Scholar </a:t>
            </a:r>
            <a:r>
              <a:rPr lang="en-US" sz="1600" dirty="0">
                <a:solidFill>
                  <a:schemeClr val="tx1"/>
                </a:solidFill>
              </a:rPr>
              <a:t>Record of </a:t>
            </a:r>
            <a:r>
              <a:rPr lang="en-US" sz="1600" dirty="0" smtClean="0">
                <a:solidFill>
                  <a:schemeClr val="tx1"/>
                </a:solidFill>
              </a:rPr>
              <a:t>Rushing Sphagnum </a:t>
            </a:r>
            <a:r>
              <a:rPr lang="en-US" sz="1600" dirty="0">
                <a:solidFill>
                  <a:schemeClr val="tx1"/>
                </a:solidFill>
              </a:rPr>
              <a:t>Collection </a:t>
            </a:r>
            <a:r>
              <a:rPr lang="en-US" sz="1600" dirty="0">
                <a:solidFill>
                  <a:schemeClr val="tx1"/>
                </a:solidFill>
                <a:hlinkClick r:id="rId11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hlinkClick r:id="rId11"/>
              </a:rPr>
              <a:t>scholar.uc.edu/works/datasets/1r66j251n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Eric J. </a:t>
            </a:r>
            <a:r>
              <a:rPr lang="en-US" sz="1600" dirty="0" err="1" smtClean="0">
                <a:solidFill>
                  <a:schemeClr val="tx1"/>
                </a:solidFill>
              </a:rPr>
              <a:t>Tepe’s</a:t>
            </a:r>
            <a:r>
              <a:rPr lang="en-US" sz="1600" dirty="0" smtClean="0">
                <a:solidFill>
                  <a:schemeClr val="tx1"/>
                </a:solidFill>
              </a:rPr>
              <a:t> ORCID profile - </a:t>
            </a:r>
            <a:r>
              <a:rPr lang="en-US" sz="1600" u="sng" dirty="0" smtClean="0">
                <a:solidFill>
                  <a:schemeClr val="tx1"/>
                </a:solidFill>
                <a:hlinkClick r:id="rId12"/>
              </a:rPr>
              <a:t> http</a:t>
            </a:r>
            <a:r>
              <a:rPr lang="en-US" sz="1600" u="sng" dirty="0">
                <a:solidFill>
                  <a:schemeClr val="tx1"/>
                </a:solidFill>
                <a:hlinkClick r:id="rId12"/>
              </a:rPr>
              <a:t>://</a:t>
            </a:r>
            <a:r>
              <a:rPr lang="en-US" sz="1600" u="sng" dirty="0" smtClean="0">
                <a:solidFill>
                  <a:schemeClr val="tx1"/>
                </a:solidFill>
                <a:hlinkClick r:id="rId12"/>
              </a:rPr>
              <a:t>orcid.org/0000-0002-8493-0736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iDigBio</a:t>
            </a:r>
            <a:r>
              <a:rPr lang="en-US" sz="1600" dirty="0" smtClean="0">
                <a:solidFill>
                  <a:schemeClr val="tx1"/>
                </a:solidFill>
              </a:rPr>
              <a:t> Record for Rushing </a:t>
            </a:r>
            <a:r>
              <a:rPr lang="en-US" sz="1600" dirty="0">
                <a:solidFill>
                  <a:schemeClr val="tx1"/>
                </a:solidFill>
              </a:rPr>
              <a:t>Sphagnum collection</a:t>
            </a:r>
            <a:r>
              <a:rPr lang="en-US" altLang="en-US" sz="1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</a:t>
            </a:r>
            <a:r>
              <a:rPr lang="en-US" alt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://</a:t>
            </a:r>
            <a:r>
              <a:rPr lang="en-US" altLang="en-US" sz="16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www.idigbio.org/portal/records/b1ff57aa-351e-4a22-97d7-9d502d2c557a</a:t>
            </a:r>
            <a:endParaRPr lang="en-US" altLang="en-US" sz="16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Tepe E.J., Culley</a:t>
            </a:r>
            <a:r>
              <a:rPr lang="en-US" alt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T.M. and Rogstad S.H - NSF-Funded Research Grant: Digitization of North American Bryophyte and Lichen Specimens from Two Ohio Herbaria at the University of Cincinnati (ADBC </a:t>
            </a:r>
            <a:r>
              <a:rPr lang="en-US" alt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1410548)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543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543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708880" y="7664692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From Data Generation…       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25877520" y="8819105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To Submission to IR… </a:t>
            </a:r>
            <a:endParaRPr lang="en-US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17708880" y="13409776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With Detailed Description…</a:t>
            </a:r>
            <a:endParaRPr lang="en-US" sz="4400" dirty="0"/>
          </a:p>
        </p:txBody>
      </p:sp>
      <p:sp>
        <p:nvSpPr>
          <p:cNvPr id="25" name="Rounded Rectangle 24"/>
          <p:cNvSpPr/>
          <p:nvPr/>
        </p:nvSpPr>
        <p:spPr>
          <a:xfrm>
            <a:off x="17708880" y="20694214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Through Relationships.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0" r="7577" b="3703"/>
          <a:stretch/>
        </p:blipFill>
        <p:spPr>
          <a:xfrm>
            <a:off x="17990792" y="9067800"/>
            <a:ext cx="6088408" cy="396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8000"/>
                    </a14:imgEffect>
                  </a14:imgLayer>
                </a14:imgProps>
              </a:ext>
            </a:extLst>
          </a:blip>
          <a:srcRect l="50975" t="18666" r="10803" b="34000"/>
          <a:stretch/>
        </p:blipFill>
        <p:spPr>
          <a:xfrm>
            <a:off x="25008419" y="10515600"/>
            <a:ext cx="7300381" cy="3301446"/>
          </a:xfrm>
          <a:prstGeom prst="rect">
            <a:avLst/>
          </a:prstGeom>
        </p:spPr>
      </p:pic>
      <p:sp>
        <p:nvSpPr>
          <p:cNvPr id="26" name="Oval 25"/>
          <p:cNvSpPr>
            <a:spLocks noChangeAspect="1"/>
          </p:cNvSpPr>
          <p:nvPr/>
        </p:nvSpPr>
        <p:spPr>
          <a:xfrm>
            <a:off x="24391715" y="18821400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873542" y="14678659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…Making an Impact…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/>
          <a:srcRect l="41722" t="14000" r="51217" b="80000"/>
          <a:stretch/>
        </p:blipFill>
        <p:spPr>
          <a:xfrm>
            <a:off x="20194740" y="23618474"/>
            <a:ext cx="3724468" cy="1155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9"/>
          <a:srcRect l="59496" t="60000" r="6908" b="10000"/>
          <a:stretch/>
        </p:blipFill>
        <p:spPr>
          <a:xfrm>
            <a:off x="24841200" y="16058318"/>
            <a:ext cx="7772400" cy="25344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104722" y="20574000"/>
            <a:ext cx="5054512" cy="214181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6269560" y="5684006"/>
            <a:ext cx="16224297" cy="1554480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400" dirty="0" smtClean="0"/>
              <a:t>Researcher Opportunities Start </a:t>
            </a:r>
            <a:r>
              <a:rPr lang="en-US" sz="4400" dirty="0" smtClean="0"/>
              <a:t>With</a:t>
            </a:r>
          </a:p>
          <a:p>
            <a:pPr algn="ctr"/>
            <a:r>
              <a:rPr lang="en-US" sz="4400" dirty="0" smtClean="0"/>
              <a:t> </a:t>
            </a:r>
            <a:r>
              <a:rPr lang="en-US" sz="4400" b="1" u="sng" dirty="0" smtClean="0">
                <a:solidFill>
                  <a:schemeClr val="bg1"/>
                </a:solidFill>
              </a:rPr>
              <a:t>Building the Data Story</a:t>
            </a:r>
            <a:r>
              <a:rPr lang="en-US" sz="4400" b="1" dirty="0" smtClean="0">
                <a:solidFill>
                  <a:schemeClr val="bg1"/>
                </a:solidFill>
              </a:rPr>
              <a:t>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4391715" y="14554200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873542" y="19021369"/>
            <a:ext cx="6583680" cy="1122682"/>
          </a:xfrm>
          <a:prstGeom prst="roundRect">
            <a:avLst/>
          </a:prstGeom>
          <a:solidFill>
            <a:srgbClr val="C6C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Through Sharing/Linking…</a:t>
            </a:r>
            <a:endParaRPr lang="en-US" sz="4400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16232926" y="20531202"/>
            <a:ext cx="1371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26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 rot="19521054">
            <a:off x="19169440" y="16817404"/>
            <a:ext cx="3342518" cy="1156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REPLACE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/>
          <a:srcRect l="21710" r="11423"/>
          <a:stretch/>
        </p:blipFill>
        <p:spPr>
          <a:xfrm>
            <a:off x="17373600" y="19812000"/>
            <a:ext cx="685800" cy="606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/>
          <a:srcRect l="56573" t="16666" r="14943" b="4000"/>
          <a:stretch/>
        </p:blipFill>
        <p:spPr>
          <a:xfrm>
            <a:off x="18028920" y="14728097"/>
            <a:ext cx="5669280" cy="57661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0" r="7577" b="3703"/>
          <a:stretch/>
        </p:blipFill>
        <p:spPr>
          <a:xfrm>
            <a:off x="18918910" y="15810070"/>
            <a:ext cx="3840480" cy="24994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3"/>
          <a:srcRect l="65337" t="33999" r="18203" b="54667"/>
          <a:stretch/>
        </p:blipFill>
        <p:spPr>
          <a:xfrm>
            <a:off x="24737442" y="23918868"/>
            <a:ext cx="7789072" cy="195865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7763298" y="22985471"/>
            <a:ext cx="1737360" cy="9144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189951" y="26365200"/>
            <a:ext cx="1938566" cy="682904"/>
          </a:xfrm>
          <a:prstGeom prst="rect">
            <a:avLst/>
          </a:prstGeom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6104722" y="26651436"/>
            <a:ext cx="4447158" cy="23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-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This work is licensed under a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/>
              </a:rPr>
              <a:t>Creative Commons Attribution 4.0 International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/>
              </a:rPr>
              <a:t>License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380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University of Cincinnati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 Koshoffer</dc:creator>
  <cp:lastModifiedBy>Amy E Koshoffer</cp:lastModifiedBy>
  <cp:revision>193</cp:revision>
  <cp:lastPrinted>2015-03-06T12:36:52Z</cp:lastPrinted>
  <dcterms:created xsi:type="dcterms:W3CDTF">2015-02-18T12:41:24Z</dcterms:created>
  <dcterms:modified xsi:type="dcterms:W3CDTF">2016-04-21T19:19:08Z</dcterms:modified>
</cp:coreProperties>
</file>