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Raleway"/>
      <p:regular r:id="rId36"/>
      <p:bold r:id="rId37"/>
      <p:italic r:id="rId38"/>
      <p:boldItalic r:id="rId39"/>
    </p:embeddedFont>
    <p:embeddedFont>
      <p:font typeface="Dosis ExtraBold"/>
      <p:bold r:id="rId40"/>
    </p:embeddedFont>
    <p:embeddedFont>
      <p:font typeface="Lato"/>
      <p:regular r:id="rId41"/>
      <p:bold r:id="rId42"/>
      <p:italic r:id="rId43"/>
      <p:boldItalic r:id="rId44"/>
    </p:embeddedFont>
    <p:embeddedFont>
      <p:font typeface="Bebas Neue"/>
      <p:regular r:id="rId45"/>
    </p:embeddedFont>
    <p:embeddedFont>
      <p:font typeface="PT Sans"/>
      <p:regular r:id="rId46"/>
      <p:bold r:id="rId47"/>
      <p:italic r:id="rId48"/>
      <p:boldItalic r:id="rId49"/>
    </p:embeddedFont>
    <p:embeddedFont>
      <p:font typeface="Lexend Deca"/>
      <p:regular r:id="rId50"/>
      <p:bold r:id="rId51"/>
    </p:embeddedFont>
    <p:embeddedFont>
      <p:font typeface="Quicksand Medium"/>
      <p:regular r:id="rId52"/>
      <p:bold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AD2994-625E-4464-9A35-15BE5BABA66B}">
  <a:tblStyle styleId="{B2AD2994-625E-4464-9A35-15BE5BABA66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osisExtraBold-bold.fntdata"/><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PTSans-regular.fntdata"/><Relationship Id="rId45" Type="http://schemas.openxmlformats.org/officeDocument/2006/relationships/font" Target="fonts/Bebas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PTSans-italic.fntdata"/><Relationship Id="rId47" Type="http://schemas.openxmlformats.org/officeDocument/2006/relationships/font" Target="fonts/PTSans-bold.fntdata"/><Relationship Id="rId49" Type="http://schemas.openxmlformats.org/officeDocument/2006/relationships/font" Target="fonts/PT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Raleway-bold.fntdata"/><Relationship Id="rId36" Type="http://schemas.openxmlformats.org/officeDocument/2006/relationships/font" Target="fonts/Raleway-regular.fntdata"/><Relationship Id="rId39" Type="http://schemas.openxmlformats.org/officeDocument/2006/relationships/font" Target="fonts/Raleway-boldItalic.fntdata"/><Relationship Id="rId38" Type="http://schemas.openxmlformats.org/officeDocument/2006/relationships/font" Target="fonts/Raleway-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exendDeca-bold.fntdata"/><Relationship Id="rId50" Type="http://schemas.openxmlformats.org/officeDocument/2006/relationships/font" Target="fonts/LexendDeca-regular.fntdata"/><Relationship Id="rId53" Type="http://schemas.openxmlformats.org/officeDocument/2006/relationships/font" Target="fonts/QuicksandMedium-bold.fntdata"/><Relationship Id="rId52" Type="http://schemas.openxmlformats.org/officeDocument/2006/relationships/font" Target="fonts/QuicksandMedium-regular.fntdata"/><Relationship Id="rId11" Type="http://schemas.openxmlformats.org/officeDocument/2006/relationships/slide" Target="slides/slide4.xml"/><Relationship Id="rId55" Type="http://schemas.openxmlformats.org/officeDocument/2006/relationships/font" Target="fonts/OpenSans-bold.fntdata"/><Relationship Id="rId10" Type="http://schemas.openxmlformats.org/officeDocument/2006/relationships/slide" Target="slides/slide3.xml"/><Relationship Id="rId54" Type="http://schemas.openxmlformats.org/officeDocument/2006/relationships/font" Target="fonts/OpenSans-regular.fntdata"/><Relationship Id="rId13" Type="http://schemas.openxmlformats.org/officeDocument/2006/relationships/slide" Target="slides/slide6.xml"/><Relationship Id="rId57" Type="http://schemas.openxmlformats.org/officeDocument/2006/relationships/font" Target="fonts/OpenSans-boldItalic.fntdata"/><Relationship Id="rId12" Type="http://schemas.openxmlformats.org/officeDocument/2006/relationships/slide" Target="slides/slide5.xml"/><Relationship Id="rId56" Type="http://schemas.openxmlformats.org/officeDocument/2006/relationships/font" Target="fonts/OpenSans-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LPOLALA1" TargetMode="External"/><Relationship Id="rId3" Type="http://schemas.openxmlformats.org/officeDocument/2006/relationships/hyperlink" Target="https://docs.google.com/document/d/1Dis7Y806AWePBpBD7wLC0FYUSHwEfXrhLZ9CFgDmnMA/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dlet.com/nimishabhat/ala_lpol"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kdlc.org/" TargetMode="External"/><Relationship Id="rId3" Type="http://schemas.openxmlformats.org/officeDocument/2006/relationships/hyperlink" Target="https://www.sandiego.edu/inclusion/tribal-liaison/land-acknowledgement.php"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48ffb6a1ce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48ffb6a1ce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 short link </a:t>
            </a:r>
            <a:endParaRPr/>
          </a:p>
          <a:p>
            <a:pPr indent="0" lvl="0" marL="0" rtl="0" algn="l">
              <a:spcBef>
                <a:spcPts val="0"/>
              </a:spcBef>
              <a:spcAft>
                <a:spcPts val="0"/>
              </a:spcAft>
              <a:buNone/>
            </a:pPr>
            <a:r>
              <a:rPr lang="en" u="sng">
                <a:solidFill>
                  <a:schemeClr val="hlink"/>
                </a:solidFill>
                <a:hlinkClick r:id="rId2"/>
              </a:rPr>
              <a:t>https://bit.ly/LPOLALA1</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Outline notes: </a:t>
            </a:r>
            <a:r>
              <a:rPr lang="en" u="sng">
                <a:solidFill>
                  <a:schemeClr val="hlink"/>
                </a:solidFill>
                <a:hlinkClick r:id="rId3"/>
              </a:rPr>
              <a:t>https://docs.google.com/document/d/1Dis7Y806AWePBpBD7wLC0FYUSHwEfXrhLZ9CFgDmnMA/edit?usp=sharing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Hailley</a:t>
            </a:r>
            <a:endParaRPr b="1"/>
          </a:p>
          <a:p>
            <a:pPr indent="0" lvl="0" marL="0" rtl="0" algn="l">
              <a:spcBef>
                <a:spcPts val="0"/>
              </a:spcBef>
              <a:spcAft>
                <a:spcPts val="0"/>
              </a:spcAft>
              <a:buNone/>
            </a:pPr>
            <a:r>
              <a:rPr lang="en"/>
              <a:t>Hi everyone. Thanks so much for being here this morning. Our session is “Introducing LibParlor Online Learning: An Open-Source Curriculum for LIS Researchers.” As you can see from </a:t>
            </a:r>
            <a:r>
              <a:rPr lang="en"/>
              <a:t>this slide, we do have a pre-session survey that we’d love for you to take. You’ll see this QR code again if you haven’t snagged it yet.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73d4445a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273d4445a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Chelsea</a:t>
            </a:r>
            <a:endParaRPr/>
          </a:p>
          <a:p>
            <a:pPr indent="0" lvl="0" marL="0" rtl="0" algn="l">
              <a:spcBef>
                <a:spcPts val="0"/>
              </a:spcBef>
              <a:spcAft>
                <a:spcPts val="0"/>
              </a:spcAft>
              <a:buNone/>
            </a:pPr>
            <a:r>
              <a:rPr lang="en"/>
              <a:t>Describe the elements that support researchers and how we identified that we should do a curriculum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Knowledge</a:t>
            </a:r>
            <a:endParaRPr/>
          </a:p>
          <a:p>
            <a:pPr indent="0" lvl="0" marL="0" rtl="0" algn="l">
              <a:spcBef>
                <a:spcPts val="0"/>
              </a:spcBef>
              <a:spcAft>
                <a:spcPts val="0"/>
              </a:spcAft>
              <a:buNone/>
            </a:pPr>
            <a:r>
              <a:rPr lang="en"/>
              <a:t>opportunities for rich and ongoing education around research methods and methodologies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Finances</a:t>
            </a:r>
            <a:endParaRPr/>
          </a:p>
          <a:p>
            <a:pPr indent="0" lvl="0" marL="0" rtl="0" algn="l">
              <a:spcBef>
                <a:spcPts val="0"/>
              </a:spcBef>
              <a:spcAft>
                <a:spcPts val="0"/>
              </a:spcAft>
              <a:buNone/>
            </a:pPr>
            <a:r>
              <a:rPr lang="en"/>
              <a:t>financial support for travel, professional development, and research expenses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why it was important to us to provide access to the curriculum for free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Community</a:t>
            </a:r>
            <a:endParaRPr/>
          </a:p>
          <a:p>
            <a:pPr indent="0" lvl="0" marL="0" rtl="0" algn="l">
              <a:spcBef>
                <a:spcPts val="0"/>
              </a:spcBef>
              <a:spcAft>
                <a:spcPts val="0"/>
              </a:spcAft>
              <a:buNone/>
            </a:pPr>
            <a:r>
              <a:rPr lang="en"/>
              <a:t>fellow LIS researchers to be share ideas, refine work, provide emotional support, and serve as co-researchers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hope the curriculum will offer </a:t>
            </a:r>
            <a:r>
              <a:rPr lang="en"/>
              <a:t>opportunities</a:t>
            </a:r>
            <a:r>
              <a:rPr lang="en"/>
              <a:t> for </a:t>
            </a:r>
            <a:r>
              <a:rPr lang="en"/>
              <a:t>people</a:t>
            </a:r>
            <a:r>
              <a:rPr lang="en"/>
              <a:t> to connect over shared ideas and challenges </a:t>
            </a:r>
            <a:endParaRPr/>
          </a:p>
          <a:p>
            <a:pPr indent="0" lvl="0" marL="0" rtl="0" algn="l">
              <a:spcBef>
                <a:spcPts val="0"/>
              </a:spcBef>
              <a:spcAft>
                <a:spcPts val="0"/>
              </a:spcAft>
              <a:buClr>
                <a:schemeClr val="dk1"/>
              </a:buClr>
              <a:buSzPts val="1100"/>
              <a:buFont typeface="Arial"/>
              <a:buNone/>
            </a:pPr>
            <a:r>
              <a:rPr lang="en"/>
              <a:t>We even hope to create an opportunity for institutions to use the curriculum with cohorts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e7f42afff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e7f42afff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Chelsea</a:t>
            </a:r>
            <a:endParaRPr>
              <a:solidFill>
                <a:schemeClr val="dk1"/>
              </a:solidFill>
            </a:endParaRPr>
          </a:p>
          <a:p>
            <a:pPr indent="0" lvl="0" marL="0" rtl="0" algn="l">
              <a:spcBef>
                <a:spcPts val="0"/>
              </a:spcBef>
              <a:spcAft>
                <a:spcPts val="0"/>
              </a:spcAft>
              <a:buNone/>
            </a:pPr>
            <a:r>
              <a:rPr lang="en">
                <a:solidFill>
                  <a:schemeClr val="dk1"/>
                </a:solidFill>
              </a:rPr>
              <a:t>This led us here, to create Libparlor Online Learning, an open source curriculum for LIS researchers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To provide access to privileged knowledge</a:t>
            </a:r>
            <a:endParaRPr>
              <a:solidFill>
                <a:schemeClr val="dk1"/>
              </a:solidFill>
            </a:endParaRPr>
          </a:p>
          <a:p>
            <a:pPr indent="0" lvl="0" marL="0" rtl="0" algn="l">
              <a:spcBef>
                <a:spcPts val="0"/>
              </a:spcBef>
              <a:spcAft>
                <a:spcPts val="0"/>
              </a:spcAft>
              <a:buNone/>
            </a:pPr>
            <a:r>
              <a:rPr lang="en">
                <a:solidFill>
                  <a:schemeClr val="dk1"/>
                </a:solidFill>
              </a:rPr>
              <a:t>This is why it was important to us to provide access to the curriculum for free </a:t>
            </a:r>
            <a:endParaRPr>
              <a:solidFill>
                <a:schemeClr val="dk1"/>
              </a:solidFill>
            </a:endParaRPr>
          </a:p>
          <a:p>
            <a:pPr indent="0" lvl="0" marL="0" rtl="0" algn="l">
              <a:spcBef>
                <a:spcPts val="0"/>
              </a:spcBef>
              <a:spcAft>
                <a:spcPts val="0"/>
              </a:spcAft>
              <a:buNone/>
            </a:pPr>
            <a:r>
              <a:rPr lang="en">
                <a:solidFill>
                  <a:schemeClr val="dk1"/>
                </a:solidFill>
              </a:rPr>
              <a:t>We hope the curriculum will offer opportunities for people to connect over shared ideas and challenges </a:t>
            </a:r>
            <a:endParaRPr>
              <a:solidFill>
                <a:schemeClr val="dk1"/>
              </a:solidFill>
            </a:endParaRPr>
          </a:p>
          <a:p>
            <a:pPr indent="0" lvl="0" marL="0" rtl="0" algn="l">
              <a:spcBef>
                <a:spcPts val="0"/>
              </a:spcBef>
              <a:spcAft>
                <a:spcPts val="0"/>
              </a:spcAft>
              <a:buNone/>
            </a:pPr>
            <a:r>
              <a:rPr lang="en">
                <a:solidFill>
                  <a:schemeClr val="dk1"/>
                </a:solidFill>
              </a:rPr>
              <a:t>We even hope to create an opportunity for institutions to use the curriculum with cohorts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45346b08e2_0_1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245346b08e2_0_1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Chelsea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are grateful that the institute of museum and library services has funded this work with a three year project grant through the Laura bush 21st century librarian program. We are also so thankful for the guidance of our advisory board, whose expertise includes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MLIS education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Developing curricula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Barriers to LIS research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It’s all of our first national grant, and the guidance of both IMLS and our advisory board has been invaluable throughout the process.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73d4445a8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273d4445a8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Chelsea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22 creators from various backgrounds and expertise and institution type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73d4445a8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273d4445a8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Chelsea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ddf6f39534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2ddf6f39534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Hailley</a:t>
            </a:r>
            <a:endParaRPr/>
          </a:p>
          <a:p>
            <a:pPr indent="0" lvl="0" marL="0" rtl="0" algn="l">
              <a:spcBef>
                <a:spcPts val="0"/>
              </a:spcBef>
              <a:spcAft>
                <a:spcPts val="0"/>
              </a:spcAft>
              <a:buClr>
                <a:schemeClr val="dk1"/>
              </a:buClr>
              <a:buSzPts val="1100"/>
              <a:buFont typeface="Arial"/>
              <a:buNone/>
            </a:pPr>
            <a:r>
              <a:rPr lang="en"/>
              <a:t>-some sort of visual of the curriculum </a:t>
            </a:r>
            <a:endParaRPr/>
          </a:p>
          <a:p>
            <a:pPr indent="0" lvl="0" marL="0" rtl="0" algn="l">
              <a:spcBef>
                <a:spcPts val="0"/>
              </a:spcBef>
              <a:spcAft>
                <a:spcPts val="0"/>
              </a:spcAft>
              <a:buClr>
                <a:schemeClr val="dk1"/>
              </a:buClr>
              <a:buSzPts val="1100"/>
              <a:buFont typeface="Arial"/>
              <a:buNone/>
            </a:pPr>
            <a:r>
              <a:rPr lang="en"/>
              <a:t>		-slides vs. website. </a:t>
            </a:r>
            <a:endParaRPr/>
          </a:p>
          <a:p>
            <a:pPr indent="0" lvl="0" marL="0" rtl="0" algn="l">
              <a:spcBef>
                <a:spcPts val="0"/>
              </a:spcBef>
              <a:spcAft>
                <a:spcPts val="0"/>
              </a:spcAft>
              <a:buNone/>
            </a:pPr>
            <a:r>
              <a:rPr lang="en"/>
              <a:t>		-using slides to open up the landing page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ddf6f39534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2ddf6f39534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Hailley</a:t>
            </a:r>
            <a:endParaRPr/>
          </a:p>
          <a:p>
            <a:pPr indent="0" lvl="0" marL="0" rtl="0" algn="l">
              <a:spcBef>
                <a:spcPts val="0"/>
              </a:spcBef>
              <a:spcAft>
                <a:spcPts val="0"/>
              </a:spcAft>
              <a:buNone/>
            </a:pPr>
            <a:r>
              <a:rPr lang="en"/>
              <a:t>-some sort of visual of the curriculum </a:t>
            </a:r>
            <a:endParaRPr/>
          </a:p>
          <a:p>
            <a:pPr indent="0" lvl="0" marL="0" rtl="0" algn="l">
              <a:spcBef>
                <a:spcPts val="0"/>
              </a:spcBef>
              <a:spcAft>
                <a:spcPts val="0"/>
              </a:spcAft>
              <a:buNone/>
            </a:pPr>
            <a:r>
              <a:rPr lang="en"/>
              <a:t>		-slides vs. website. </a:t>
            </a:r>
            <a:endParaRPr/>
          </a:p>
          <a:p>
            <a:pPr indent="0" lvl="0" marL="0" rtl="0" algn="l">
              <a:spcBef>
                <a:spcPts val="0"/>
              </a:spcBef>
              <a:spcAft>
                <a:spcPts val="0"/>
              </a:spcAft>
              <a:buNone/>
            </a:pPr>
            <a:r>
              <a:rPr lang="en"/>
              <a:t>		-using slides to open up the landing page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ddf6f39534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2ddf6f39534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Hailley</a:t>
            </a:r>
            <a:endParaRPr/>
          </a:p>
          <a:p>
            <a:pPr indent="0" lvl="0" marL="0" rtl="0" algn="l">
              <a:spcBef>
                <a:spcPts val="0"/>
              </a:spcBef>
              <a:spcAft>
                <a:spcPts val="0"/>
              </a:spcAft>
              <a:buNone/>
            </a:pPr>
            <a:r>
              <a:rPr lang="en"/>
              <a:t>Learning outcomes part 1 </a:t>
            </a:r>
            <a:endParaRPr/>
          </a:p>
          <a:p>
            <a:pPr indent="-298450" lvl="0" marL="457200" rtl="0" algn="l">
              <a:spcBef>
                <a:spcPts val="0"/>
              </a:spcBef>
              <a:spcAft>
                <a:spcPts val="0"/>
              </a:spcAft>
              <a:buSzPts val="1100"/>
              <a:buChar char="●"/>
            </a:pPr>
            <a:r>
              <a:rPr lang="en"/>
              <a:t>Develop and articulate a personal understanding of their research identity and values in order to create short- and long-term research goals</a:t>
            </a:r>
            <a:endParaRPr/>
          </a:p>
          <a:p>
            <a:pPr indent="-298450" lvl="0" marL="457200" rtl="0" algn="l">
              <a:spcBef>
                <a:spcPts val="0"/>
              </a:spcBef>
              <a:spcAft>
                <a:spcPts val="0"/>
              </a:spcAft>
              <a:buSzPts val="1100"/>
              <a:buChar char="●"/>
            </a:pPr>
            <a:r>
              <a:rPr lang="en"/>
              <a:t>Identify and navigate the institutional and professional systems that intersect with LIS research in their given context</a:t>
            </a:r>
            <a:endParaRPr/>
          </a:p>
          <a:p>
            <a:pPr indent="-298450" lvl="0" marL="457200" rtl="0" algn="l">
              <a:spcBef>
                <a:spcPts val="0"/>
              </a:spcBef>
              <a:spcAft>
                <a:spcPts val="0"/>
              </a:spcAft>
              <a:buSzPts val="1100"/>
              <a:buChar char="●"/>
            </a:pPr>
            <a:r>
              <a:rPr lang="en"/>
              <a:t>Describe the LIS research process and articulate disciplinary norms in order to make informed decisions about their own research projects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ddf6f39534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2ddf6f39534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Hailley</a:t>
            </a:r>
            <a:endParaRPr/>
          </a:p>
          <a:p>
            <a:pPr indent="0" lvl="0" marL="0" rtl="0" algn="l">
              <a:spcBef>
                <a:spcPts val="0"/>
              </a:spcBef>
              <a:spcAft>
                <a:spcPts val="0"/>
              </a:spcAft>
              <a:buNone/>
            </a:pPr>
            <a:r>
              <a:rPr lang="en"/>
              <a:t>LPOL learning outcomes </a:t>
            </a:r>
            <a:endParaRPr/>
          </a:p>
          <a:p>
            <a:pPr indent="-298450" lvl="0" marL="457200" rtl="0" algn="l">
              <a:spcBef>
                <a:spcPts val="0"/>
              </a:spcBef>
              <a:spcAft>
                <a:spcPts val="0"/>
              </a:spcAft>
              <a:buSzPts val="1100"/>
              <a:buChar char="●"/>
            </a:pPr>
            <a:r>
              <a:rPr lang="en"/>
              <a:t>Assess various LIS research methodologies in order to choose an appropriate approach for their own projects </a:t>
            </a:r>
            <a:endParaRPr/>
          </a:p>
          <a:p>
            <a:pPr indent="-298450" lvl="0" marL="457200" rtl="0" algn="l">
              <a:spcBef>
                <a:spcPts val="0"/>
              </a:spcBef>
              <a:spcAft>
                <a:spcPts val="0"/>
              </a:spcAft>
              <a:buSzPts val="1100"/>
              <a:buChar char="●"/>
            </a:pPr>
            <a:r>
              <a:rPr lang="en"/>
              <a:t>Apply project planning skills and strategies in order to develop a research proposal and timeline </a:t>
            </a:r>
            <a:endParaRPr/>
          </a:p>
          <a:p>
            <a:pPr indent="-298450" lvl="0" marL="457200" rtl="0" algn="l">
              <a:spcBef>
                <a:spcPts val="0"/>
              </a:spcBef>
              <a:spcAft>
                <a:spcPts val="0"/>
              </a:spcAft>
              <a:buSzPts val="1100"/>
              <a:buChar char="●"/>
            </a:pPr>
            <a:r>
              <a:rPr lang="en"/>
              <a:t>Critically evaluate the field of LIS research in order to advocate for change and promote an inclusive, supportive, and rigorous research community</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ddf6f39534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2ddf6f39534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Hailley</a:t>
            </a:r>
            <a:endParaRPr b="1"/>
          </a:p>
          <a:p>
            <a:pPr indent="-298450" lvl="0" marL="457200" rtl="0" algn="l">
              <a:spcBef>
                <a:spcPts val="0"/>
              </a:spcBef>
              <a:spcAft>
                <a:spcPts val="0"/>
              </a:spcAft>
              <a:buSzPts val="1100"/>
              <a:buChar char="●"/>
            </a:pPr>
            <a:r>
              <a:rPr lang="en"/>
              <a:t>A researcher identity statement: This is a personal narrative that demonstrates their interests, values, and positionality as a researcher. </a:t>
            </a:r>
            <a:endParaRPr/>
          </a:p>
          <a:p>
            <a:pPr indent="-298450" lvl="0" marL="457200" rtl="0" algn="l">
              <a:spcBef>
                <a:spcPts val="0"/>
              </a:spcBef>
              <a:spcAft>
                <a:spcPts val="0"/>
              </a:spcAft>
              <a:buSzPts val="1100"/>
              <a:buChar char="●"/>
            </a:pPr>
            <a:r>
              <a:rPr lang="en"/>
              <a:t>A research agenda that articulates their short and long-term research goals. </a:t>
            </a:r>
            <a:endParaRPr/>
          </a:p>
          <a:p>
            <a:pPr indent="-298450" lvl="0" marL="457200" rtl="0" algn="l">
              <a:spcBef>
                <a:spcPts val="0"/>
              </a:spcBef>
              <a:spcAft>
                <a:spcPts val="0"/>
              </a:spcAft>
              <a:buSzPts val="1100"/>
              <a:buChar char="●"/>
            </a:pPr>
            <a:r>
              <a:rPr lang="en"/>
              <a:t>A support ecosystem which demonstrates the various places in their personal and professional life to seek support during the research process. </a:t>
            </a:r>
            <a:endParaRPr/>
          </a:p>
          <a:p>
            <a:pPr indent="-298450" lvl="0" marL="457200" rtl="0" algn="l">
              <a:spcBef>
                <a:spcPts val="0"/>
              </a:spcBef>
              <a:spcAft>
                <a:spcPts val="0"/>
              </a:spcAft>
              <a:buSzPts val="1100"/>
              <a:buChar char="●"/>
            </a:pPr>
            <a:r>
              <a:rPr lang="en"/>
              <a:t>A research proposal that includes a full formed research topic, a practice literature review, proposed methods, a data management &amp; ethics plan, a project schedule, and a practice CFP submission</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45346b08e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245346b08e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Hailley</a:t>
            </a:r>
            <a:endParaRPr b="1"/>
          </a:p>
          <a:p>
            <a:pPr indent="0" lvl="0" marL="0" rtl="0" algn="l">
              <a:spcBef>
                <a:spcPts val="0"/>
              </a:spcBef>
              <a:spcAft>
                <a:spcPts val="0"/>
              </a:spcAft>
              <a:buNone/>
            </a:pPr>
            <a:r>
              <a:rPr lang="en"/>
              <a:t>We’d like to start off with some introductions. My name is Hailley Fargo and I’m the Head of Education &amp; Outreach Services at Northern Kentucky University. With me today is…[</a:t>
            </a:r>
            <a:r>
              <a:rPr lang="en"/>
              <a:t>Chelsea</a:t>
            </a:r>
            <a:r>
              <a:rPr lang="en"/>
              <a:t> intros herself]. We also have two other team members who cannot be here with us this weekend, but are incredibly important co-PIs with Chelsea and I on LPOL. We have Nimisha Bhat, who is a subject librarian at the </a:t>
            </a:r>
            <a:r>
              <a:rPr lang="en"/>
              <a:t>University</a:t>
            </a:r>
            <a:r>
              <a:rPr lang="en"/>
              <a:t> of </a:t>
            </a:r>
            <a:r>
              <a:rPr lang="en"/>
              <a:t>Cincinnati</a:t>
            </a:r>
            <a:r>
              <a:rPr lang="en"/>
              <a:t>, and we have Charissa </a:t>
            </a:r>
            <a:r>
              <a:rPr lang="en"/>
              <a:t>Powell</a:t>
            </a:r>
            <a:r>
              <a:rPr lang="en"/>
              <a:t>, who is the Head of Student Success and Curriculum Partnerships at the University of </a:t>
            </a:r>
            <a:r>
              <a:rPr lang="en"/>
              <a:t>Delaware</a:t>
            </a:r>
            <a:r>
              <a:rPr lang="en"/>
              <a:t>. The four of us have worked closely for many years, including the last three as we created and will soon launch LPOL.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a:t>
            </a:r>
            <a:r>
              <a:rPr lang="en" sz="1200">
                <a:solidFill>
                  <a:schemeClr val="dk1"/>
                </a:solidFill>
                <a:latin typeface="Open Sans"/>
                <a:ea typeface="Open Sans"/>
                <a:cs typeface="Open Sans"/>
                <a:sym typeface="Open Sans"/>
              </a:rPr>
              <a:t>- Introductions (5-8 minutes)</a:t>
            </a:r>
            <a:endParaRPr sz="1200">
              <a:solidFill>
                <a:schemeClr val="dk1"/>
              </a:solidFill>
              <a:latin typeface="Open Sans"/>
              <a:ea typeface="Open Sans"/>
              <a:cs typeface="Open Sans"/>
              <a:sym typeface="Open Sans"/>
            </a:endParaRPr>
          </a:p>
          <a:p>
            <a:pPr indent="45720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Intro of hailley/chelsea</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	Introduce nimisha/charissa as not there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71e98437b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271e98437b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501a3a</a:t>
            </a:r>
            <a:endParaRPr/>
          </a:p>
          <a:p>
            <a:pPr indent="0" lvl="0" marL="0" rtl="0" algn="l">
              <a:spcBef>
                <a:spcPts val="0"/>
              </a:spcBef>
              <a:spcAft>
                <a:spcPts val="0"/>
              </a:spcAft>
              <a:buNone/>
            </a:pPr>
            <a:r>
              <a:rPr lang="en"/>
              <a:t>1d7b83</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Hailley</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73d4445a8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273d4445a8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Hailley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749cae0c7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2749cae0c7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Hailley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749cae0c7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749cae0c7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Hailley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ddf6f39534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ddf6f39534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Both</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High level look at the curriculum - identifying pathways </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If you at </a:t>
            </a:r>
            <a:r>
              <a:rPr lang="en" sz="1200">
                <a:solidFill>
                  <a:schemeClr val="dk1"/>
                </a:solidFill>
                <a:latin typeface="Open Sans"/>
                <a:ea typeface="Open Sans"/>
                <a:cs typeface="Open Sans"/>
                <a:sym typeface="Open Sans"/>
              </a:rPr>
              <a:t>your</a:t>
            </a:r>
            <a:r>
              <a:rPr lang="en" sz="1200">
                <a:solidFill>
                  <a:schemeClr val="dk1"/>
                </a:solidFill>
                <a:latin typeface="Open Sans"/>
                <a:ea typeface="Open Sans"/>
                <a:cs typeface="Open Sans"/>
                <a:sym typeface="Open Sans"/>
              </a:rPr>
              <a:t> table dont feel comfy replying to that persona feel free to reply to the padlet </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10 minutes to dig in and will check back in with you </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Role play scenario</a:t>
            </a:r>
            <a:endParaRPr sz="1200">
              <a:solidFill>
                <a:schemeClr val="dk1"/>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Roles (assigned randomly to each table):</a:t>
            </a:r>
            <a:endParaRPr sz="1200">
              <a:solidFill>
                <a:schemeClr val="dk1"/>
              </a:solidFill>
              <a:latin typeface="Open Sans"/>
              <a:ea typeface="Open Sans"/>
              <a:cs typeface="Open Sans"/>
              <a:sym typeface="Open Sans"/>
            </a:endParaRPr>
          </a:p>
          <a:p>
            <a:pPr indent="-304800" lvl="2" marL="13716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MLIS student who has taken a research methods course and is interested on collaborating on a research project for the first time</a:t>
            </a:r>
            <a:endParaRPr sz="1200">
              <a:solidFill>
                <a:schemeClr val="dk1"/>
              </a:solidFill>
              <a:latin typeface="Open Sans"/>
              <a:ea typeface="Open Sans"/>
              <a:cs typeface="Open Sans"/>
              <a:sym typeface="Open Sans"/>
            </a:endParaRPr>
          </a:p>
          <a:p>
            <a:pPr indent="-304800" lvl="2" marL="13716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Early-career librarian who took a library research methods course in grad school, is now in their first tenure-track academic library job</a:t>
            </a:r>
            <a:endParaRPr sz="1200">
              <a:solidFill>
                <a:schemeClr val="dk1"/>
              </a:solidFill>
              <a:latin typeface="Open Sans"/>
              <a:ea typeface="Open Sans"/>
              <a:cs typeface="Open Sans"/>
              <a:sym typeface="Open Sans"/>
            </a:endParaRPr>
          </a:p>
          <a:p>
            <a:pPr indent="-304800" lvl="2" marL="13716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Mid-career librarian who has shifted roles a few times, not tenure-track, wants to pursue original research based on a project for a new service they are proposing at their library</a:t>
            </a:r>
            <a:endParaRPr sz="1200">
              <a:solidFill>
                <a:schemeClr val="dk1"/>
              </a:solidFill>
              <a:latin typeface="Open Sans"/>
              <a:ea typeface="Open Sans"/>
              <a:cs typeface="Open Sans"/>
              <a:sym typeface="Open Sans"/>
            </a:endParaRPr>
          </a:p>
          <a:p>
            <a:pPr indent="-304800" lvl="2" marL="13716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Established librarian who oversees a popular program at their library, has done some research over the years but not extensively, and wants to publish an extensive study to assess the outcomes of their program</a:t>
            </a:r>
            <a:endParaRPr sz="1200">
              <a:solidFill>
                <a:schemeClr val="dk1"/>
              </a:solidFill>
              <a:latin typeface="Open Sans"/>
              <a:ea typeface="Open Sans"/>
              <a:cs typeface="Open Sans"/>
              <a:sym typeface="Open Sans"/>
            </a:endParaRPr>
          </a:p>
          <a:p>
            <a:pPr indent="-304800" lvl="2" marL="13716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LIS faculty instructor who teaches in a program with a research methods course available</a:t>
            </a:r>
            <a:endParaRPr sz="1200">
              <a:solidFill>
                <a:schemeClr val="dk1"/>
              </a:solidFill>
              <a:latin typeface="Open Sans"/>
              <a:ea typeface="Open Sans"/>
              <a:cs typeface="Open Sans"/>
              <a:sym typeface="Open Sans"/>
            </a:endParaRPr>
          </a:p>
          <a:p>
            <a:pPr indent="-304800" lvl="2" marL="13716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Department head in charge of the junior faculty cohort at their institution, tasked with education &amp; mentoring support</a:t>
            </a:r>
            <a:endParaRPr sz="1200">
              <a:solidFill>
                <a:schemeClr val="dk1"/>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Directions on the slide: Your table has been assigned a persona. With your tablemates, discuss what kind of research education needs this role might have. Look at the curriculum outline and pick out 3-5 lessons you think should be recommended to this persona. Record your thoughts and observations in the Padlet under your role.</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u="sng">
                <a:solidFill>
                  <a:srgbClr val="1155CC"/>
                </a:solidFill>
                <a:latin typeface="Open Sans"/>
                <a:ea typeface="Open Sans"/>
                <a:cs typeface="Open Sans"/>
                <a:sym typeface="Open Sans"/>
                <a:hlinkClick r:id="rId2">
                  <a:extLst>
                    <a:ext uri="{A12FA001-AC4F-418D-AE19-62706E023703}">
                      <ahyp:hlinkClr val="tx"/>
                    </a:ext>
                  </a:extLst>
                </a:hlinkClick>
              </a:rPr>
              <a:t>Padlet for responses</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ddf6f39534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ddf6f39534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Both</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Take five minutes to reflect individually on how this curriculum might work for you </a:t>
            </a:r>
            <a:endParaRPr/>
          </a:p>
          <a:p>
            <a:pPr indent="-298450" lvl="0" marL="457200" rtl="0" algn="l">
              <a:spcBef>
                <a:spcPts val="0"/>
              </a:spcBef>
              <a:spcAft>
                <a:spcPts val="0"/>
              </a:spcAft>
              <a:buSzPts val="1100"/>
              <a:buChar char="-"/>
            </a:pPr>
            <a:r>
              <a:rPr lang="en"/>
              <a:t>Feel free to continue to talk with your group if you would like</a:t>
            </a:r>
            <a:endParaRPr/>
          </a:p>
          <a:p>
            <a:pPr indent="-298450" lvl="0" marL="457200" rtl="0" algn="l">
              <a:spcBef>
                <a:spcPts val="0"/>
              </a:spcBef>
              <a:spcAft>
                <a:spcPts val="0"/>
              </a:spcAft>
              <a:buSzPts val="1100"/>
              <a:buChar char="-"/>
            </a:pPr>
            <a:r>
              <a:rPr lang="en"/>
              <a:t>If you feel comfy, add your context so we can get a sense of what resonates with different user groups - are you early career? mid-career? R1, community, college, etc.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ddf6f39534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ddf6f39534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Chelsea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ddf6f39534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2ddf6f39534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-10 minutes Q&amp;A </a:t>
            </a:r>
            <a:endParaRPr/>
          </a:p>
          <a:p>
            <a:pPr indent="0" lvl="0" marL="0" rtl="0" algn="l">
              <a:spcBef>
                <a:spcPts val="0"/>
              </a:spcBef>
              <a:spcAft>
                <a:spcPts val="0"/>
              </a:spcAft>
              <a:buClr>
                <a:schemeClr val="dk1"/>
              </a:buClr>
              <a:buSzPts val="1100"/>
              <a:buFont typeface="Arial"/>
              <a:buNone/>
            </a:pPr>
            <a:r>
              <a:rPr lang="en"/>
              <a:t>Both</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ddf6f39534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2ddf6f39534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Chelsea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ddf6f39534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ddf6f39534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Hailley</a:t>
            </a:r>
            <a:endParaRPr/>
          </a:p>
          <a:p>
            <a:pPr indent="0" lvl="0" marL="0" rtl="0" algn="l">
              <a:spcBef>
                <a:spcPts val="0"/>
              </a:spcBef>
              <a:spcAft>
                <a:spcPts val="0"/>
              </a:spcAft>
              <a:buClr>
                <a:schemeClr val="dk1"/>
              </a:buClr>
              <a:buSzPts val="1100"/>
              <a:buFont typeface="Arial"/>
              <a:buNone/>
            </a:pPr>
            <a:r>
              <a:rPr lang="en"/>
              <a:t>We’d like to take a moment and acknowledge the land we are on today. This land </a:t>
            </a:r>
            <a:r>
              <a:rPr lang="en"/>
              <a:t>acknowledgement comes from San Diego State and was created by Mike Connolly Miskwish. We have the abbreviated version of this land acknowledgement up on the slide [read land acknowledgement].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 recognize the limitations of land acknowledgement statements and that there are specific things we can do as librarians towards decolonization. We have to combine land acknowledgements with concrete and direct action. This direct action can look like donating to nonprofit organizations and efforts that center Kumeyaay needs, the Kumeyaay Community College, the Kumeyaay Diegueno (D-ay-gain-yo) Land Conservancy, or the Southern Indian Health Council. The QR code on the slide takes you to the Kumeyaay </a:t>
            </a:r>
            <a:r>
              <a:rPr lang="en">
                <a:solidFill>
                  <a:schemeClr val="dk1"/>
                </a:solidFill>
              </a:rPr>
              <a:t>Diegueno Land Conservancy. We also encourage you to engage more personally by researching the different lands you currently inhabit. </a:t>
            </a:r>
            <a:endParaRPr/>
          </a:p>
          <a:p>
            <a:pPr indent="0" lvl="0" marL="0" rtl="0" algn="l">
              <a:spcBef>
                <a:spcPts val="0"/>
              </a:spcBef>
              <a:spcAft>
                <a:spcPts val="0"/>
              </a:spcAft>
              <a:buClr>
                <a:schemeClr val="dk1"/>
              </a:buClr>
              <a:buSzPts val="1100"/>
              <a:buFont typeface="Arial"/>
              <a:buNone/>
            </a:pPr>
            <a:r>
              <a:rPr lang="en"/>
              <a:t>—----------------------------------------------------------------------------------</a:t>
            </a:r>
            <a:endParaRPr/>
          </a:p>
          <a:p>
            <a:pPr indent="0" lvl="0" marL="0" rtl="0" algn="l">
              <a:spcBef>
                <a:spcPts val="0"/>
              </a:spcBef>
              <a:spcAft>
                <a:spcPts val="0"/>
              </a:spcAft>
              <a:buClr>
                <a:schemeClr val="dk1"/>
              </a:buClr>
              <a:buSzPts val="1100"/>
              <a:buFont typeface="Arial"/>
              <a:buNone/>
            </a:pPr>
            <a:r>
              <a:rPr lang="en"/>
              <a:t>-Land acknowledgement + action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Donating to nonprofit organizations and efforts that center Kumeyaay needs-Kumeyaay Community College, Kumeyaay Diegueno Land Conservancy, and Southern Indian Health Council to name a few. - I think we should pick one of these and if we can all donate </a:t>
            </a:r>
            <a:endParaRPr/>
          </a:p>
          <a:p>
            <a:pPr indent="-298450" lvl="0" marL="457200" rtl="0" algn="l">
              <a:spcBef>
                <a:spcPts val="0"/>
              </a:spcBef>
              <a:spcAft>
                <a:spcPts val="0"/>
              </a:spcAft>
              <a:buSzPts val="1100"/>
              <a:buAutoNum type="arabicPeriod"/>
            </a:pPr>
            <a:r>
              <a:rPr lang="en" u="sng">
                <a:solidFill>
                  <a:schemeClr val="hlink"/>
                </a:solidFill>
                <a:hlinkClick r:id="rId2"/>
              </a:rPr>
              <a:t>http://kdlc.org/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Land acknowledgements from:</a:t>
            </a:r>
            <a:endParaRPr/>
          </a:p>
          <a:p>
            <a:pPr indent="0" lvl="0" marL="0" rtl="0" algn="l">
              <a:spcBef>
                <a:spcPts val="0"/>
              </a:spcBef>
              <a:spcAft>
                <a:spcPts val="0"/>
              </a:spcAft>
              <a:buNone/>
            </a:pPr>
            <a:r>
              <a:rPr lang="en" u="sng">
                <a:solidFill>
                  <a:schemeClr val="hlink"/>
                </a:solidFill>
                <a:hlinkClick r:id="rId3"/>
              </a:rPr>
              <a:t>https://www.sandiego.edu/inclusion/tribal-liaison/land-acknowledgement.php</a:t>
            </a:r>
            <a:endParaRPr/>
          </a:p>
          <a:p>
            <a:pPr indent="0" lvl="0" marL="0" rtl="0" algn="l">
              <a:spcBef>
                <a:spcPts val="0"/>
              </a:spcBef>
              <a:spcAft>
                <a:spcPts val="0"/>
              </a:spcAft>
              <a:buClr>
                <a:schemeClr val="dk1"/>
              </a:buClr>
              <a:buSzPts val="1100"/>
              <a:buFont typeface="Arial"/>
              <a:buNone/>
            </a:pPr>
            <a:r>
              <a:rPr lang="en"/>
              <a:t>“For events on campus at San Diego State, please use the full or abbreviated Land Acknowledgment statement below: Kumeyaay Land Acknowledgment created by Mike Connolly Miskwish (Kumeyaay)</a:t>
            </a:r>
            <a:endParaRPr/>
          </a:p>
          <a:p>
            <a:pPr indent="0" lvl="0" marL="0" rtl="0" algn="l">
              <a:spcBef>
                <a:spcPts val="0"/>
              </a:spcBef>
              <a:spcAft>
                <a:spcPts val="0"/>
              </a:spcAft>
              <a:buNone/>
            </a:pPr>
            <a:r>
              <a:rPr lang="en"/>
              <a:t>[Full Version] </a:t>
            </a:r>
            <a:r>
              <a:rPr lang="en"/>
              <a:t>We stand upon a land that carries the footsteps of millennia of Kumeyaay people. They are a people whose traditional lifeways intertwine with a worldview of earth and sky in a community of living beings. This land is part of a relationship that has nourished, healed, protected and embraced the Kumeyaay people to the present day. It is part of a world view founded in the harmony of the cycles of the sky and balance in the forces of life. For the Kumeyaay, red and black represent the balance of those forces that provide for harmony within our bodies as well as the world around us. As students, faculty, staff and alumni of San Diego State University we acknowledge this legacy from the Kumeyaay. We promote this balance in life as we pursue our goals of knowledge and understanding. We find inspiration in the Kumeyaay spirit to open our minds and hearts. It is the legacy of the red and black. It is the land of the Kumeyaay.</a:t>
            </a:r>
            <a:endParaRPr/>
          </a:p>
          <a:p>
            <a:pPr indent="0" lvl="0" marL="0" rtl="0" algn="l">
              <a:spcBef>
                <a:spcPts val="0"/>
              </a:spcBef>
              <a:spcAft>
                <a:spcPts val="0"/>
              </a:spcAft>
              <a:buClr>
                <a:schemeClr val="dk1"/>
              </a:buClr>
              <a:buSzPts val="1100"/>
              <a:buFont typeface="Arial"/>
              <a:buNone/>
            </a:pPr>
            <a:r>
              <a:rPr lang="en"/>
              <a:t>[Abbreviated Version] For millennia, the Kumeyaay people have been a part of this land. This land has nourished, healed, protected and embraced them for many generations in a relationship of balance and harmony. As members of the San Diego State community we acknowledge this legacy. We promote this balance and harmony. We find inspiration from this land; the land of the Kumeyaay.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ddf6f39534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ddf6f39534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Hailley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ddf6f39534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ddf6f39534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Hailley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ddf6f39534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2ddf6f39534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Hailley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45346b08e2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245346b08e2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Chelsea</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we will mainly be discussing LPOL, the new curriculum we are launching at the end of the summer. However, we started our work together back in 2017 as brand new librarians when we founded The Librarian Parlor, or LibParlor.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Librarian Parlor is a space for conversing, sharing expertise, and asking questions about the process of developing, pursuing, and publishing library research. We started LibParlor in 2017 as a blog for LIS researchers to share their research experiences, and it has since grown into a platform where we also publish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Reflections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Research methodologies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Podcast episodes where LIS researchers undergo open peer review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Community board posts where LIS researchers can post calls for research partners, participants, etc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We felt that there were many barriers to conducting research, and wanted to make a space to demystify the research process.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e7f42afff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2e7f42afff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Open Sans"/>
                <a:ea typeface="Open Sans"/>
                <a:cs typeface="Open Sans"/>
                <a:sym typeface="Open Sans"/>
              </a:rPr>
              <a:t>Chelsea</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Master of Library and Information Science (MLIS) programs are inconsistent in their offerings for learning about research, and often LIS researchers new to the field struggle with XYZ</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The field lacks affordable, accessible, and effective training opportunities, and many librarians do not have the resources, time, or support to learn how to do research</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Challenges are exacerbated for BIPOC librarians and this uneven support leads to unequal representation in the literature</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Can lead to unpursued research questions, poorly designed research projects, or unpublished results</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dk1"/>
                </a:solidFill>
                <a:latin typeface="Open Sans"/>
                <a:ea typeface="Open Sans"/>
                <a:cs typeface="Open Sans"/>
                <a:sym typeface="Open Sans"/>
              </a:rPr>
              <a:t>	-(pulling from previous research) (very brief) (humanizing early career researchers) </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Notes: </a:t>
            </a:r>
            <a:endParaRPr sz="1200">
              <a:solidFill>
                <a:schemeClr val="dk1"/>
              </a:solidFill>
            </a:endParaRPr>
          </a:p>
          <a:p>
            <a:pPr indent="0" lvl="0" marL="0" rtl="0" algn="l">
              <a:spcBef>
                <a:spcPts val="0"/>
              </a:spcBef>
              <a:spcAft>
                <a:spcPts val="0"/>
              </a:spcAft>
              <a:buNone/>
            </a:pPr>
            <a:r>
              <a:rPr lang="en" sz="1200">
                <a:solidFill>
                  <a:srgbClr val="1F191A"/>
                </a:solidFill>
                <a:latin typeface="Lato"/>
                <a:ea typeface="Lato"/>
                <a:cs typeface="Lato"/>
                <a:sym typeface="Lato"/>
              </a:rPr>
              <a:t>This leads to a field that lacks diverse, inclusive, and robust scholarship</a:t>
            </a:r>
            <a:endParaRPr sz="1200">
              <a:solidFill>
                <a:srgbClr val="1F191A"/>
              </a:solidFill>
              <a:latin typeface="Lato"/>
              <a:ea typeface="Lato"/>
              <a:cs typeface="Lato"/>
              <a:sym typeface="Lato"/>
            </a:endParaRPr>
          </a:p>
          <a:p>
            <a:pPr indent="0" lvl="0" marL="0" rtl="0" algn="l">
              <a:spcBef>
                <a:spcPts val="0"/>
              </a:spcBef>
              <a:spcAft>
                <a:spcPts val="0"/>
              </a:spcAft>
              <a:buNone/>
            </a:pPr>
            <a:r>
              <a:t/>
            </a:r>
            <a:endParaRPr sz="1200">
              <a:solidFill>
                <a:srgbClr val="1F191A"/>
              </a:solidFill>
              <a:latin typeface="Lato"/>
              <a:ea typeface="Lato"/>
              <a:cs typeface="Lato"/>
              <a:sym typeface="Lato"/>
            </a:endParaRPr>
          </a:p>
          <a:p>
            <a:pPr indent="0" lvl="0" marL="0" rtl="0" algn="l">
              <a:spcBef>
                <a:spcPts val="0"/>
              </a:spcBef>
              <a:spcAft>
                <a:spcPts val="0"/>
              </a:spcAft>
              <a:buNone/>
            </a:pPr>
            <a:r>
              <a:t/>
            </a:r>
            <a:endParaRPr sz="1200">
              <a:solidFill>
                <a:srgbClr val="1F191A"/>
              </a:solidFill>
              <a:latin typeface="Lato"/>
              <a:ea typeface="Lato"/>
              <a:cs typeface="Lato"/>
              <a:sym typeface="Lato"/>
            </a:endParaRPr>
          </a:p>
          <a:p>
            <a:pPr indent="0" lvl="0" marL="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rgbClr val="1F191A"/>
              </a:solidFill>
            </a:endParaRPr>
          </a:p>
          <a:p>
            <a:pPr indent="0" lvl="0" marL="0" rtl="0" algn="l">
              <a:spcBef>
                <a:spcPts val="0"/>
              </a:spcBef>
              <a:spcAft>
                <a:spcPts val="0"/>
              </a:spcAft>
              <a:buNone/>
            </a:pPr>
            <a:r>
              <a:rPr lang="en" sz="1200">
                <a:solidFill>
                  <a:srgbClr val="1F191A"/>
                </a:solidFill>
                <a:latin typeface="Lato"/>
                <a:ea typeface="Lato"/>
                <a:cs typeface="Lato"/>
                <a:sym typeface="Lato"/>
              </a:rPr>
              <a:t>Crampsie, C., Neville, T., &amp; Henry, D. (2020). Academic librarian publishing productivity: an analysis of skills and behaviors leading to success. </a:t>
            </a:r>
            <a:r>
              <a:rPr i="1" lang="en" sz="1200">
                <a:solidFill>
                  <a:srgbClr val="1F191A"/>
                </a:solidFill>
                <a:latin typeface="Lato"/>
                <a:ea typeface="Lato"/>
                <a:cs typeface="Lato"/>
                <a:sym typeface="Lato"/>
              </a:rPr>
              <a:t>College &amp; Research Libraries</a:t>
            </a:r>
            <a:r>
              <a:rPr lang="en" sz="1200">
                <a:solidFill>
                  <a:srgbClr val="1F191A"/>
                </a:solidFill>
                <a:latin typeface="Lato"/>
                <a:ea typeface="Lato"/>
                <a:cs typeface="Lato"/>
                <a:sym typeface="Lato"/>
              </a:rPr>
              <a:t>, </a:t>
            </a:r>
            <a:r>
              <a:rPr i="1" lang="en" sz="1200">
                <a:solidFill>
                  <a:srgbClr val="1F191A"/>
                </a:solidFill>
                <a:latin typeface="Lato"/>
                <a:ea typeface="Lato"/>
                <a:cs typeface="Lato"/>
                <a:sym typeface="Lato"/>
              </a:rPr>
              <a:t>81</a:t>
            </a:r>
            <a:r>
              <a:rPr lang="en" sz="1200">
                <a:solidFill>
                  <a:srgbClr val="1F191A"/>
                </a:solidFill>
                <a:latin typeface="Lato"/>
                <a:ea typeface="Lato"/>
                <a:cs typeface="Lato"/>
                <a:sym typeface="Lato"/>
              </a:rPr>
              <a:t>(2), 248–271.</a:t>
            </a:r>
            <a:endParaRPr sz="1200">
              <a:solidFill>
                <a:srgbClr val="1F191A"/>
              </a:solidFill>
              <a:latin typeface="Lato"/>
              <a:ea typeface="Lato"/>
              <a:cs typeface="Lato"/>
              <a:sym typeface="Lato"/>
            </a:endParaRPr>
          </a:p>
          <a:p>
            <a:pPr indent="0" lvl="0" marL="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rgbClr val="1F191A"/>
                </a:solidFill>
              </a:rPr>
              <a:t>Walker, S. (2015). Critical race theory and the recruitment, retention and promotion of a librarian of color: A counterstory. </a:t>
            </a:r>
            <a:r>
              <a:rPr i="1" lang="en" sz="1200">
                <a:solidFill>
                  <a:srgbClr val="1F191A"/>
                </a:solidFill>
              </a:rPr>
              <a:t>Library Faculty Scholarship</a:t>
            </a:r>
            <a:r>
              <a:rPr lang="en" sz="1200">
                <a:solidFill>
                  <a:srgbClr val="1F191A"/>
                </a:solidFill>
              </a:rPr>
              <a:t>.1. </a:t>
            </a:r>
            <a:endParaRPr sz="1200">
              <a:solidFill>
                <a:srgbClr val="1F191A"/>
              </a:solidFill>
              <a:latin typeface="Lato"/>
              <a:ea typeface="Lato"/>
              <a:cs typeface="Lato"/>
              <a:sym typeface="Lato"/>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e7f42afff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2e7f42afff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p:nvPr/>
        </p:nvSpPr>
        <p:spPr>
          <a:xfrm>
            <a:off x="898483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272450" y="860500"/>
            <a:ext cx="5408700" cy="2557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b="0" sz="51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3" name="Google Shape;13;p2"/>
          <p:cNvSpPr txBox="1"/>
          <p:nvPr>
            <p:ph idx="1" type="subTitle"/>
          </p:nvPr>
        </p:nvSpPr>
        <p:spPr>
          <a:xfrm>
            <a:off x="2272475" y="3650900"/>
            <a:ext cx="5408700" cy="6321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4" name="Google Shape;14;p2"/>
          <p:cNvGrpSpPr/>
          <p:nvPr/>
        </p:nvGrpSpPr>
        <p:grpSpPr>
          <a:xfrm>
            <a:off x="8091700" y="158900"/>
            <a:ext cx="1392038" cy="5494720"/>
            <a:chOff x="8091700" y="158900"/>
            <a:chExt cx="1392038" cy="5494720"/>
          </a:xfrm>
        </p:grpSpPr>
        <p:grpSp>
          <p:nvGrpSpPr>
            <p:cNvPr id="15" name="Google Shape;15;p2"/>
            <p:cNvGrpSpPr/>
            <p:nvPr/>
          </p:nvGrpSpPr>
          <p:grpSpPr>
            <a:xfrm>
              <a:off x="8091700" y="158900"/>
              <a:ext cx="674400" cy="217200"/>
              <a:chOff x="-1321275" y="2068925"/>
              <a:chExt cx="674400" cy="217200"/>
            </a:xfrm>
          </p:grpSpPr>
          <p:sp>
            <p:nvSpPr>
              <p:cNvPr id="16" name="Google Shape;16;p2"/>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8219153" y="4389036"/>
              <a:ext cx="1264585" cy="1264585"/>
              <a:chOff x="1190625" y="238125"/>
              <a:chExt cx="5186975" cy="5186975"/>
            </a:xfrm>
          </p:grpSpPr>
          <p:sp>
            <p:nvSpPr>
              <p:cNvPr id="21" name="Google Shape;21;p2"/>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7" name="Shape 137"/>
        <p:cNvGrpSpPr/>
        <p:nvPr/>
      </p:nvGrpSpPr>
      <p:grpSpPr>
        <a:xfrm>
          <a:off x="0" y="0"/>
          <a:ext cx="0" cy="0"/>
          <a:chOff x="0" y="0"/>
          <a:chExt cx="0" cy="0"/>
        </a:xfrm>
      </p:grpSpPr>
      <p:grpSp>
        <p:nvGrpSpPr>
          <p:cNvPr id="138" name="Google Shape;138;p11"/>
          <p:cNvGrpSpPr/>
          <p:nvPr/>
        </p:nvGrpSpPr>
        <p:grpSpPr>
          <a:xfrm>
            <a:off x="-12" y="0"/>
            <a:ext cx="9144112" cy="5143500"/>
            <a:chOff x="-12" y="0"/>
            <a:chExt cx="9144112" cy="5143500"/>
          </a:xfrm>
        </p:grpSpPr>
        <p:sp>
          <p:nvSpPr>
            <p:cNvPr id="139" name="Google Shape;139;p11"/>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a:off x="7713700" y="0"/>
              <a:ext cx="1430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11"/>
          <p:cNvGrpSpPr/>
          <p:nvPr/>
        </p:nvGrpSpPr>
        <p:grpSpPr>
          <a:xfrm>
            <a:off x="-274747" y="-364789"/>
            <a:ext cx="9693434" cy="5693792"/>
            <a:chOff x="-274747" y="-364789"/>
            <a:chExt cx="9693434" cy="5693792"/>
          </a:xfrm>
        </p:grpSpPr>
        <p:grpSp>
          <p:nvGrpSpPr>
            <p:cNvPr id="142" name="Google Shape;142;p11"/>
            <p:cNvGrpSpPr/>
            <p:nvPr/>
          </p:nvGrpSpPr>
          <p:grpSpPr>
            <a:xfrm>
              <a:off x="-274747" y="-364789"/>
              <a:ext cx="1264585" cy="1264585"/>
              <a:chOff x="1190625" y="238125"/>
              <a:chExt cx="5186975" cy="5186975"/>
            </a:xfrm>
          </p:grpSpPr>
          <p:sp>
            <p:nvSpPr>
              <p:cNvPr id="143" name="Google Shape;143;p11"/>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357553" y="4423002"/>
              <a:ext cx="1360400" cy="906000"/>
              <a:chOff x="556778" y="4530102"/>
              <a:chExt cx="1360400" cy="906000"/>
            </a:xfrm>
          </p:grpSpPr>
          <p:sp>
            <p:nvSpPr>
              <p:cNvPr id="154" name="Google Shape;154;p11"/>
              <p:cNvSpPr/>
              <p:nvPr/>
            </p:nvSpPr>
            <p:spPr>
              <a:xfrm rot="10800000">
                <a:off x="5567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rot="10800000">
                <a:off x="10111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1"/>
            <p:cNvSpPr/>
            <p:nvPr/>
          </p:nvSpPr>
          <p:spPr>
            <a:xfrm>
              <a:off x="8154188" y="220131"/>
              <a:ext cx="1264500" cy="1264500"/>
            </a:xfrm>
            <a:prstGeom prst="blockArc">
              <a:avLst>
                <a:gd fmla="val 10800000" name="adj1"/>
                <a:gd fmla="val 25995" name="adj2"/>
                <a:gd fmla="val 13712" name="adj3"/>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11"/>
          <p:cNvSpPr txBox="1"/>
          <p:nvPr>
            <p:ph hasCustomPrompt="1" type="title"/>
          </p:nvPr>
        </p:nvSpPr>
        <p:spPr>
          <a:xfrm>
            <a:off x="1377155" y="1434237"/>
            <a:ext cx="5030700" cy="11601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9600"/>
              <a:buNone/>
              <a:defRPr sz="6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58" name="Google Shape;158;p11"/>
          <p:cNvSpPr txBox="1"/>
          <p:nvPr>
            <p:ph idx="1" type="subTitle"/>
          </p:nvPr>
        </p:nvSpPr>
        <p:spPr>
          <a:xfrm>
            <a:off x="1377150" y="2844663"/>
            <a:ext cx="5030700" cy="864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59" name="Shape 1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60" name="Shape 160"/>
        <p:cNvGrpSpPr/>
        <p:nvPr/>
      </p:nvGrpSpPr>
      <p:grpSpPr>
        <a:xfrm>
          <a:off x="0" y="0"/>
          <a:ext cx="0" cy="0"/>
          <a:chOff x="0" y="0"/>
          <a:chExt cx="0" cy="0"/>
        </a:xfrm>
      </p:grpSpPr>
      <p:sp>
        <p:nvSpPr>
          <p:cNvPr id="161" name="Google Shape;161;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2" name="Google Shape;162;p13"/>
          <p:cNvSpPr txBox="1"/>
          <p:nvPr>
            <p:ph hasCustomPrompt="1" idx="2" type="title"/>
          </p:nvPr>
        </p:nvSpPr>
        <p:spPr>
          <a:xfrm>
            <a:off x="717500" y="1411975"/>
            <a:ext cx="710400" cy="635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 name="Google Shape;163;p13"/>
          <p:cNvSpPr txBox="1"/>
          <p:nvPr>
            <p:ph hasCustomPrompt="1" idx="3" type="title"/>
          </p:nvPr>
        </p:nvSpPr>
        <p:spPr>
          <a:xfrm>
            <a:off x="717500" y="2495275"/>
            <a:ext cx="710400" cy="635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4" name="Google Shape;164;p13"/>
          <p:cNvSpPr txBox="1"/>
          <p:nvPr>
            <p:ph hasCustomPrompt="1" idx="4" type="title"/>
          </p:nvPr>
        </p:nvSpPr>
        <p:spPr>
          <a:xfrm>
            <a:off x="717500" y="3578575"/>
            <a:ext cx="710400" cy="635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5" name="Google Shape;165;p13"/>
          <p:cNvSpPr txBox="1"/>
          <p:nvPr>
            <p:ph idx="1" type="subTitle"/>
          </p:nvPr>
        </p:nvSpPr>
        <p:spPr>
          <a:xfrm>
            <a:off x="1585093" y="1411975"/>
            <a:ext cx="2305500" cy="635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None/>
              <a:defRPr b="1" sz="1800">
                <a:solidFill>
                  <a:schemeClr val="dk1"/>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166" name="Google Shape;166;p13"/>
          <p:cNvSpPr txBox="1"/>
          <p:nvPr>
            <p:ph idx="5" type="subTitle"/>
          </p:nvPr>
        </p:nvSpPr>
        <p:spPr>
          <a:xfrm>
            <a:off x="1585093" y="2495275"/>
            <a:ext cx="2305500" cy="635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None/>
              <a:defRPr b="1" sz="1800">
                <a:solidFill>
                  <a:schemeClr val="dk1"/>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167" name="Google Shape;167;p13"/>
          <p:cNvSpPr txBox="1"/>
          <p:nvPr>
            <p:ph idx="6" type="subTitle"/>
          </p:nvPr>
        </p:nvSpPr>
        <p:spPr>
          <a:xfrm>
            <a:off x="1585093" y="3578575"/>
            <a:ext cx="2305500" cy="635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None/>
              <a:defRPr b="1" sz="1800">
                <a:solidFill>
                  <a:schemeClr val="dk1"/>
                </a:solidFill>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168" name="Google Shape;168;p13"/>
          <p:cNvSpPr txBox="1"/>
          <p:nvPr>
            <p:ph hasCustomPrompt="1" idx="7" type="title"/>
          </p:nvPr>
        </p:nvSpPr>
        <p:spPr>
          <a:xfrm>
            <a:off x="7716100" y="1411975"/>
            <a:ext cx="710400" cy="635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3"/>
          <p:cNvSpPr txBox="1"/>
          <p:nvPr>
            <p:ph hasCustomPrompt="1" idx="8" type="title"/>
          </p:nvPr>
        </p:nvSpPr>
        <p:spPr>
          <a:xfrm>
            <a:off x="7716100" y="2495275"/>
            <a:ext cx="710400" cy="635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3"/>
          <p:cNvSpPr txBox="1"/>
          <p:nvPr>
            <p:ph hasCustomPrompt="1" idx="9" type="title"/>
          </p:nvPr>
        </p:nvSpPr>
        <p:spPr>
          <a:xfrm>
            <a:off x="7716100" y="3578575"/>
            <a:ext cx="710400" cy="635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1" name="Google Shape;171;p13"/>
          <p:cNvSpPr txBox="1"/>
          <p:nvPr>
            <p:ph idx="13" type="subTitle"/>
          </p:nvPr>
        </p:nvSpPr>
        <p:spPr>
          <a:xfrm>
            <a:off x="5252113" y="1411975"/>
            <a:ext cx="2305500" cy="635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400"/>
              <a:buNone/>
              <a:defRPr b="1" sz="1800">
                <a:solidFill>
                  <a:schemeClr val="dk1"/>
                </a:solidFill>
              </a:defRPr>
            </a:lvl1pPr>
            <a:lvl2pPr lvl="1" rtl="0" algn="r">
              <a:lnSpc>
                <a:spcPct val="100000"/>
              </a:lnSpc>
              <a:spcBef>
                <a:spcPts val="0"/>
              </a:spcBef>
              <a:spcAft>
                <a:spcPts val="0"/>
              </a:spcAft>
              <a:buSzPts val="2400"/>
              <a:buNone/>
              <a:defRPr sz="2400"/>
            </a:lvl2pPr>
            <a:lvl3pPr lvl="2" rtl="0" algn="r">
              <a:lnSpc>
                <a:spcPct val="100000"/>
              </a:lnSpc>
              <a:spcBef>
                <a:spcPts val="0"/>
              </a:spcBef>
              <a:spcAft>
                <a:spcPts val="0"/>
              </a:spcAft>
              <a:buSzPts val="2400"/>
              <a:buNone/>
              <a:defRPr sz="2400"/>
            </a:lvl3pPr>
            <a:lvl4pPr lvl="3" rtl="0" algn="r">
              <a:lnSpc>
                <a:spcPct val="100000"/>
              </a:lnSpc>
              <a:spcBef>
                <a:spcPts val="0"/>
              </a:spcBef>
              <a:spcAft>
                <a:spcPts val="0"/>
              </a:spcAft>
              <a:buSzPts val="2400"/>
              <a:buNone/>
              <a:defRPr sz="2400"/>
            </a:lvl4pPr>
            <a:lvl5pPr lvl="4" rtl="0" algn="r">
              <a:lnSpc>
                <a:spcPct val="100000"/>
              </a:lnSpc>
              <a:spcBef>
                <a:spcPts val="0"/>
              </a:spcBef>
              <a:spcAft>
                <a:spcPts val="0"/>
              </a:spcAft>
              <a:buSzPts val="2400"/>
              <a:buNone/>
              <a:defRPr sz="2400"/>
            </a:lvl5pPr>
            <a:lvl6pPr lvl="5" rtl="0" algn="r">
              <a:lnSpc>
                <a:spcPct val="100000"/>
              </a:lnSpc>
              <a:spcBef>
                <a:spcPts val="0"/>
              </a:spcBef>
              <a:spcAft>
                <a:spcPts val="0"/>
              </a:spcAft>
              <a:buSzPts val="2400"/>
              <a:buNone/>
              <a:defRPr sz="2400"/>
            </a:lvl6pPr>
            <a:lvl7pPr lvl="6" rtl="0" algn="r">
              <a:lnSpc>
                <a:spcPct val="100000"/>
              </a:lnSpc>
              <a:spcBef>
                <a:spcPts val="0"/>
              </a:spcBef>
              <a:spcAft>
                <a:spcPts val="0"/>
              </a:spcAft>
              <a:buSzPts val="2400"/>
              <a:buNone/>
              <a:defRPr sz="2400"/>
            </a:lvl7pPr>
            <a:lvl8pPr lvl="7" rtl="0" algn="r">
              <a:lnSpc>
                <a:spcPct val="100000"/>
              </a:lnSpc>
              <a:spcBef>
                <a:spcPts val="0"/>
              </a:spcBef>
              <a:spcAft>
                <a:spcPts val="0"/>
              </a:spcAft>
              <a:buSzPts val="2400"/>
              <a:buNone/>
              <a:defRPr sz="2400"/>
            </a:lvl8pPr>
            <a:lvl9pPr lvl="8" rtl="0" algn="r">
              <a:lnSpc>
                <a:spcPct val="100000"/>
              </a:lnSpc>
              <a:spcBef>
                <a:spcPts val="0"/>
              </a:spcBef>
              <a:spcAft>
                <a:spcPts val="0"/>
              </a:spcAft>
              <a:buSzPts val="2400"/>
              <a:buNone/>
              <a:defRPr sz="2400"/>
            </a:lvl9pPr>
          </a:lstStyle>
          <a:p/>
        </p:txBody>
      </p:sp>
      <p:sp>
        <p:nvSpPr>
          <p:cNvPr id="172" name="Google Shape;172;p13"/>
          <p:cNvSpPr txBox="1"/>
          <p:nvPr>
            <p:ph idx="14" type="subTitle"/>
          </p:nvPr>
        </p:nvSpPr>
        <p:spPr>
          <a:xfrm>
            <a:off x="5252113" y="2495275"/>
            <a:ext cx="2305500" cy="635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400"/>
              <a:buNone/>
              <a:defRPr b="1" sz="1800">
                <a:solidFill>
                  <a:schemeClr val="dk1"/>
                </a:solidFill>
              </a:defRPr>
            </a:lvl1pPr>
            <a:lvl2pPr lvl="1" rtl="0" algn="r">
              <a:lnSpc>
                <a:spcPct val="100000"/>
              </a:lnSpc>
              <a:spcBef>
                <a:spcPts val="0"/>
              </a:spcBef>
              <a:spcAft>
                <a:spcPts val="0"/>
              </a:spcAft>
              <a:buSzPts val="2400"/>
              <a:buNone/>
              <a:defRPr sz="2400"/>
            </a:lvl2pPr>
            <a:lvl3pPr lvl="2" rtl="0" algn="r">
              <a:lnSpc>
                <a:spcPct val="100000"/>
              </a:lnSpc>
              <a:spcBef>
                <a:spcPts val="0"/>
              </a:spcBef>
              <a:spcAft>
                <a:spcPts val="0"/>
              </a:spcAft>
              <a:buSzPts val="2400"/>
              <a:buNone/>
              <a:defRPr sz="2400"/>
            </a:lvl3pPr>
            <a:lvl4pPr lvl="3" rtl="0" algn="r">
              <a:lnSpc>
                <a:spcPct val="100000"/>
              </a:lnSpc>
              <a:spcBef>
                <a:spcPts val="0"/>
              </a:spcBef>
              <a:spcAft>
                <a:spcPts val="0"/>
              </a:spcAft>
              <a:buSzPts val="2400"/>
              <a:buNone/>
              <a:defRPr sz="2400"/>
            </a:lvl4pPr>
            <a:lvl5pPr lvl="4" rtl="0" algn="r">
              <a:lnSpc>
                <a:spcPct val="100000"/>
              </a:lnSpc>
              <a:spcBef>
                <a:spcPts val="0"/>
              </a:spcBef>
              <a:spcAft>
                <a:spcPts val="0"/>
              </a:spcAft>
              <a:buSzPts val="2400"/>
              <a:buNone/>
              <a:defRPr sz="2400"/>
            </a:lvl5pPr>
            <a:lvl6pPr lvl="5" rtl="0" algn="r">
              <a:lnSpc>
                <a:spcPct val="100000"/>
              </a:lnSpc>
              <a:spcBef>
                <a:spcPts val="0"/>
              </a:spcBef>
              <a:spcAft>
                <a:spcPts val="0"/>
              </a:spcAft>
              <a:buSzPts val="2400"/>
              <a:buNone/>
              <a:defRPr sz="2400"/>
            </a:lvl6pPr>
            <a:lvl7pPr lvl="6" rtl="0" algn="r">
              <a:lnSpc>
                <a:spcPct val="100000"/>
              </a:lnSpc>
              <a:spcBef>
                <a:spcPts val="0"/>
              </a:spcBef>
              <a:spcAft>
                <a:spcPts val="0"/>
              </a:spcAft>
              <a:buSzPts val="2400"/>
              <a:buNone/>
              <a:defRPr sz="2400"/>
            </a:lvl7pPr>
            <a:lvl8pPr lvl="7" rtl="0" algn="r">
              <a:lnSpc>
                <a:spcPct val="100000"/>
              </a:lnSpc>
              <a:spcBef>
                <a:spcPts val="0"/>
              </a:spcBef>
              <a:spcAft>
                <a:spcPts val="0"/>
              </a:spcAft>
              <a:buSzPts val="2400"/>
              <a:buNone/>
              <a:defRPr sz="2400"/>
            </a:lvl8pPr>
            <a:lvl9pPr lvl="8" rtl="0" algn="r">
              <a:lnSpc>
                <a:spcPct val="100000"/>
              </a:lnSpc>
              <a:spcBef>
                <a:spcPts val="0"/>
              </a:spcBef>
              <a:spcAft>
                <a:spcPts val="0"/>
              </a:spcAft>
              <a:buSzPts val="2400"/>
              <a:buNone/>
              <a:defRPr sz="2400"/>
            </a:lvl9pPr>
          </a:lstStyle>
          <a:p/>
        </p:txBody>
      </p:sp>
      <p:sp>
        <p:nvSpPr>
          <p:cNvPr id="173" name="Google Shape;173;p13"/>
          <p:cNvSpPr txBox="1"/>
          <p:nvPr>
            <p:ph idx="15" type="subTitle"/>
          </p:nvPr>
        </p:nvSpPr>
        <p:spPr>
          <a:xfrm>
            <a:off x="5252113" y="3578575"/>
            <a:ext cx="2305500" cy="635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400"/>
              <a:buNone/>
              <a:defRPr b="1" sz="1800">
                <a:solidFill>
                  <a:schemeClr val="dk1"/>
                </a:solidFill>
              </a:defRPr>
            </a:lvl1pPr>
            <a:lvl2pPr lvl="1" rtl="0" algn="r">
              <a:lnSpc>
                <a:spcPct val="100000"/>
              </a:lnSpc>
              <a:spcBef>
                <a:spcPts val="0"/>
              </a:spcBef>
              <a:spcAft>
                <a:spcPts val="0"/>
              </a:spcAft>
              <a:buSzPts val="2400"/>
              <a:buNone/>
              <a:defRPr sz="2400"/>
            </a:lvl2pPr>
            <a:lvl3pPr lvl="2" rtl="0" algn="r">
              <a:lnSpc>
                <a:spcPct val="100000"/>
              </a:lnSpc>
              <a:spcBef>
                <a:spcPts val="0"/>
              </a:spcBef>
              <a:spcAft>
                <a:spcPts val="0"/>
              </a:spcAft>
              <a:buSzPts val="2400"/>
              <a:buNone/>
              <a:defRPr sz="2400"/>
            </a:lvl3pPr>
            <a:lvl4pPr lvl="3" rtl="0" algn="r">
              <a:lnSpc>
                <a:spcPct val="100000"/>
              </a:lnSpc>
              <a:spcBef>
                <a:spcPts val="0"/>
              </a:spcBef>
              <a:spcAft>
                <a:spcPts val="0"/>
              </a:spcAft>
              <a:buSzPts val="2400"/>
              <a:buNone/>
              <a:defRPr sz="2400"/>
            </a:lvl4pPr>
            <a:lvl5pPr lvl="4" rtl="0" algn="r">
              <a:lnSpc>
                <a:spcPct val="100000"/>
              </a:lnSpc>
              <a:spcBef>
                <a:spcPts val="0"/>
              </a:spcBef>
              <a:spcAft>
                <a:spcPts val="0"/>
              </a:spcAft>
              <a:buSzPts val="2400"/>
              <a:buNone/>
              <a:defRPr sz="2400"/>
            </a:lvl5pPr>
            <a:lvl6pPr lvl="5" rtl="0" algn="r">
              <a:lnSpc>
                <a:spcPct val="100000"/>
              </a:lnSpc>
              <a:spcBef>
                <a:spcPts val="0"/>
              </a:spcBef>
              <a:spcAft>
                <a:spcPts val="0"/>
              </a:spcAft>
              <a:buSzPts val="2400"/>
              <a:buNone/>
              <a:defRPr sz="2400"/>
            </a:lvl6pPr>
            <a:lvl7pPr lvl="6" rtl="0" algn="r">
              <a:lnSpc>
                <a:spcPct val="100000"/>
              </a:lnSpc>
              <a:spcBef>
                <a:spcPts val="0"/>
              </a:spcBef>
              <a:spcAft>
                <a:spcPts val="0"/>
              </a:spcAft>
              <a:buSzPts val="2400"/>
              <a:buNone/>
              <a:defRPr sz="2400"/>
            </a:lvl7pPr>
            <a:lvl8pPr lvl="7" rtl="0" algn="r">
              <a:lnSpc>
                <a:spcPct val="100000"/>
              </a:lnSpc>
              <a:spcBef>
                <a:spcPts val="0"/>
              </a:spcBef>
              <a:spcAft>
                <a:spcPts val="0"/>
              </a:spcAft>
              <a:buSzPts val="2400"/>
              <a:buNone/>
              <a:defRPr sz="2400"/>
            </a:lvl8pPr>
            <a:lvl9pPr lvl="8" rtl="0" algn="r">
              <a:lnSpc>
                <a:spcPct val="100000"/>
              </a:lnSpc>
              <a:spcBef>
                <a:spcPts val="0"/>
              </a:spcBef>
              <a:spcAft>
                <a:spcPts val="0"/>
              </a:spcAft>
              <a:buSzPts val="2400"/>
              <a:buNone/>
              <a:defRPr sz="2400"/>
            </a:lvl9pPr>
          </a:lstStyle>
          <a:p/>
        </p:txBody>
      </p:sp>
      <p:grpSp>
        <p:nvGrpSpPr>
          <p:cNvPr id="174" name="Google Shape;174;p13"/>
          <p:cNvGrpSpPr/>
          <p:nvPr/>
        </p:nvGrpSpPr>
        <p:grpSpPr>
          <a:xfrm>
            <a:off x="-660123" y="0"/>
            <a:ext cx="1320233" cy="5536120"/>
            <a:chOff x="-660123" y="0"/>
            <a:chExt cx="1320233" cy="5536120"/>
          </a:xfrm>
        </p:grpSpPr>
        <p:sp>
          <p:nvSpPr>
            <p:cNvPr id="175" name="Google Shape;175;p13"/>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13"/>
            <p:cNvGrpSpPr/>
            <p:nvPr/>
          </p:nvGrpSpPr>
          <p:grpSpPr>
            <a:xfrm>
              <a:off x="-660123" y="4215887"/>
              <a:ext cx="1320233" cy="1320233"/>
              <a:chOff x="-1573525" y="758200"/>
              <a:chExt cx="984000" cy="984000"/>
            </a:xfrm>
          </p:grpSpPr>
          <p:sp>
            <p:nvSpPr>
              <p:cNvPr id="177" name="Google Shape;177;p13"/>
              <p:cNvSpPr/>
              <p:nvPr/>
            </p:nvSpPr>
            <p:spPr>
              <a:xfrm>
                <a:off x="-1573525" y="758200"/>
                <a:ext cx="984000" cy="9840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1443625" y="888100"/>
                <a:ext cx="724200" cy="724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79" name="Shape 179"/>
        <p:cNvGrpSpPr/>
        <p:nvPr/>
      </p:nvGrpSpPr>
      <p:grpSpPr>
        <a:xfrm>
          <a:off x="0" y="0"/>
          <a:ext cx="0" cy="0"/>
          <a:chOff x="0" y="0"/>
          <a:chExt cx="0" cy="0"/>
        </a:xfrm>
      </p:grpSpPr>
      <p:sp>
        <p:nvSpPr>
          <p:cNvPr id="180" name="Google Shape;180;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1" name="Google Shape;181;p14"/>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632262" y="220131"/>
            <a:ext cx="1264500" cy="1264500"/>
          </a:xfrm>
          <a:prstGeom prst="blockArc">
            <a:avLst>
              <a:gd fmla="val 10800000" name="adj1"/>
              <a:gd fmla="val 25995" name="adj2"/>
              <a:gd fmla="val 13712" name="adj3"/>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14"/>
          <p:cNvGrpSpPr/>
          <p:nvPr/>
        </p:nvGrpSpPr>
        <p:grpSpPr>
          <a:xfrm>
            <a:off x="8091700" y="4767400"/>
            <a:ext cx="674400" cy="217200"/>
            <a:chOff x="-1321275" y="2068925"/>
            <a:chExt cx="674400" cy="217200"/>
          </a:xfrm>
        </p:grpSpPr>
        <p:sp>
          <p:nvSpPr>
            <p:cNvPr id="184" name="Google Shape;184;p14"/>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188" name="Shape 188"/>
        <p:cNvGrpSpPr/>
        <p:nvPr/>
      </p:nvGrpSpPr>
      <p:grpSpPr>
        <a:xfrm>
          <a:off x="0" y="0"/>
          <a:ext cx="0" cy="0"/>
          <a:chOff x="0" y="0"/>
          <a:chExt cx="0" cy="0"/>
        </a:xfrm>
      </p:grpSpPr>
      <p:sp>
        <p:nvSpPr>
          <p:cNvPr id="189" name="Google Shape;189;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0" name="Google Shape;190;p15"/>
          <p:cNvSpPr/>
          <p:nvPr/>
        </p:nvSpPr>
        <p:spPr>
          <a:xfrm>
            <a:off x="898483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 name="Google Shape;191;p15"/>
          <p:cNvGrpSpPr/>
          <p:nvPr/>
        </p:nvGrpSpPr>
        <p:grpSpPr>
          <a:xfrm>
            <a:off x="8091700" y="158900"/>
            <a:ext cx="674400" cy="217200"/>
            <a:chOff x="-1321275" y="2068925"/>
            <a:chExt cx="674400" cy="217200"/>
          </a:xfrm>
        </p:grpSpPr>
        <p:sp>
          <p:nvSpPr>
            <p:cNvPr id="192" name="Google Shape;192;p15"/>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 name="Google Shape;196;p15"/>
          <p:cNvGrpSpPr/>
          <p:nvPr/>
        </p:nvGrpSpPr>
        <p:grpSpPr>
          <a:xfrm>
            <a:off x="-632297" y="4511211"/>
            <a:ext cx="1264585" cy="1264585"/>
            <a:chOff x="1190625" y="238125"/>
            <a:chExt cx="5186975" cy="5186975"/>
          </a:xfrm>
        </p:grpSpPr>
        <p:sp>
          <p:nvSpPr>
            <p:cNvPr id="197" name="Google Shape;197;p15"/>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2_1">
    <p:spTree>
      <p:nvGrpSpPr>
        <p:cNvPr id="207" name="Shape 207"/>
        <p:cNvGrpSpPr/>
        <p:nvPr/>
      </p:nvGrpSpPr>
      <p:grpSpPr>
        <a:xfrm>
          <a:off x="0" y="0"/>
          <a:ext cx="0" cy="0"/>
          <a:chOff x="0" y="0"/>
          <a:chExt cx="0" cy="0"/>
        </a:xfrm>
      </p:grpSpPr>
      <p:sp>
        <p:nvSpPr>
          <p:cNvPr id="208" name="Google Shape;208;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9" name="Google Shape;209;p16"/>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 name="Google Shape;210;p16"/>
          <p:cNvGrpSpPr/>
          <p:nvPr/>
        </p:nvGrpSpPr>
        <p:grpSpPr>
          <a:xfrm>
            <a:off x="-640397" y="82002"/>
            <a:ext cx="1360400" cy="906000"/>
            <a:chOff x="556778" y="4530102"/>
            <a:chExt cx="1360400" cy="906000"/>
          </a:xfrm>
        </p:grpSpPr>
        <p:sp>
          <p:nvSpPr>
            <p:cNvPr id="211" name="Google Shape;211;p16"/>
            <p:cNvSpPr/>
            <p:nvPr/>
          </p:nvSpPr>
          <p:spPr>
            <a:xfrm rot="10800000">
              <a:off x="5567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rot="10800000">
              <a:off x="10111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6"/>
          <p:cNvGrpSpPr/>
          <p:nvPr/>
        </p:nvGrpSpPr>
        <p:grpSpPr>
          <a:xfrm>
            <a:off x="8483889" y="4483387"/>
            <a:ext cx="1320233" cy="1320233"/>
            <a:chOff x="-1573525" y="758200"/>
            <a:chExt cx="984000" cy="984000"/>
          </a:xfrm>
        </p:grpSpPr>
        <p:sp>
          <p:nvSpPr>
            <p:cNvPr id="214" name="Google Shape;214;p16"/>
            <p:cNvSpPr/>
            <p:nvPr/>
          </p:nvSpPr>
          <p:spPr>
            <a:xfrm>
              <a:off x="-1573525" y="758200"/>
              <a:ext cx="984000" cy="9840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p:cNvSpPr/>
            <p:nvPr/>
          </p:nvSpPr>
          <p:spPr>
            <a:xfrm>
              <a:off x="-1443625" y="888100"/>
              <a:ext cx="724200" cy="724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3">
    <p:spTree>
      <p:nvGrpSpPr>
        <p:cNvPr id="216" name="Shape 216"/>
        <p:cNvGrpSpPr/>
        <p:nvPr/>
      </p:nvGrpSpPr>
      <p:grpSpPr>
        <a:xfrm>
          <a:off x="0" y="0"/>
          <a:ext cx="0" cy="0"/>
          <a:chOff x="0" y="0"/>
          <a:chExt cx="0" cy="0"/>
        </a:xfrm>
      </p:grpSpPr>
      <p:sp>
        <p:nvSpPr>
          <p:cNvPr id="217" name="Google Shape;217;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8" name="Google Shape;218;p17"/>
          <p:cNvSpPr/>
          <p:nvPr/>
        </p:nvSpPr>
        <p:spPr>
          <a:xfrm>
            <a:off x="897538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17"/>
          <p:cNvGrpSpPr/>
          <p:nvPr/>
        </p:nvGrpSpPr>
        <p:grpSpPr>
          <a:xfrm>
            <a:off x="-645297" y="4155502"/>
            <a:ext cx="1360400" cy="906000"/>
            <a:chOff x="556778" y="4530102"/>
            <a:chExt cx="1360400" cy="906000"/>
          </a:xfrm>
        </p:grpSpPr>
        <p:sp>
          <p:nvSpPr>
            <p:cNvPr id="220" name="Google Shape;220;p17"/>
            <p:cNvSpPr/>
            <p:nvPr/>
          </p:nvSpPr>
          <p:spPr>
            <a:xfrm rot="10800000">
              <a:off x="5567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rot="10800000">
              <a:off x="10111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17"/>
          <p:cNvGrpSpPr/>
          <p:nvPr/>
        </p:nvGrpSpPr>
        <p:grpSpPr>
          <a:xfrm>
            <a:off x="8091700" y="158900"/>
            <a:ext cx="674400" cy="217200"/>
            <a:chOff x="-1321275" y="2068925"/>
            <a:chExt cx="674400" cy="217200"/>
          </a:xfrm>
        </p:grpSpPr>
        <p:sp>
          <p:nvSpPr>
            <p:cNvPr id="223" name="Google Shape;223;p17"/>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27" name="Shape 227"/>
        <p:cNvGrpSpPr/>
        <p:nvPr/>
      </p:nvGrpSpPr>
      <p:grpSpPr>
        <a:xfrm>
          <a:off x="0" y="0"/>
          <a:ext cx="0" cy="0"/>
          <a:chOff x="0" y="0"/>
          <a:chExt cx="0" cy="0"/>
        </a:xfrm>
      </p:grpSpPr>
      <p:grpSp>
        <p:nvGrpSpPr>
          <p:cNvPr id="228" name="Google Shape;228;p18"/>
          <p:cNvGrpSpPr/>
          <p:nvPr/>
        </p:nvGrpSpPr>
        <p:grpSpPr>
          <a:xfrm>
            <a:off x="-100" y="0"/>
            <a:ext cx="9153538" cy="5143500"/>
            <a:chOff x="-100" y="0"/>
            <a:chExt cx="9153538" cy="5143500"/>
          </a:xfrm>
        </p:grpSpPr>
        <p:sp>
          <p:nvSpPr>
            <p:cNvPr id="229" name="Google Shape;229;p18"/>
            <p:cNvSpPr/>
            <p:nvPr/>
          </p:nvSpPr>
          <p:spPr>
            <a:xfrm>
              <a:off x="898483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nvSpPr>
          <p:spPr>
            <a:xfrm>
              <a:off x="-100" y="0"/>
              <a:ext cx="1430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 name="Google Shape;231;p18"/>
          <p:cNvGrpSpPr/>
          <p:nvPr/>
        </p:nvGrpSpPr>
        <p:grpSpPr>
          <a:xfrm>
            <a:off x="-274747" y="220131"/>
            <a:ext cx="10050984" cy="5288164"/>
            <a:chOff x="-274747" y="220131"/>
            <a:chExt cx="10050984" cy="5288164"/>
          </a:xfrm>
        </p:grpSpPr>
        <p:grpSp>
          <p:nvGrpSpPr>
            <p:cNvPr id="232" name="Google Shape;232;p18"/>
            <p:cNvGrpSpPr/>
            <p:nvPr/>
          </p:nvGrpSpPr>
          <p:grpSpPr>
            <a:xfrm>
              <a:off x="8091700" y="4767400"/>
              <a:ext cx="674400" cy="217200"/>
              <a:chOff x="-1321275" y="2068925"/>
              <a:chExt cx="674400" cy="217200"/>
            </a:xfrm>
          </p:grpSpPr>
          <p:sp>
            <p:nvSpPr>
              <p:cNvPr id="233" name="Google Shape;233;p18"/>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18"/>
            <p:cNvSpPr/>
            <p:nvPr/>
          </p:nvSpPr>
          <p:spPr>
            <a:xfrm>
              <a:off x="8511738" y="220131"/>
              <a:ext cx="1264500" cy="1264500"/>
            </a:xfrm>
            <a:prstGeom prst="blockArc">
              <a:avLst>
                <a:gd fmla="val 10800000" name="adj1"/>
                <a:gd fmla="val 25995" name="adj2"/>
                <a:gd fmla="val 13712" name="adj3"/>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 name="Google Shape;238;p18"/>
            <p:cNvGrpSpPr/>
            <p:nvPr/>
          </p:nvGrpSpPr>
          <p:grpSpPr>
            <a:xfrm>
              <a:off x="-274747" y="4243711"/>
              <a:ext cx="1264585" cy="1264585"/>
              <a:chOff x="1190625" y="238125"/>
              <a:chExt cx="5186975" cy="5186975"/>
            </a:xfrm>
          </p:grpSpPr>
          <p:sp>
            <p:nvSpPr>
              <p:cNvPr id="239" name="Google Shape;239;p18"/>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9" name="Google Shape;249;p18"/>
          <p:cNvSpPr txBox="1"/>
          <p:nvPr>
            <p:ph hasCustomPrompt="1" type="title"/>
          </p:nvPr>
        </p:nvSpPr>
        <p:spPr>
          <a:xfrm>
            <a:off x="2671600" y="2042614"/>
            <a:ext cx="46800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50" name="Google Shape;250;p18"/>
          <p:cNvSpPr txBox="1"/>
          <p:nvPr>
            <p:ph idx="1" type="subTitle"/>
          </p:nvPr>
        </p:nvSpPr>
        <p:spPr>
          <a:xfrm>
            <a:off x="2671617" y="2740275"/>
            <a:ext cx="4680000" cy="36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Font typeface="PT Sans"/>
              <a:buNone/>
              <a:defRPr sz="1400">
                <a:solidFill>
                  <a:schemeClr val="dk1"/>
                </a:solidFill>
              </a:defRPr>
            </a:lvl1pPr>
            <a:lvl2pPr lvl="1" rtl="0" algn="ctr">
              <a:lnSpc>
                <a:spcPct val="100000"/>
              </a:lnSpc>
              <a:spcBef>
                <a:spcPts val="0"/>
              </a:spcBef>
              <a:spcAft>
                <a:spcPts val="0"/>
              </a:spcAft>
              <a:buClr>
                <a:schemeClr val="dk1"/>
              </a:buClr>
              <a:buSzPts val="2200"/>
              <a:buNone/>
              <a:defRPr>
                <a:solidFill>
                  <a:schemeClr val="dk1"/>
                </a:solidFill>
              </a:defRPr>
            </a:lvl2pPr>
            <a:lvl3pPr lvl="2" rtl="0" algn="ctr">
              <a:lnSpc>
                <a:spcPct val="100000"/>
              </a:lnSpc>
              <a:spcBef>
                <a:spcPts val="0"/>
              </a:spcBef>
              <a:spcAft>
                <a:spcPts val="0"/>
              </a:spcAft>
              <a:buClr>
                <a:schemeClr val="dk1"/>
              </a:buClr>
              <a:buSzPts val="1800"/>
              <a:buNone/>
              <a:defRPr>
                <a:solidFill>
                  <a:schemeClr val="dk1"/>
                </a:solidFill>
              </a:defRPr>
            </a:lvl3pPr>
            <a:lvl4pPr lvl="3" rtl="0" algn="ctr">
              <a:lnSpc>
                <a:spcPct val="100000"/>
              </a:lnSpc>
              <a:spcBef>
                <a:spcPts val="0"/>
              </a:spcBef>
              <a:spcAft>
                <a:spcPts val="0"/>
              </a:spcAft>
              <a:buClr>
                <a:schemeClr val="dk1"/>
              </a:buClr>
              <a:buSzPts val="16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251" name="Google Shape;251;p18"/>
          <p:cNvSpPr txBox="1"/>
          <p:nvPr>
            <p:ph hasCustomPrompt="1" idx="2" type="title"/>
          </p:nvPr>
        </p:nvSpPr>
        <p:spPr>
          <a:xfrm>
            <a:off x="2671617" y="698838"/>
            <a:ext cx="46800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52" name="Google Shape;252;p18"/>
          <p:cNvSpPr txBox="1"/>
          <p:nvPr>
            <p:ph idx="3" type="subTitle"/>
          </p:nvPr>
        </p:nvSpPr>
        <p:spPr>
          <a:xfrm>
            <a:off x="2671617" y="1396480"/>
            <a:ext cx="4680000" cy="36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Font typeface="PT Sans"/>
              <a:buNone/>
              <a:defRPr sz="1400">
                <a:solidFill>
                  <a:schemeClr val="dk1"/>
                </a:solidFill>
              </a:defRPr>
            </a:lvl1pPr>
            <a:lvl2pPr lvl="1" rtl="0" algn="ctr">
              <a:lnSpc>
                <a:spcPct val="100000"/>
              </a:lnSpc>
              <a:spcBef>
                <a:spcPts val="0"/>
              </a:spcBef>
              <a:spcAft>
                <a:spcPts val="0"/>
              </a:spcAft>
              <a:buClr>
                <a:schemeClr val="dk1"/>
              </a:buClr>
              <a:buSzPts val="2200"/>
              <a:buNone/>
              <a:defRPr>
                <a:solidFill>
                  <a:schemeClr val="dk1"/>
                </a:solidFill>
              </a:defRPr>
            </a:lvl2pPr>
            <a:lvl3pPr lvl="2" rtl="0" algn="ctr">
              <a:lnSpc>
                <a:spcPct val="100000"/>
              </a:lnSpc>
              <a:spcBef>
                <a:spcPts val="0"/>
              </a:spcBef>
              <a:spcAft>
                <a:spcPts val="0"/>
              </a:spcAft>
              <a:buClr>
                <a:schemeClr val="dk1"/>
              </a:buClr>
              <a:buSzPts val="1800"/>
              <a:buNone/>
              <a:defRPr>
                <a:solidFill>
                  <a:schemeClr val="dk1"/>
                </a:solidFill>
              </a:defRPr>
            </a:lvl3pPr>
            <a:lvl4pPr lvl="3" rtl="0" algn="ctr">
              <a:lnSpc>
                <a:spcPct val="100000"/>
              </a:lnSpc>
              <a:spcBef>
                <a:spcPts val="0"/>
              </a:spcBef>
              <a:spcAft>
                <a:spcPts val="0"/>
              </a:spcAft>
              <a:buClr>
                <a:schemeClr val="dk1"/>
              </a:buClr>
              <a:buSzPts val="16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253" name="Google Shape;253;p18"/>
          <p:cNvSpPr txBox="1"/>
          <p:nvPr>
            <p:ph hasCustomPrompt="1" idx="4" type="title"/>
          </p:nvPr>
        </p:nvSpPr>
        <p:spPr>
          <a:xfrm>
            <a:off x="2671600" y="3386431"/>
            <a:ext cx="46800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54" name="Google Shape;254;p18"/>
          <p:cNvSpPr txBox="1"/>
          <p:nvPr>
            <p:ph idx="5" type="subTitle"/>
          </p:nvPr>
        </p:nvSpPr>
        <p:spPr>
          <a:xfrm>
            <a:off x="2671617" y="4084087"/>
            <a:ext cx="4680000" cy="36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Font typeface="PT Sans"/>
              <a:buNone/>
              <a:defRPr sz="1400">
                <a:solidFill>
                  <a:schemeClr val="dk1"/>
                </a:solidFill>
              </a:defRPr>
            </a:lvl1pPr>
            <a:lvl2pPr lvl="1" rtl="0" algn="ctr">
              <a:lnSpc>
                <a:spcPct val="100000"/>
              </a:lnSpc>
              <a:spcBef>
                <a:spcPts val="0"/>
              </a:spcBef>
              <a:spcAft>
                <a:spcPts val="0"/>
              </a:spcAft>
              <a:buClr>
                <a:schemeClr val="dk1"/>
              </a:buClr>
              <a:buSzPts val="2200"/>
              <a:buNone/>
              <a:defRPr>
                <a:solidFill>
                  <a:schemeClr val="dk1"/>
                </a:solidFill>
              </a:defRPr>
            </a:lvl2pPr>
            <a:lvl3pPr lvl="2" rtl="0" algn="ctr">
              <a:lnSpc>
                <a:spcPct val="100000"/>
              </a:lnSpc>
              <a:spcBef>
                <a:spcPts val="0"/>
              </a:spcBef>
              <a:spcAft>
                <a:spcPts val="0"/>
              </a:spcAft>
              <a:buClr>
                <a:schemeClr val="dk1"/>
              </a:buClr>
              <a:buSzPts val="1800"/>
              <a:buNone/>
              <a:defRPr>
                <a:solidFill>
                  <a:schemeClr val="dk1"/>
                </a:solidFill>
              </a:defRPr>
            </a:lvl3pPr>
            <a:lvl4pPr lvl="3" rtl="0" algn="ctr">
              <a:lnSpc>
                <a:spcPct val="100000"/>
              </a:lnSpc>
              <a:spcBef>
                <a:spcPts val="0"/>
              </a:spcBef>
              <a:spcAft>
                <a:spcPts val="0"/>
              </a:spcAft>
              <a:buClr>
                <a:schemeClr val="dk1"/>
              </a:buClr>
              <a:buSzPts val="16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255" name="Shape 255"/>
        <p:cNvGrpSpPr/>
        <p:nvPr/>
      </p:nvGrpSpPr>
      <p:grpSpPr>
        <a:xfrm>
          <a:off x="0" y="0"/>
          <a:ext cx="0" cy="0"/>
          <a:chOff x="0" y="0"/>
          <a:chExt cx="0" cy="0"/>
        </a:xfrm>
      </p:grpSpPr>
      <p:grpSp>
        <p:nvGrpSpPr>
          <p:cNvPr id="256" name="Google Shape;256;p19"/>
          <p:cNvGrpSpPr/>
          <p:nvPr/>
        </p:nvGrpSpPr>
        <p:grpSpPr>
          <a:xfrm>
            <a:off x="0" y="0"/>
            <a:ext cx="9153438" cy="5143500"/>
            <a:chOff x="0" y="0"/>
            <a:chExt cx="9153438" cy="5143500"/>
          </a:xfrm>
        </p:grpSpPr>
        <p:sp>
          <p:nvSpPr>
            <p:cNvPr id="257" name="Google Shape;257;p19"/>
            <p:cNvSpPr/>
            <p:nvPr/>
          </p:nvSpPr>
          <p:spPr>
            <a:xfrm>
              <a:off x="0" y="0"/>
              <a:ext cx="1430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898483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 name="Google Shape;259;p19"/>
          <p:cNvSpPr txBox="1"/>
          <p:nvPr>
            <p:ph type="title"/>
          </p:nvPr>
        </p:nvSpPr>
        <p:spPr>
          <a:xfrm>
            <a:off x="3346050" y="535000"/>
            <a:ext cx="2776200" cy="104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0" name="Google Shape;260;p19"/>
          <p:cNvSpPr txBox="1"/>
          <p:nvPr>
            <p:ph idx="1" type="subTitle"/>
          </p:nvPr>
        </p:nvSpPr>
        <p:spPr>
          <a:xfrm>
            <a:off x="3346050" y="1636150"/>
            <a:ext cx="2776200" cy="89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61" name="Google Shape;261;p19"/>
          <p:cNvSpPr/>
          <p:nvPr>
            <p:ph idx="2" type="pic"/>
          </p:nvPr>
        </p:nvSpPr>
        <p:spPr>
          <a:xfrm>
            <a:off x="6212050" y="535000"/>
            <a:ext cx="2216700" cy="4073400"/>
          </a:xfrm>
          <a:prstGeom prst="rect">
            <a:avLst/>
          </a:prstGeom>
          <a:noFill/>
          <a:ln>
            <a:noFill/>
          </a:ln>
        </p:spPr>
      </p:sp>
      <p:sp>
        <p:nvSpPr>
          <p:cNvPr id="262" name="Google Shape;262;p19"/>
          <p:cNvSpPr/>
          <p:nvPr>
            <p:ph idx="3" type="pic"/>
          </p:nvPr>
        </p:nvSpPr>
        <p:spPr>
          <a:xfrm>
            <a:off x="715100" y="2671399"/>
            <a:ext cx="2541000" cy="1937100"/>
          </a:xfrm>
          <a:prstGeom prst="rect">
            <a:avLst/>
          </a:prstGeom>
          <a:noFill/>
          <a:ln>
            <a:noFill/>
          </a:ln>
        </p:spPr>
      </p:sp>
      <p:sp>
        <p:nvSpPr>
          <p:cNvPr id="263" name="Google Shape;263;p19"/>
          <p:cNvSpPr/>
          <p:nvPr>
            <p:ph idx="4" type="pic"/>
          </p:nvPr>
        </p:nvSpPr>
        <p:spPr>
          <a:xfrm>
            <a:off x="3346050" y="2671378"/>
            <a:ext cx="2775900" cy="1937100"/>
          </a:xfrm>
          <a:prstGeom prst="rect">
            <a:avLst/>
          </a:prstGeom>
          <a:noFill/>
          <a:ln>
            <a:noFill/>
          </a:ln>
        </p:spPr>
      </p:sp>
      <p:sp>
        <p:nvSpPr>
          <p:cNvPr id="264" name="Google Shape;264;p19"/>
          <p:cNvSpPr/>
          <p:nvPr>
            <p:ph idx="5" type="pic"/>
          </p:nvPr>
        </p:nvSpPr>
        <p:spPr>
          <a:xfrm>
            <a:off x="715250" y="535000"/>
            <a:ext cx="2541000" cy="2064300"/>
          </a:xfrm>
          <a:prstGeom prst="rect">
            <a:avLst/>
          </a:prstGeom>
          <a:noFill/>
          <a:ln>
            <a:noFill/>
          </a:ln>
        </p:spPr>
      </p:sp>
      <p:grpSp>
        <p:nvGrpSpPr>
          <p:cNvPr id="265" name="Google Shape;265;p19"/>
          <p:cNvGrpSpPr/>
          <p:nvPr/>
        </p:nvGrpSpPr>
        <p:grpSpPr>
          <a:xfrm>
            <a:off x="-632297" y="-632289"/>
            <a:ext cx="1684597" cy="5616889"/>
            <a:chOff x="-632297" y="-632289"/>
            <a:chExt cx="1684597" cy="5616889"/>
          </a:xfrm>
        </p:grpSpPr>
        <p:grpSp>
          <p:nvGrpSpPr>
            <p:cNvPr id="266" name="Google Shape;266;p19"/>
            <p:cNvGrpSpPr/>
            <p:nvPr/>
          </p:nvGrpSpPr>
          <p:grpSpPr>
            <a:xfrm>
              <a:off x="-632297" y="-632289"/>
              <a:ext cx="1264585" cy="1264585"/>
              <a:chOff x="1190625" y="238125"/>
              <a:chExt cx="5186975" cy="5186975"/>
            </a:xfrm>
          </p:grpSpPr>
          <p:sp>
            <p:nvSpPr>
              <p:cNvPr id="267" name="Google Shape;267;p19"/>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 name="Google Shape;277;p19"/>
            <p:cNvGrpSpPr/>
            <p:nvPr/>
          </p:nvGrpSpPr>
          <p:grpSpPr>
            <a:xfrm>
              <a:off x="377900" y="4767400"/>
              <a:ext cx="674400" cy="217200"/>
              <a:chOff x="-1321275" y="2068925"/>
              <a:chExt cx="674400" cy="217200"/>
            </a:xfrm>
          </p:grpSpPr>
          <p:sp>
            <p:nvSpPr>
              <p:cNvPr id="278" name="Google Shape;278;p19"/>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282" name="Shape 282"/>
        <p:cNvGrpSpPr/>
        <p:nvPr/>
      </p:nvGrpSpPr>
      <p:grpSpPr>
        <a:xfrm>
          <a:off x="0" y="0"/>
          <a:ext cx="0" cy="0"/>
          <a:chOff x="0" y="0"/>
          <a:chExt cx="0" cy="0"/>
        </a:xfrm>
      </p:grpSpPr>
      <p:grpSp>
        <p:nvGrpSpPr>
          <p:cNvPr id="283" name="Google Shape;283;p20"/>
          <p:cNvGrpSpPr/>
          <p:nvPr/>
        </p:nvGrpSpPr>
        <p:grpSpPr>
          <a:xfrm>
            <a:off x="-100" y="0"/>
            <a:ext cx="9153538" cy="5143500"/>
            <a:chOff x="-100" y="0"/>
            <a:chExt cx="9153538" cy="5143500"/>
          </a:xfrm>
        </p:grpSpPr>
        <p:sp>
          <p:nvSpPr>
            <p:cNvPr id="284" name="Google Shape;284;p20"/>
            <p:cNvSpPr/>
            <p:nvPr/>
          </p:nvSpPr>
          <p:spPr>
            <a:xfrm>
              <a:off x="-100" y="0"/>
              <a:ext cx="1430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898483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20"/>
          <p:cNvSpPr txBox="1"/>
          <p:nvPr>
            <p:ph type="title"/>
          </p:nvPr>
        </p:nvSpPr>
        <p:spPr>
          <a:xfrm>
            <a:off x="4766400" y="1023150"/>
            <a:ext cx="3208800" cy="1936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7" name="Google Shape;287;p20"/>
          <p:cNvSpPr txBox="1"/>
          <p:nvPr>
            <p:ph idx="1" type="subTitle"/>
          </p:nvPr>
        </p:nvSpPr>
        <p:spPr>
          <a:xfrm>
            <a:off x="4766400" y="3108150"/>
            <a:ext cx="3208800" cy="1012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88" name="Google Shape;288;p20"/>
          <p:cNvSpPr/>
          <p:nvPr>
            <p:ph idx="2" type="pic"/>
          </p:nvPr>
        </p:nvSpPr>
        <p:spPr>
          <a:xfrm>
            <a:off x="715100" y="535000"/>
            <a:ext cx="3393000" cy="4073400"/>
          </a:xfrm>
          <a:prstGeom prst="rect">
            <a:avLst/>
          </a:prstGeom>
          <a:noFill/>
          <a:ln>
            <a:noFill/>
          </a:ln>
        </p:spPr>
      </p:sp>
      <p:grpSp>
        <p:nvGrpSpPr>
          <p:cNvPr id="289" name="Google Shape;289;p20"/>
          <p:cNvGrpSpPr/>
          <p:nvPr/>
        </p:nvGrpSpPr>
        <p:grpSpPr>
          <a:xfrm>
            <a:off x="-357650" y="158900"/>
            <a:ext cx="9123750" cy="5377220"/>
            <a:chOff x="-357650" y="158900"/>
            <a:chExt cx="9123750" cy="5377220"/>
          </a:xfrm>
        </p:grpSpPr>
        <p:sp>
          <p:nvSpPr>
            <p:cNvPr id="290" name="Google Shape;290;p20"/>
            <p:cNvSpPr/>
            <p:nvPr/>
          </p:nvSpPr>
          <p:spPr>
            <a:xfrm>
              <a:off x="-357650" y="267500"/>
              <a:ext cx="1430400" cy="1430400"/>
            </a:xfrm>
            <a:prstGeom prst="blockArc">
              <a:avLst>
                <a:gd fmla="val 10800000" name="adj1"/>
                <a:gd fmla="val 25995" name="adj2"/>
                <a:gd fmla="val 13712" name="adj3"/>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1" name="Google Shape;291;p20"/>
            <p:cNvGrpSpPr/>
            <p:nvPr/>
          </p:nvGrpSpPr>
          <p:grpSpPr>
            <a:xfrm>
              <a:off x="-302561" y="4215887"/>
              <a:ext cx="1320233" cy="1320233"/>
              <a:chOff x="-1573525" y="758200"/>
              <a:chExt cx="984000" cy="984000"/>
            </a:xfrm>
          </p:grpSpPr>
          <p:sp>
            <p:nvSpPr>
              <p:cNvPr id="292" name="Google Shape;292;p20"/>
              <p:cNvSpPr/>
              <p:nvPr/>
            </p:nvSpPr>
            <p:spPr>
              <a:xfrm>
                <a:off x="-1573525" y="758200"/>
                <a:ext cx="984000" cy="9840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0"/>
              <p:cNvSpPr/>
              <p:nvPr/>
            </p:nvSpPr>
            <p:spPr>
              <a:xfrm>
                <a:off x="-1443625" y="888100"/>
                <a:ext cx="724200" cy="724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20"/>
            <p:cNvGrpSpPr/>
            <p:nvPr/>
          </p:nvGrpSpPr>
          <p:grpSpPr>
            <a:xfrm>
              <a:off x="8091700" y="158900"/>
              <a:ext cx="674400" cy="217200"/>
              <a:chOff x="-1321275" y="2068925"/>
              <a:chExt cx="674400" cy="217200"/>
            </a:xfrm>
          </p:grpSpPr>
          <p:sp>
            <p:nvSpPr>
              <p:cNvPr id="295" name="Google Shape;295;p20"/>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0"/>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0"/>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0"/>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grpSp>
        <p:nvGrpSpPr>
          <p:cNvPr id="32" name="Google Shape;32;p3"/>
          <p:cNvGrpSpPr/>
          <p:nvPr/>
        </p:nvGrpSpPr>
        <p:grpSpPr>
          <a:xfrm>
            <a:off x="-100" y="0"/>
            <a:ext cx="9153538" cy="5143500"/>
            <a:chOff x="-100" y="0"/>
            <a:chExt cx="9153538" cy="5143500"/>
          </a:xfrm>
        </p:grpSpPr>
        <p:sp>
          <p:nvSpPr>
            <p:cNvPr id="33" name="Google Shape;33;p3"/>
            <p:cNvSpPr/>
            <p:nvPr/>
          </p:nvSpPr>
          <p:spPr>
            <a:xfrm>
              <a:off x="-100" y="0"/>
              <a:ext cx="1430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898483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3"/>
          <p:cNvGrpSpPr/>
          <p:nvPr/>
        </p:nvGrpSpPr>
        <p:grpSpPr>
          <a:xfrm>
            <a:off x="-632297" y="-632289"/>
            <a:ext cx="1684597" cy="5616889"/>
            <a:chOff x="-632297" y="-632289"/>
            <a:chExt cx="1684597" cy="5616889"/>
          </a:xfrm>
        </p:grpSpPr>
        <p:grpSp>
          <p:nvGrpSpPr>
            <p:cNvPr id="36" name="Google Shape;36;p3"/>
            <p:cNvGrpSpPr/>
            <p:nvPr/>
          </p:nvGrpSpPr>
          <p:grpSpPr>
            <a:xfrm>
              <a:off x="-632297" y="-632289"/>
              <a:ext cx="1264585" cy="1264585"/>
              <a:chOff x="1190625" y="238125"/>
              <a:chExt cx="5186975" cy="5186975"/>
            </a:xfrm>
          </p:grpSpPr>
          <p:sp>
            <p:nvSpPr>
              <p:cNvPr id="37" name="Google Shape;37;p3"/>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 name="Google Shape;47;p3"/>
            <p:cNvGrpSpPr/>
            <p:nvPr/>
          </p:nvGrpSpPr>
          <p:grpSpPr>
            <a:xfrm>
              <a:off x="377900" y="4767400"/>
              <a:ext cx="674400" cy="217200"/>
              <a:chOff x="-1321275" y="2068925"/>
              <a:chExt cx="674400" cy="217200"/>
            </a:xfrm>
          </p:grpSpPr>
          <p:sp>
            <p:nvSpPr>
              <p:cNvPr id="48" name="Google Shape;48;p3"/>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2" name="Google Shape;52;p3"/>
          <p:cNvSpPr txBox="1"/>
          <p:nvPr>
            <p:ph type="title"/>
          </p:nvPr>
        </p:nvSpPr>
        <p:spPr>
          <a:xfrm>
            <a:off x="4114775" y="2280002"/>
            <a:ext cx="3943500" cy="2863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5600"/>
              <a:buNone/>
              <a:defRPr sz="5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 name="Google Shape;53;p3"/>
          <p:cNvSpPr txBox="1"/>
          <p:nvPr>
            <p:ph hasCustomPrompt="1" idx="2" type="title"/>
          </p:nvPr>
        </p:nvSpPr>
        <p:spPr>
          <a:xfrm>
            <a:off x="7511500" y="1716400"/>
            <a:ext cx="917400" cy="8469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 name="Google Shape;54;p3"/>
          <p:cNvSpPr/>
          <p:nvPr>
            <p:ph idx="3" type="pic"/>
          </p:nvPr>
        </p:nvSpPr>
        <p:spPr>
          <a:xfrm>
            <a:off x="721775" y="535000"/>
            <a:ext cx="3393000" cy="40734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
    <p:spTree>
      <p:nvGrpSpPr>
        <p:cNvPr id="299" name="Shape 299"/>
        <p:cNvGrpSpPr/>
        <p:nvPr/>
      </p:nvGrpSpPr>
      <p:grpSpPr>
        <a:xfrm>
          <a:off x="0" y="0"/>
          <a:ext cx="0" cy="0"/>
          <a:chOff x="0" y="0"/>
          <a:chExt cx="0" cy="0"/>
        </a:xfrm>
      </p:grpSpPr>
      <p:sp>
        <p:nvSpPr>
          <p:cNvPr id="300" name="Google Shape;300;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1" name="Google Shape;301;p21"/>
          <p:cNvSpPr txBox="1"/>
          <p:nvPr>
            <p:ph idx="1" type="body"/>
          </p:nvPr>
        </p:nvSpPr>
        <p:spPr>
          <a:xfrm>
            <a:off x="720000" y="1152475"/>
            <a:ext cx="7704000" cy="3456000"/>
          </a:xfrm>
          <a:prstGeom prst="rect">
            <a:avLst/>
          </a:prstGeom>
        </p:spPr>
        <p:txBody>
          <a:bodyPr anchorCtr="0" anchor="t" bIns="91425" lIns="91425" spcFirstLastPara="1" rIns="91425" wrap="square" tIns="91425">
            <a:noAutofit/>
          </a:bodyPr>
          <a:lstStyle>
            <a:lvl1pPr indent="-406400" lvl="0" marL="457200" rtl="0">
              <a:lnSpc>
                <a:spcPct val="115000"/>
              </a:lnSpc>
              <a:spcBef>
                <a:spcPts val="0"/>
              </a:spcBef>
              <a:spcAft>
                <a:spcPts val="0"/>
              </a:spcAft>
              <a:buClr>
                <a:srgbClr val="30180F"/>
              </a:buClr>
              <a:buSzPts val="2800"/>
              <a:buFont typeface="Raleway Medium"/>
              <a:buChar char="■"/>
              <a:defRPr>
                <a:solidFill>
                  <a:srgbClr val="434343"/>
                </a:solidFill>
              </a:defRPr>
            </a:lvl1pPr>
            <a:lvl2pPr indent="-317500" lvl="1" marL="914400" rtl="0">
              <a:lnSpc>
                <a:spcPct val="115000"/>
              </a:lnSpc>
              <a:spcBef>
                <a:spcPts val="0"/>
              </a:spcBef>
              <a:spcAft>
                <a:spcPts val="0"/>
              </a:spcAft>
              <a:buClr>
                <a:srgbClr val="30180F"/>
              </a:buClr>
              <a:buSzPts val="1400"/>
              <a:buFont typeface="Livvic Medium"/>
              <a:buChar char="○"/>
              <a:defRPr>
                <a:solidFill>
                  <a:srgbClr val="434343"/>
                </a:solidFill>
              </a:defRPr>
            </a:lvl2pPr>
            <a:lvl3pPr indent="-317500" lvl="2" marL="1371600" rtl="0">
              <a:lnSpc>
                <a:spcPct val="115000"/>
              </a:lnSpc>
              <a:spcBef>
                <a:spcPts val="0"/>
              </a:spcBef>
              <a:spcAft>
                <a:spcPts val="0"/>
              </a:spcAft>
              <a:buClr>
                <a:srgbClr val="30180F"/>
              </a:buClr>
              <a:buSzPts val="1400"/>
              <a:buFont typeface="Livvic Medium"/>
              <a:buChar char="■"/>
              <a:defRPr>
                <a:solidFill>
                  <a:srgbClr val="434343"/>
                </a:solidFill>
              </a:defRPr>
            </a:lvl3pPr>
            <a:lvl4pPr indent="-317500" lvl="3" marL="1828800" rtl="0">
              <a:lnSpc>
                <a:spcPct val="115000"/>
              </a:lnSpc>
              <a:spcBef>
                <a:spcPts val="0"/>
              </a:spcBef>
              <a:spcAft>
                <a:spcPts val="0"/>
              </a:spcAft>
              <a:buClr>
                <a:srgbClr val="30180F"/>
              </a:buClr>
              <a:buSzPts val="1400"/>
              <a:buFont typeface="Livvic Medium"/>
              <a:buChar char="●"/>
              <a:defRPr>
                <a:solidFill>
                  <a:srgbClr val="434343"/>
                </a:solidFill>
              </a:defRPr>
            </a:lvl4pPr>
            <a:lvl5pPr indent="-317500" lvl="4" marL="2286000" rtl="0">
              <a:lnSpc>
                <a:spcPct val="115000"/>
              </a:lnSpc>
              <a:spcBef>
                <a:spcPts val="0"/>
              </a:spcBef>
              <a:spcAft>
                <a:spcPts val="0"/>
              </a:spcAft>
              <a:buClr>
                <a:srgbClr val="30180F"/>
              </a:buClr>
              <a:buSzPts val="1400"/>
              <a:buFont typeface="Livvic Medium"/>
              <a:buChar char="○"/>
              <a:defRPr>
                <a:solidFill>
                  <a:srgbClr val="434343"/>
                </a:solidFill>
              </a:defRPr>
            </a:lvl5pPr>
            <a:lvl6pPr indent="-317500" lvl="5" marL="2743200" rtl="0">
              <a:lnSpc>
                <a:spcPct val="115000"/>
              </a:lnSpc>
              <a:spcBef>
                <a:spcPts val="0"/>
              </a:spcBef>
              <a:spcAft>
                <a:spcPts val="0"/>
              </a:spcAft>
              <a:buClr>
                <a:srgbClr val="30180F"/>
              </a:buClr>
              <a:buSzPts val="1400"/>
              <a:buFont typeface="Livvic Medium"/>
              <a:buChar char="■"/>
              <a:defRPr>
                <a:solidFill>
                  <a:srgbClr val="434343"/>
                </a:solidFill>
              </a:defRPr>
            </a:lvl6pPr>
            <a:lvl7pPr indent="-317500" lvl="6" marL="3200400" rtl="0">
              <a:lnSpc>
                <a:spcPct val="115000"/>
              </a:lnSpc>
              <a:spcBef>
                <a:spcPts val="0"/>
              </a:spcBef>
              <a:spcAft>
                <a:spcPts val="0"/>
              </a:spcAft>
              <a:buClr>
                <a:srgbClr val="30180F"/>
              </a:buClr>
              <a:buSzPts val="1400"/>
              <a:buFont typeface="Livvic Medium"/>
              <a:buChar char="●"/>
              <a:defRPr>
                <a:solidFill>
                  <a:srgbClr val="434343"/>
                </a:solidFill>
              </a:defRPr>
            </a:lvl7pPr>
            <a:lvl8pPr indent="-317500" lvl="7" marL="3657600" rtl="0">
              <a:lnSpc>
                <a:spcPct val="115000"/>
              </a:lnSpc>
              <a:spcBef>
                <a:spcPts val="0"/>
              </a:spcBef>
              <a:spcAft>
                <a:spcPts val="0"/>
              </a:spcAft>
              <a:buClr>
                <a:srgbClr val="30180F"/>
              </a:buClr>
              <a:buSzPts val="1400"/>
              <a:buFont typeface="Livvic Medium"/>
              <a:buChar char="○"/>
              <a:defRPr>
                <a:solidFill>
                  <a:srgbClr val="434343"/>
                </a:solidFill>
              </a:defRPr>
            </a:lvl8pPr>
            <a:lvl9pPr indent="-317500" lvl="8" marL="4114800" rtl="0">
              <a:lnSpc>
                <a:spcPct val="115000"/>
              </a:lnSpc>
              <a:spcBef>
                <a:spcPts val="0"/>
              </a:spcBef>
              <a:spcAft>
                <a:spcPts val="0"/>
              </a:spcAft>
              <a:buClr>
                <a:srgbClr val="30180F"/>
              </a:buClr>
              <a:buSzPts val="1400"/>
              <a:buFont typeface="Livvic Medium"/>
              <a:buChar char="■"/>
              <a:defRPr>
                <a:solidFill>
                  <a:srgbClr val="434343"/>
                </a:solidFill>
              </a:defRPr>
            </a:lvl9pPr>
          </a:lstStyle>
          <a:p/>
        </p:txBody>
      </p:sp>
      <p:sp>
        <p:nvSpPr>
          <p:cNvPr id="302" name="Google Shape;302;p21"/>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21"/>
          <p:cNvGrpSpPr/>
          <p:nvPr/>
        </p:nvGrpSpPr>
        <p:grpSpPr>
          <a:xfrm>
            <a:off x="8091700" y="4767400"/>
            <a:ext cx="674400" cy="217200"/>
            <a:chOff x="-1321275" y="2068925"/>
            <a:chExt cx="674400" cy="217200"/>
          </a:xfrm>
        </p:grpSpPr>
        <p:sp>
          <p:nvSpPr>
            <p:cNvPr id="304" name="Google Shape;304;p21"/>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21"/>
          <p:cNvGrpSpPr/>
          <p:nvPr/>
        </p:nvGrpSpPr>
        <p:grpSpPr>
          <a:xfrm>
            <a:off x="8154153" y="-632289"/>
            <a:ext cx="1264585" cy="1264585"/>
            <a:chOff x="1190625" y="238125"/>
            <a:chExt cx="5186975" cy="5186975"/>
          </a:xfrm>
        </p:grpSpPr>
        <p:sp>
          <p:nvSpPr>
            <p:cNvPr id="309" name="Google Shape;309;p21"/>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1"/>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1"/>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1"/>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1"/>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319" name="Shape 319"/>
        <p:cNvGrpSpPr/>
        <p:nvPr/>
      </p:nvGrpSpPr>
      <p:grpSpPr>
        <a:xfrm>
          <a:off x="0" y="0"/>
          <a:ext cx="0" cy="0"/>
          <a:chOff x="0" y="0"/>
          <a:chExt cx="0" cy="0"/>
        </a:xfrm>
      </p:grpSpPr>
      <p:sp>
        <p:nvSpPr>
          <p:cNvPr id="320" name="Google Shape;320;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1" name="Google Shape;321;p22"/>
          <p:cNvSpPr txBox="1"/>
          <p:nvPr>
            <p:ph idx="1" type="subTitle"/>
          </p:nvPr>
        </p:nvSpPr>
        <p:spPr>
          <a:xfrm>
            <a:off x="720000" y="1017725"/>
            <a:ext cx="5583600" cy="10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Char char="■"/>
              <a:defRPr/>
            </a:lvl1pPr>
            <a:lvl2pPr lvl="1" rtl="0" algn="ctr">
              <a:lnSpc>
                <a:spcPct val="100000"/>
              </a:lnSpc>
              <a:spcBef>
                <a:spcPts val="0"/>
              </a:spcBef>
              <a:spcAft>
                <a:spcPts val="0"/>
              </a:spcAft>
              <a:buSzPts val="2200"/>
              <a:buChar char="○"/>
              <a:defRPr/>
            </a:lvl2pPr>
            <a:lvl3pPr lvl="2" rtl="0" algn="ctr">
              <a:lnSpc>
                <a:spcPct val="100000"/>
              </a:lnSpc>
              <a:spcBef>
                <a:spcPts val="0"/>
              </a:spcBef>
              <a:spcAft>
                <a:spcPts val="0"/>
              </a:spcAft>
              <a:buSzPts val="1800"/>
              <a:buChar char="■"/>
              <a:defRPr/>
            </a:lvl3pPr>
            <a:lvl4pPr lvl="3" rtl="0" algn="ctr">
              <a:lnSpc>
                <a:spcPct val="100000"/>
              </a:lnSpc>
              <a:spcBef>
                <a:spcPts val="0"/>
              </a:spcBef>
              <a:spcAft>
                <a:spcPts val="0"/>
              </a:spcAft>
              <a:buSzPts val="16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sp>
        <p:nvSpPr>
          <p:cNvPr id="322" name="Google Shape;322;p22"/>
          <p:cNvSpPr txBox="1"/>
          <p:nvPr>
            <p:ph idx="2" type="subTitle"/>
          </p:nvPr>
        </p:nvSpPr>
        <p:spPr>
          <a:xfrm>
            <a:off x="720000" y="2060685"/>
            <a:ext cx="5583600" cy="15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Char char="■"/>
              <a:defRPr/>
            </a:lvl1pPr>
            <a:lvl2pPr lvl="1" rtl="0" algn="ctr">
              <a:lnSpc>
                <a:spcPct val="100000"/>
              </a:lnSpc>
              <a:spcBef>
                <a:spcPts val="0"/>
              </a:spcBef>
              <a:spcAft>
                <a:spcPts val="0"/>
              </a:spcAft>
              <a:buSzPts val="2200"/>
              <a:buChar char="○"/>
              <a:defRPr/>
            </a:lvl2pPr>
            <a:lvl3pPr lvl="2" rtl="0" algn="ctr">
              <a:lnSpc>
                <a:spcPct val="100000"/>
              </a:lnSpc>
              <a:spcBef>
                <a:spcPts val="0"/>
              </a:spcBef>
              <a:spcAft>
                <a:spcPts val="0"/>
              </a:spcAft>
              <a:buSzPts val="1800"/>
              <a:buChar char="■"/>
              <a:defRPr/>
            </a:lvl3pPr>
            <a:lvl4pPr lvl="3" rtl="0" algn="ctr">
              <a:lnSpc>
                <a:spcPct val="100000"/>
              </a:lnSpc>
              <a:spcBef>
                <a:spcPts val="0"/>
              </a:spcBef>
              <a:spcAft>
                <a:spcPts val="0"/>
              </a:spcAft>
              <a:buSzPts val="16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sp>
        <p:nvSpPr>
          <p:cNvPr id="323" name="Google Shape;323;p22"/>
          <p:cNvSpPr txBox="1"/>
          <p:nvPr>
            <p:ph idx="3" type="subTitle"/>
          </p:nvPr>
        </p:nvSpPr>
        <p:spPr>
          <a:xfrm>
            <a:off x="720000" y="3591444"/>
            <a:ext cx="5583600" cy="10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324" name="Google Shape;324;p22"/>
          <p:cNvGrpSpPr/>
          <p:nvPr/>
        </p:nvGrpSpPr>
        <p:grpSpPr>
          <a:xfrm>
            <a:off x="-12" y="0"/>
            <a:ext cx="9144112" cy="5143500"/>
            <a:chOff x="-12" y="0"/>
            <a:chExt cx="9144112" cy="5143500"/>
          </a:xfrm>
        </p:grpSpPr>
        <p:sp>
          <p:nvSpPr>
            <p:cNvPr id="325" name="Google Shape;325;p22"/>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
            <p:cNvSpPr/>
            <p:nvPr/>
          </p:nvSpPr>
          <p:spPr>
            <a:xfrm>
              <a:off x="7713700" y="0"/>
              <a:ext cx="1430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22"/>
          <p:cNvGrpSpPr/>
          <p:nvPr/>
        </p:nvGrpSpPr>
        <p:grpSpPr>
          <a:xfrm>
            <a:off x="-632262" y="220131"/>
            <a:ext cx="10421565" cy="5108871"/>
            <a:chOff x="-632262" y="220131"/>
            <a:chExt cx="10421565" cy="5108871"/>
          </a:xfrm>
        </p:grpSpPr>
        <p:sp>
          <p:nvSpPr>
            <p:cNvPr id="328" name="Google Shape;328;p22"/>
            <p:cNvSpPr/>
            <p:nvPr/>
          </p:nvSpPr>
          <p:spPr>
            <a:xfrm>
              <a:off x="-632262" y="220131"/>
              <a:ext cx="1264500" cy="1264500"/>
            </a:xfrm>
            <a:prstGeom prst="blockArc">
              <a:avLst>
                <a:gd fmla="val 10800000" name="adj1"/>
                <a:gd fmla="val 25995" name="adj2"/>
                <a:gd fmla="val 13712" name="adj3"/>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 name="Google Shape;329;p22"/>
            <p:cNvGrpSpPr/>
            <p:nvPr/>
          </p:nvGrpSpPr>
          <p:grpSpPr>
            <a:xfrm flipH="1">
              <a:off x="8428903" y="4423002"/>
              <a:ext cx="1360400" cy="906000"/>
              <a:chOff x="556778" y="4530102"/>
              <a:chExt cx="1360400" cy="906000"/>
            </a:xfrm>
          </p:grpSpPr>
          <p:sp>
            <p:nvSpPr>
              <p:cNvPr id="330" name="Google Shape;330;p22"/>
              <p:cNvSpPr/>
              <p:nvPr/>
            </p:nvSpPr>
            <p:spPr>
              <a:xfrm rot="10800000">
                <a:off x="5567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2"/>
              <p:cNvSpPr/>
              <p:nvPr/>
            </p:nvSpPr>
            <p:spPr>
              <a:xfrm rot="10800000">
                <a:off x="10111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332" name="Shape 332"/>
        <p:cNvGrpSpPr/>
        <p:nvPr/>
      </p:nvGrpSpPr>
      <p:grpSpPr>
        <a:xfrm>
          <a:off x="0" y="0"/>
          <a:ext cx="0" cy="0"/>
          <a:chOff x="0" y="0"/>
          <a:chExt cx="0" cy="0"/>
        </a:xfrm>
      </p:grpSpPr>
      <p:sp>
        <p:nvSpPr>
          <p:cNvPr id="333" name="Google Shape;333;p23"/>
          <p:cNvSpPr/>
          <p:nvPr/>
        </p:nvSpPr>
        <p:spPr>
          <a:xfrm>
            <a:off x="897538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5" name="Google Shape;335;p23"/>
          <p:cNvSpPr txBox="1"/>
          <p:nvPr>
            <p:ph idx="1" type="subTitle"/>
          </p:nvPr>
        </p:nvSpPr>
        <p:spPr>
          <a:xfrm>
            <a:off x="853213" y="2442669"/>
            <a:ext cx="2289600" cy="159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6" name="Google Shape;336;p23"/>
          <p:cNvSpPr txBox="1"/>
          <p:nvPr>
            <p:ph idx="2" type="subTitle"/>
          </p:nvPr>
        </p:nvSpPr>
        <p:spPr>
          <a:xfrm>
            <a:off x="3427200" y="2442666"/>
            <a:ext cx="2289600" cy="159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7" name="Google Shape;337;p23"/>
          <p:cNvSpPr txBox="1"/>
          <p:nvPr>
            <p:ph idx="3" type="subTitle"/>
          </p:nvPr>
        </p:nvSpPr>
        <p:spPr>
          <a:xfrm>
            <a:off x="6001188" y="2442666"/>
            <a:ext cx="2289600" cy="159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8" name="Google Shape;338;p23"/>
          <p:cNvSpPr txBox="1"/>
          <p:nvPr>
            <p:ph idx="4" type="subTitle"/>
          </p:nvPr>
        </p:nvSpPr>
        <p:spPr>
          <a:xfrm>
            <a:off x="853213" y="1576775"/>
            <a:ext cx="2289600" cy="756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1800">
                <a:solidFill>
                  <a:schemeClr val="dk1"/>
                </a:solidFill>
                <a:latin typeface="Lexend Deca"/>
                <a:ea typeface="Lexend Deca"/>
                <a:cs typeface="Lexend Deca"/>
                <a:sym typeface="Lexend Dec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9" name="Google Shape;339;p23"/>
          <p:cNvSpPr txBox="1"/>
          <p:nvPr>
            <p:ph idx="5" type="subTitle"/>
          </p:nvPr>
        </p:nvSpPr>
        <p:spPr>
          <a:xfrm>
            <a:off x="3427200" y="1576775"/>
            <a:ext cx="2289600" cy="756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1800">
                <a:solidFill>
                  <a:schemeClr val="dk1"/>
                </a:solidFill>
                <a:latin typeface="Lexend Deca"/>
                <a:ea typeface="Lexend Deca"/>
                <a:cs typeface="Lexend Deca"/>
                <a:sym typeface="Lexend Dec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40" name="Google Shape;340;p23"/>
          <p:cNvSpPr txBox="1"/>
          <p:nvPr>
            <p:ph idx="6" type="subTitle"/>
          </p:nvPr>
        </p:nvSpPr>
        <p:spPr>
          <a:xfrm>
            <a:off x="6001188" y="1576775"/>
            <a:ext cx="2289600" cy="756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1800">
                <a:solidFill>
                  <a:schemeClr val="dk1"/>
                </a:solidFill>
                <a:latin typeface="Lexend Deca"/>
                <a:ea typeface="Lexend Deca"/>
                <a:cs typeface="Lexend Deca"/>
                <a:sym typeface="Lexend Deca"/>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41" name="Google Shape;341;p23"/>
          <p:cNvGrpSpPr/>
          <p:nvPr/>
        </p:nvGrpSpPr>
        <p:grpSpPr>
          <a:xfrm flipH="1">
            <a:off x="8424103" y="4155502"/>
            <a:ext cx="1360400" cy="906000"/>
            <a:chOff x="556778" y="4530102"/>
            <a:chExt cx="1360400" cy="906000"/>
          </a:xfrm>
        </p:grpSpPr>
        <p:sp>
          <p:nvSpPr>
            <p:cNvPr id="342" name="Google Shape;342;p23"/>
            <p:cNvSpPr/>
            <p:nvPr/>
          </p:nvSpPr>
          <p:spPr>
            <a:xfrm rot="10800000">
              <a:off x="5567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p:nvPr/>
          </p:nvSpPr>
          <p:spPr>
            <a:xfrm rot="10800000">
              <a:off x="10111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23"/>
          <p:cNvGrpSpPr/>
          <p:nvPr/>
        </p:nvGrpSpPr>
        <p:grpSpPr>
          <a:xfrm>
            <a:off x="377900" y="158900"/>
            <a:ext cx="674400" cy="217200"/>
            <a:chOff x="-1321275" y="2068925"/>
            <a:chExt cx="674400" cy="217200"/>
          </a:xfrm>
        </p:grpSpPr>
        <p:sp>
          <p:nvSpPr>
            <p:cNvPr id="345" name="Google Shape;345;p23"/>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349" name="Shape 349"/>
        <p:cNvGrpSpPr/>
        <p:nvPr/>
      </p:nvGrpSpPr>
      <p:grpSpPr>
        <a:xfrm>
          <a:off x="0" y="0"/>
          <a:ext cx="0" cy="0"/>
          <a:chOff x="0" y="0"/>
          <a:chExt cx="0" cy="0"/>
        </a:xfrm>
      </p:grpSpPr>
      <p:sp>
        <p:nvSpPr>
          <p:cNvPr id="350" name="Google Shape;350;p24"/>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1" name="Google Shape;351;p24"/>
          <p:cNvGrpSpPr/>
          <p:nvPr/>
        </p:nvGrpSpPr>
        <p:grpSpPr>
          <a:xfrm>
            <a:off x="-660123" y="220131"/>
            <a:ext cx="10436361" cy="5315989"/>
            <a:chOff x="-660123" y="220131"/>
            <a:chExt cx="10436361" cy="5315989"/>
          </a:xfrm>
        </p:grpSpPr>
        <p:grpSp>
          <p:nvGrpSpPr>
            <p:cNvPr id="352" name="Google Shape;352;p24"/>
            <p:cNvGrpSpPr/>
            <p:nvPr/>
          </p:nvGrpSpPr>
          <p:grpSpPr>
            <a:xfrm>
              <a:off x="-660123" y="4215887"/>
              <a:ext cx="1320233" cy="1320233"/>
              <a:chOff x="-1573525" y="758200"/>
              <a:chExt cx="984000" cy="984000"/>
            </a:xfrm>
          </p:grpSpPr>
          <p:sp>
            <p:nvSpPr>
              <p:cNvPr id="353" name="Google Shape;353;p24"/>
              <p:cNvSpPr/>
              <p:nvPr/>
            </p:nvSpPr>
            <p:spPr>
              <a:xfrm>
                <a:off x="-1573525" y="758200"/>
                <a:ext cx="984000" cy="9840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1443625" y="888100"/>
                <a:ext cx="724200" cy="724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5" name="Google Shape;355;p24"/>
            <p:cNvSpPr/>
            <p:nvPr/>
          </p:nvSpPr>
          <p:spPr>
            <a:xfrm>
              <a:off x="8511738" y="220131"/>
              <a:ext cx="1264500" cy="1264500"/>
            </a:xfrm>
            <a:prstGeom prst="blockArc">
              <a:avLst>
                <a:gd fmla="val 10800000" name="adj1"/>
                <a:gd fmla="val 25995" name="adj2"/>
                <a:gd fmla="val 13712" name="adj3"/>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7" name="Google Shape;357;p24"/>
          <p:cNvSpPr txBox="1"/>
          <p:nvPr>
            <p:ph idx="1" type="subTitle"/>
          </p:nvPr>
        </p:nvSpPr>
        <p:spPr>
          <a:xfrm>
            <a:off x="715237" y="1260963"/>
            <a:ext cx="36693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None/>
              <a:defRPr b="1" sz="1800">
                <a:solidFill>
                  <a:schemeClr val="dk1"/>
                </a:solidFill>
              </a:defRPr>
            </a:lvl1pPr>
            <a:lvl2pPr lvl="1" rtl="0" algn="ctr">
              <a:lnSpc>
                <a:spcPct val="100000"/>
              </a:lnSpc>
              <a:spcBef>
                <a:spcPts val="0"/>
              </a:spcBef>
              <a:spcAft>
                <a:spcPts val="0"/>
              </a:spcAft>
              <a:buClr>
                <a:schemeClr val="dk1"/>
              </a:buClr>
              <a:buSzPts val="2400"/>
              <a:buNone/>
              <a:defRPr sz="2400">
                <a:solidFill>
                  <a:schemeClr val="dk1"/>
                </a:solidFill>
              </a:defRPr>
            </a:lvl2pPr>
            <a:lvl3pPr lvl="2" rtl="0" algn="ctr">
              <a:lnSpc>
                <a:spcPct val="100000"/>
              </a:lnSpc>
              <a:spcBef>
                <a:spcPts val="0"/>
              </a:spcBef>
              <a:spcAft>
                <a:spcPts val="0"/>
              </a:spcAft>
              <a:buClr>
                <a:schemeClr val="dk1"/>
              </a:buClr>
              <a:buSzPts val="2400"/>
              <a:buNone/>
              <a:defRPr sz="2400">
                <a:solidFill>
                  <a:schemeClr val="dk1"/>
                </a:solidFill>
              </a:defRPr>
            </a:lvl3pPr>
            <a:lvl4pPr lvl="3" rtl="0" algn="ctr">
              <a:lnSpc>
                <a:spcPct val="100000"/>
              </a:lnSpc>
              <a:spcBef>
                <a:spcPts val="0"/>
              </a:spcBef>
              <a:spcAft>
                <a:spcPts val="0"/>
              </a:spcAft>
              <a:buClr>
                <a:schemeClr val="dk1"/>
              </a:buClr>
              <a:buSzPts val="2400"/>
              <a:buNone/>
              <a:defRPr sz="2400">
                <a:solidFill>
                  <a:schemeClr val="dk1"/>
                </a:solidFill>
              </a:defRPr>
            </a:lvl4pPr>
            <a:lvl5pPr lvl="4" rtl="0" algn="ctr">
              <a:lnSpc>
                <a:spcPct val="100000"/>
              </a:lnSpc>
              <a:spcBef>
                <a:spcPts val="0"/>
              </a:spcBef>
              <a:spcAft>
                <a:spcPts val="0"/>
              </a:spcAft>
              <a:buClr>
                <a:schemeClr val="dk1"/>
              </a:buClr>
              <a:buSzPts val="2400"/>
              <a:buNone/>
              <a:defRPr sz="2400">
                <a:solidFill>
                  <a:schemeClr val="dk1"/>
                </a:solidFill>
              </a:defRPr>
            </a:lvl5pPr>
            <a:lvl6pPr lvl="5" rtl="0" algn="ctr">
              <a:lnSpc>
                <a:spcPct val="100000"/>
              </a:lnSpc>
              <a:spcBef>
                <a:spcPts val="0"/>
              </a:spcBef>
              <a:spcAft>
                <a:spcPts val="0"/>
              </a:spcAft>
              <a:buClr>
                <a:schemeClr val="dk1"/>
              </a:buClr>
              <a:buSzPts val="2400"/>
              <a:buNone/>
              <a:defRPr sz="2400">
                <a:solidFill>
                  <a:schemeClr val="dk1"/>
                </a:solidFill>
              </a:defRPr>
            </a:lvl6pPr>
            <a:lvl7pPr lvl="6" rtl="0" algn="ctr">
              <a:lnSpc>
                <a:spcPct val="100000"/>
              </a:lnSpc>
              <a:spcBef>
                <a:spcPts val="0"/>
              </a:spcBef>
              <a:spcAft>
                <a:spcPts val="0"/>
              </a:spcAft>
              <a:buClr>
                <a:schemeClr val="dk1"/>
              </a:buClr>
              <a:buSzPts val="2400"/>
              <a:buNone/>
              <a:defRPr sz="2400">
                <a:solidFill>
                  <a:schemeClr val="dk1"/>
                </a:solidFill>
              </a:defRPr>
            </a:lvl7pPr>
            <a:lvl8pPr lvl="7" rtl="0" algn="ctr">
              <a:lnSpc>
                <a:spcPct val="100000"/>
              </a:lnSpc>
              <a:spcBef>
                <a:spcPts val="0"/>
              </a:spcBef>
              <a:spcAft>
                <a:spcPts val="0"/>
              </a:spcAft>
              <a:buClr>
                <a:schemeClr val="dk1"/>
              </a:buClr>
              <a:buSzPts val="2400"/>
              <a:buNone/>
              <a:defRPr sz="2400">
                <a:solidFill>
                  <a:schemeClr val="dk1"/>
                </a:solidFill>
              </a:defRPr>
            </a:lvl8pPr>
            <a:lvl9pPr lvl="8" rtl="0" algn="ctr">
              <a:lnSpc>
                <a:spcPct val="100000"/>
              </a:lnSpc>
              <a:spcBef>
                <a:spcPts val="0"/>
              </a:spcBef>
              <a:spcAft>
                <a:spcPts val="0"/>
              </a:spcAft>
              <a:buClr>
                <a:schemeClr val="dk1"/>
              </a:buClr>
              <a:buSzPts val="2400"/>
              <a:buNone/>
              <a:defRPr sz="2400">
                <a:solidFill>
                  <a:schemeClr val="dk1"/>
                </a:solidFill>
              </a:defRPr>
            </a:lvl9pPr>
          </a:lstStyle>
          <a:p/>
        </p:txBody>
      </p:sp>
      <p:sp>
        <p:nvSpPr>
          <p:cNvPr id="358" name="Google Shape;358;p24"/>
          <p:cNvSpPr txBox="1"/>
          <p:nvPr>
            <p:ph idx="2" type="subTitle"/>
          </p:nvPr>
        </p:nvSpPr>
        <p:spPr>
          <a:xfrm>
            <a:off x="715237" y="1786863"/>
            <a:ext cx="3669300" cy="915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59" name="Google Shape;359;p24"/>
          <p:cNvSpPr txBox="1"/>
          <p:nvPr>
            <p:ph idx="3" type="subTitle"/>
          </p:nvPr>
        </p:nvSpPr>
        <p:spPr>
          <a:xfrm>
            <a:off x="4759463" y="1786863"/>
            <a:ext cx="3669300" cy="915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60" name="Google Shape;360;p24"/>
          <p:cNvSpPr txBox="1"/>
          <p:nvPr>
            <p:ph idx="4" type="subTitle"/>
          </p:nvPr>
        </p:nvSpPr>
        <p:spPr>
          <a:xfrm>
            <a:off x="715237" y="3582250"/>
            <a:ext cx="3669300" cy="915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61" name="Google Shape;361;p24"/>
          <p:cNvSpPr txBox="1"/>
          <p:nvPr>
            <p:ph idx="5" type="subTitle"/>
          </p:nvPr>
        </p:nvSpPr>
        <p:spPr>
          <a:xfrm>
            <a:off x="4759462" y="3582250"/>
            <a:ext cx="3669300" cy="915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62" name="Google Shape;362;p24"/>
          <p:cNvSpPr txBox="1"/>
          <p:nvPr>
            <p:ph idx="6" type="subTitle"/>
          </p:nvPr>
        </p:nvSpPr>
        <p:spPr>
          <a:xfrm>
            <a:off x="715237" y="3056350"/>
            <a:ext cx="36693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None/>
              <a:defRPr b="1" sz="1800">
                <a:solidFill>
                  <a:schemeClr val="dk1"/>
                </a:solidFill>
              </a:defRPr>
            </a:lvl1pPr>
            <a:lvl2pPr lvl="1" rtl="0" algn="ctr">
              <a:lnSpc>
                <a:spcPct val="100000"/>
              </a:lnSpc>
              <a:spcBef>
                <a:spcPts val="0"/>
              </a:spcBef>
              <a:spcAft>
                <a:spcPts val="0"/>
              </a:spcAft>
              <a:buClr>
                <a:schemeClr val="dk1"/>
              </a:buClr>
              <a:buSzPts val="2400"/>
              <a:buNone/>
              <a:defRPr sz="2400">
                <a:solidFill>
                  <a:schemeClr val="dk1"/>
                </a:solidFill>
              </a:defRPr>
            </a:lvl2pPr>
            <a:lvl3pPr lvl="2" rtl="0" algn="ctr">
              <a:lnSpc>
                <a:spcPct val="100000"/>
              </a:lnSpc>
              <a:spcBef>
                <a:spcPts val="0"/>
              </a:spcBef>
              <a:spcAft>
                <a:spcPts val="0"/>
              </a:spcAft>
              <a:buClr>
                <a:schemeClr val="dk1"/>
              </a:buClr>
              <a:buSzPts val="2400"/>
              <a:buNone/>
              <a:defRPr sz="2400">
                <a:solidFill>
                  <a:schemeClr val="dk1"/>
                </a:solidFill>
              </a:defRPr>
            </a:lvl3pPr>
            <a:lvl4pPr lvl="3" rtl="0" algn="ctr">
              <a:lnSpc>
                <a:spcPct val="100000"/>
              </a:lnSpc>
              <a:spcBef>
                <a:spcPts val="0"/>
              </a:spcBef>
              <a:spcAft>
                <a:spcPts val="0"/>
              </a:spcAft>
              <a:buClr>
                <a:schemeClr val="dk1"/>
              </a:buClr>
              <a:buSzPts val="2400"/>
              <a:buNone/>
              <a:defRPr sz="2400">
                <a:solidFill>
                  <a:schemeClr val="dk1"/>
                </a:solidFill>
              </a:defRPr>
            </a:lvl4pPr>
            <a:lvl5pPr lvl="4" rtl="0" algn="ctr">
              <a:lnSpc>
                <a:spcPct val="100000"/>
              </a:lnSpc>
              <a:spcBef>
                <a:spcPts val="0"/>
              </a:spcBef>
              <a:spcAft>
                <a:spcPts val="0"/>
              </a:spcAft>
              <a:buClr>
                <a:schemeClr val="dk1"/>
              </a:buClr>
              <a:buSzPts val="2400"/>
              <a:buNone/>
              <a:defRPr sz="2400">
                <a:solidFill>
                  <a:schemeClr val="dk1"/>
                </a:solidFill>
              </a:defRPr>
            </a:lvl5pPr>
            <a:lvl6pPr lvl="5" rtl="0" algn="ctr">
              <a:lnSpc>
                <a:spcPct val="100000"/>
              </a:lnSpc>
              <a:spcBef>
                <a:spcPts val="0"/>
              </a:spcBef>
              <a:spcAft>
                <a:spcPts val="0"/>
              </a:spcAft>
              <a:buClr>
                <a:schemeClr val="dk1"/>
              </a:buClr>
              <a:buSzPts val="2400"/>
              <a:buNone/>
              <a:defRPr sz="2400">
                <a:solidFill>
                  <a:schemeClr val="dk1"/>
                </a:solidFill>
              </a:defRPr>
            </a:lvl6pPr>
            <a:lvl7pPr lvl="6" rtl="0" algn="ctr">
              <a:lnSpc>
                <a:spcPct val="100000"/>
              </a:lnSpc>
              <a:spcBef>
                <a:spcPts val="0"/>
              </a:spcBef>
              <a:spcAft>
                <a:spcPts val="0"/>
              </a:spcAft>
              <a:buClr>
                <a:schemeClr val="dk1"/>
              </a:buClr>
              <a:buSzPts val="2400"/>
              <a:buNone/>
              <a:defRPr sz="2400">
                <a:solidFill>
                  <a:schemeClr val="dk1"/>
                </a:solidFill>
              </a:defRPr>
            </a:lvl7pPr>
            <a:lvl8pPr lvl="7" rtl="0" algn="ctr">
              <a:lnSpc>
                <a:spcPct val="100000"/>
              </a:lnSpc>
              <a:spcBef>
                <a:spcPts val="0"/>
              </a:spcBef>
              <a:spcAft>
                <a:spcPts val="0"/>
              </a:spcAft>
              <a:buClr>
                <a:schemeClr val="dk1"/>
              </a:buClr>
              <a:buSzPts val="2400"/>
              <a:buNone/>
              <a:defRPr sz="2400">
                <a:solidFill>
                  <a:schemeClr val="dk1"/>
                </a:solidFill>
              </a:defRPr>
            </a:lvl8pPr>
            <a:lvl9pPr lvl="8" rtl="0" algn="ctr">
              <a:lnSpc>
                <a:spcPct val="100000"/>
              </a:lnSpc>
              <a:spcBef>
                <a:spcPts val="0"/>
              </a:spcBef>
              <a:spcAft>
                <a:spcPts val="0"/>
              </a:spcAft>
              <a:buClr>
                <a:schemeClr val="dk1"/>
              </a:buClr>
              <a:buSzPts val="2400"/>
              <a:buNone/>
              <a:defRPr sz="2400">
                <a:solidFill>
                  <a:schemeClr val="dk1"/>
                </a:solidFill>
              </a:defRPr>
            </a:lvl9pPr>
          </a:lstStyle>
          <a:p/>
        </p:txBody>
      </p:sp>
      <p:sp>
        <p:nvSpPr>
          <p:cNvPr id="363" name="Google Shape;363;p24"/>
          <p:cNvSpPr txBox="1"/>
          <p:nvPr>
            <p:ph idx="7" type="subTitle"/>
          </p:nvPr>
        </p:nvSpPr>
        <p:spPr>
          <a:xfrm>
            <a:off x="4759462" y="1260963"/>
            <a:ext cx="36693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None/>
              <a:defRPr b="1" sz="1800">
                <a:solidFill>
                  <a:schemeClr val="dk1"/>
                </a:solidFill>
              </a:defRPr>
            </a:lvl1pPr>
            <a:lvl2pPr lvl="1" rtl="0" algn="ctr">
              <a:lnSpc>
                <a:spcPct val="100000"/>
              </a:lnSpc>
              <a:spcBef>
                <a:spcPts val="0"/>
              </a:spcBef>
              <a:spcAft>
                <a:spcPts val="0"/>
              </a:spcAft>
              <a:buClr>
                <a:schemeClr val="dk1"/>
              </a:buClr>
              <a:buSzPts val="2400"/>
              <a:buNone/>
              <a:defRPr sz="2400">
                <a:solidFill>
                  <a:schemeClr val="dk1"/>
                </a:solidFill>
              </a:defRPr>
            </a:lvl2pPr>
            <a:lvl3pPr lvl="2" rtl="0" algn="ctr">
              <a:lnSpc>
                <a:spcPct val="100000"/>
              </a:lnSpc>
              <a:spcBef>
                <a:spcPts val="0"/>
              </a:spcBef>
              <a:spcAft>
                <a:spcPts val="0"/>
              </a:spcAft>
              <a:buClr>
                <a:schemeClr val="dk1"/>
              </a:buClr>
              <a:buSzPts val="2400"/>
              <a:buNone/>
              <a:defRPr sz="2400">
                <a:solidFill>
                  <a:schemeClr val="dk1"/>
                </a:solidFill>
              </a:defRPr>
            </a:lvl3pPr>
            <a:lvl4pPr lvl="3" rtl="0" algn="ctr">
              <a:lnSpc>
                <a:spcPct val="100000"/>
              </a:lnSpc>
              <a:spcBef>
                <a:spcPts val="0"/>
              </a:spcBef>
              <a:spcAft>
                <a:spcPts val="0"/>
              </a:spcAft>
              <a:buClr>
                <a:schemeClr val="dk1"/>
              </a:buClr>
              <a:buSzPts val="2400"/>
              <a:buNone/>
              <a:defRPr sz="2400">
                <a:solidFill>
                  <a:schemeClr val="dk1"/>
                </a:solidFill>
              </a:defRPr>
            </a:lvl4pPr>
            <a:lvl5pPr lvl="4" rtl="0" algn="ctr">
              <a:lnSpc>
                <a:spcPct val="100000"/>
              </a:lnSpc>
              <a:spcBef>
                <a:spcPts val="0"/>
              </a:spcBef>
              <a:spcAft>
                <a:spcPts val="0"/>
              </a:spcAft>
              <a:buClr>
                <a:schemeClr val="dk1"/>
              </a:buClr>
              <a:buSzPts val="2400"/>
              <a:buNone/>
              <a:defRPr sz="2400">
                <a:solidFill>
                  <a:schemeClr val="dk1"/>
                </a:solidFill>
              </a:defRPr>
            </a:lvl5pPr>
            <a:lvl6pPr lvl="5" rtl="0" algn="ctr">
              <a:lnSpc>
                <a:spcPct val="100000"/>
              </a:lnSpc>
              <a:spcBef>
                <a:spcPts val="0"/>
              </a:spcBef>
              <a:spcAft>
                <a:spcPts val="0"/>
              </a:spcAft>
              <a:buClr>
                <a:schemeClr val="dk1"/>
              </a:buClr>
              <a:buSzPts val="2400"/>
              <a:buNone/>
              <a:defRPr sz="2400">
                <a:solidFill>
                  <a:schemeClr val="dk1"/>
                </a:solidFill>
              </a:defRPr>
            </a:lvl6pPr>
            <a:lvl7pPr lvl="6" rtl="0" algn="ctr">
              <a:lnSpc>
                <a:spcPct val="100000"/>
              </a:lnSpc>
              <a:spcBef>
                <a:spcPts val="0"/>
              </a:spcBef>
              <a:spcAft>
                <a:spcPts val="0"/>
              </a:spcAft>
              <a:buClr>
                <a:schemeClr val="dk1"/>
              </a:buClr>
              <a:buSzPts val="2400"/>
              <a:buNone/>
              <a:defRPr sz="2400">
                <a:solidFill>
                  <a:schemeClr val="dk1"/>
                </a:solidFill>
              </a:defRPr>
            </a:lvl7pPr>
            <a:lvl8pPr lvl="7" rtl="0" algn="ctr">
              <a:lnSpc>
                <a:spcPct val="100000"/>
              </a:lnSpc>
              <a:spcBef>
                <a:spcPts val="0"/>
              </a:spcBef>
              <a:spcAft>
                <a:spcPts val="0"/>
              </a:spcAft>
              <a:buClr>
                <a:schemeClr val="dk1"/>
              </a:buClr>
              <a:buSzPts val="2400"/>
              <a:buNone/>
              <a:defRPr sz="2400">
                <a:solidFill>
                  <a:schemeClr val="dk1"/>
                </a:solidFill>
              </a:defRPr>
            </a:lvl8pPr>
            <a:lvl9pPr lvl="8" rtl="0" algn="ctr">
              <a:lnSpc>
                <a:spcPct val="100000"/>
              </a:lnSpc>
              <a:spcBef>
                <a:spcPts val="0"/>
              </a:spcBef>
              <a:spcAft>
                <a:spcPts val="0"/>
              </a:spcAft>
              <a:buClr>
                <a:schemeClr val="dk1"/>
              </a:buClr>
              <a:buSzPts val="2400"/>
              <a:buNone/>
              <a:defRPr sz="2400">
                <a:solidFill>
                  <a:schemeClr val="dk1"/>
                </a:solidFill>
              </a:defRPr>
            </a:lvl9pPr>
          </a:lstStyle>
          <a:p/>
        </p:txBody>
      </p:sp>
      <p:sp>
        <p:nvSpPr>
          <p:cNvPr id="364" name="Google Shape;364;p24"/>
          <p:cNvSpPr txBox="1"/>
          <p:nvPr>
            <p:ph idx="8" type="subTitle"/>
          </p:nvPr>
        </p:nvSpPr>
        <p:spPr>
          <a:xfrm>
            <a:off x="4759462" y="3056350"/>
            <a:ext cx="36693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None/>
              <a:defRPr b="1" sz="1800">
                <a:solidFill>
                  <a:schemeClr val="dk1"/>
                </a:solidFill>
              </a:defRPr>
            </a:lvl1pPr>
            <a:lvl2pPr lvl="1" rtl="0" algn="ctr">
              <a:lnSpc>
                <a:spcPct val="100000"/>
              </a:lnSpc>
              <a:spcBef>
                <a:spcPts val="0"/>
              </a:spcBef>
              <a:spcAft>
                <a:spcPts val="0"/>
              </a:spcAft>
              <a:buClr>
                <a:schemeClr val="dk1"/>
              </a:buClr>
              <a:buSzPts val="2400"/>
              <a:buNone/>
              <a:defRPr sz="2400">
                <a:solidFill>
                  <a:schemeClr val="dk1"/>
                </a:solidFill>
              </a:defRPr>
            </a:lvl2pPr>
            <a:lvl3pPr lvl="2" rtl="0" algn="ctr">
              <a:lnSpc>
                <a:spcPct val="100000"/>
              </a:lnSpc>
              <a:spcBef>
                <a:spcPts val="0"/>
              </a:spcBef>
              <a:spcAft>
                <a:spcPts val="0"/>
              </a:spcAft>
              <a:buClr>
                <a:schemeClr val="dk1"/>
              </a:buClr>
              <a:buSzPts val="2400"/>
              <a:buNone/>
              <a:defRPr sz="2400">
                <a:solidFill>
                  <a:schemeClr val="dk1"/>
                </a:solidFill>
              </a:defRPr>
            </a:lvl3pPr>
            <a:lvl4pPr lvl="3" rtl="0" algn="ctr">
              <a:lnSpc>
                <a:spcPct val="100000"/>
              </a:lnSpc>
              <a:spcBef>
                <a:spcPts val="0"/>
              </a:spcBef>
              <a:spcAft>
                <a:spcPts val="0"/>
              </a:spcAft>
              <a:buClr>
                <a:schemeClr val="dk1"/>
              </a:buClr>
              <a:buSzPts val="2400"/>
              <a:buNone/>
              <a:defRPr sz="2400">
                <a:solidFill>
                  <a:schemeClr val="dk1"/>
                </a:solidFill>
              </a:defRPr>
            </a:lvl4pPr>
            <a:lvl5pPr lvl="4" rtl="0" algn="ctr">
              <a:lnSpc>
                <a:spcPct val="100000"/>
              </a:lnSpc>
              <a:spcBef>
                <a:spcPts val="0"/>
              </a:spcBef>
              <a:spcAft>
                <a:spcPts val="0"/>
              </a:spcAft>
              <a:buClr>
                <a:schemeClr val="dk1"/>
              </a:buClr>
              <a:buSzPts val="2400"/>
              <a:buNone/>
              <a:defRPr sz="2400">
                <a:solidFill>
                  <a:schemeClr val="dk1"/>
                </a:solidFill>
              </a:defRPr>
            </a:lvl5pPr>
            <a:lvl6pPr lvl="5" rtl="0" algn="ctr">
              <a:lnSpc>
                <a:spcPct val="100000"/>
              </a:lnSpc>
              <a:spcBef>
                <a:spcPts val="0"/>
              </a:spcBef>
              <a:spcAft>
                <a:spcPts val="0"/>
              </a:spcAft>
              <a:buClr>
                <a:schemeClr val="dk1"/>
              </a:buClr>
              <a:buSzPts val="2400"/>
              <a:buNone/>
              <a:defRPr sz="2400">
                <a:solidFill>
                  <a:schemeClr val="dk1"/>
                </a:solidFill>
              </a:defRPr>
            </a:lvl6pPr>
            <a:lvl7pPr lvl="6" rtl="0" algn="ctr">
              <a:lnSpc>
                <a:spcPct val="100000"/>
              </a:lnSpc>
              <a:spcBef>
                <a:spcPts val="0"/>
              </a:spcBef>
              <a:spcAft>
                <a:spcPts val="0"/>
              </a:spcAft>
              <a:buClr>
                <a:schemeClr val="dk1"/>
              </a:buClr>
              <a:buSzPts val="2400"/>
              <a:buNone/>
              <a:defRPr sz="2400">
                <a:solidFill>
                  <a:schemeClr val="dk1"/>
                </a:solidFill>
              </a:defRPr>
            </a:lvl7pPr>
            <a:lvl8pPr lvl="7" rtl="0" algn="ctr">
              <a:lnSpc>
                <a:spcPct val="100000"/>
              </a:lnSpc>
              <a:spcBef>
                <a:spcPts val="0"/>
              </a:spcBef>
              <a:spcAft>
                <a:spcPts val="0"/>
              </a:spcAft>
              <a:buClr>
                <a:schemeClr val="dk1"/>
              </a:buClr>
              <a:buSzPts val="2400"/>
              <a:buNone/>
              <a:defRPr sz="2400">
                <a:solidFill>
                  <a:schemeClr val="dk1"/>
                </a:solidFill>
              </a:defRPr>
            </a:lvl8pPr>
            <a:lvl9pPr lvl="8" rtl="0" algn="ctr">
              <a:lnSpc>
                <a:spcPct val="100000"/>
              </a:lnSpc>
              <a:spcBef>
                <a:spcPts val="0"/>
              </a:spcBef>
              <a:spcAft>
                <a:spcPts val="0"/>
              </a:spcAft>
              <a:buClr>
                <a:schemeClr val="dk1"/>
              </a:buClr>
              <a:buSzPts val="2400"/>
              <a:buNone/>
              <a:defRPr sz="24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65" name="Shape 365"/>
        <p:cNvGrpSpPr/>
        <p:nvPr/>
      </p:nvGrpSpPr>
      <p:grpSpPr>
        <a:xfrm>
          <a:off x="0" y="0"/>
          <a:ext cx="0" cy="0"/>
          <a:chOff x="0" y="0"/>
          <a:chExt cx="0" cy="0"/>
        </a:xfrm>
      </p:grpSpPr>
      <p:sp>
        <p:nvSpPr>
          <p:cNvPr id="366" name="Google Shape;366;p25"/>
          <p:cNvSpPr/>
          <p:nvPr/>
        </p:nvSpPr>
        <p:spPr>
          <a:xfrm>
            <a:off x="897538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 name="Google Shape;367;p25"/>
          <p:cNvGrpSpPr/>
          <p:nvPr/>
        </p:nvGrpSpPr>
        <p:grpSpPr>
          <a:xfrm>
            <a:off x="-640397" y="82002"/>
            <a:ext cx="10125885" cy="5541568"/>
            <a:chOff x="-640397" y="82002"/>
            <a:chExt cx="10125885" cy="5541568"/>
          </a:xfrm>
        </p:grpSpPr>
        <p:grpSp>
          <p:nvGrpSpPr>
            <p:cNvPr id="368" name="Google Shape;368;p25"/>
            <p:cNvGrpSpPr/>
            <p:nvPr/>
          </p:nvGrpSpPr>
          <p:grpSpPr>
            <a:xfrm>
              <a:off x="-640397" y="82002"/>
              <a:ext cx="1360400" cy="906000"/>
              <a:chOff x="556778" y="4530102"/>
              <a:chExt cx="1360400" cy="906000"/>
            </a:xfrm>
          </p:grpSpPr>
          <p:sp>
            <p:nvSpPr>
              <p:cNvPr id="369" name="Google Shape;369;p25"/>
              <p:cNvSpPr/>
              <p:nvPr/>
            </p:nvSpPr>
            <p:spPr>
              <a:xfrm rot="10800000">
                <a:off x="5567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rot="10800000">
                <a:off x="10111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25"/>
            <p:cNvGrpSpPr/>
            <p:nvPr/>
          </p:nvGrpSpPr>
          <p:grpSpPr>
            <a:xfrm>
              <a:off x="8220903" y="4358986"/>
              <a:ext cx="1264585" cy="1264585"/>
              <a:chOff x="1190625" y="238125"/>
              <a:chExt cx="5186975" cy="5186975"/>
            </a:xfrm>
          </p:grpSpPr>
          <p:sp>
            <p:nvSpPr>
              <p:cNvPr id="372" name="Google Shape;372;p25"/>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5"/>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5"/>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2" name="Google Shape;382;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3" name="Google Shape;383;p25"/>
          <p:cNvSpPr txBox="1"/>
          <p:nvPr>
            <p:ph idx="1" type="subTitle"/>
          </p:nvPr>
        </p:nvSpPr>
        <p:spPr>
          <a:xfrm>
            <a:off x="715100" y="1988425"/>
            <a:ext cx="2083500" cy="10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700"/>
              <a:buNone/>
              <a:defRPr sz="17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700"/>
              <a:buNone/>
              <a:defRPr sz="700"/>
            </a:lvl3pPr>
            <a:lvl4pPr lvl="3" rtl="0" algn="ctr">
              <a:lnSpc>
                <a:spcPct val="100000"/>
              </a:lnSpc>
              <a:spcBef>
                <a:spcPts val="0"/>
              </a:spcBef>
              <a:spcAft>
                <a:spcPts val="0"/>
              </a:spcAft>
              <a:buSzPts val="500"/>
              <a:buNone/>
              <a:defRPr sz="500"/>
            </a:lvl4pPr>
            <a:lvl5pPr lvl="4" rtl="0" algn="ctr">
              <a:lnSpc>
                <a:spcPct val="100000"/>
              </a:lnSpc>
              <a:spcBef>
                <a:spcPts val="0"/>
              </a:spcBef>
              <a:spcAft>
                <a:spcPts val="0"/>
              </a:spcAft>
              <a:buSzPts val="300"/>
              <a:buNone/>
              <a:defRPr sz="300"/>
            </a:lvl5pPr>
            <a:lvl6pPr lvl="5" rtl="0" algn="ctr">
              <a:lnSpc>
                <a:spcPct val="100000"/>
              </a:lnSpc>
              <a:spcBef>
                <a:spcPts val="0"/>
              </a:spcBef>
              <a:spcAft>
                <a:spcPts val="0"/>
              </a:spcAft>
              <a:buSzPts val="100"/>
              <a:buNone/>
              <a:defRPr sz="100"/>
            </a:lvl6pPr>
            <a:lvl7pPr lvl="6" rtl="0" algn="ctr">
              <a:lnSpc>
                <a:spcPct val="100000"/>
              </a:lnSpc>
              <a:spcBef>
                <a:spcPts val="0"/>
              </a:spcBef>
              <a:spcAft>
                <a:spcPts val="0"/>
              </a:spcAft>
              <a:buSzPts val="100"/>
              <a:buNone/>
              <a:defRPr sz="100"/>
            </a:lvl7pPr>
            <a:lvl8pPr lvl="7" rtl="0" algn="ctr">
              <a:lnSpc>
                <a:spcPct val="100000"/>
              </a:lnSpc>
              <a:spcBef>
                <a:spcPts val="0"/>
              </a:spcBef>
              <a:spcAft>
                <a:spcPts val="0"/>
              </a:spcAft>
              <a:buSzPts val="100"/>
              <a:buNone/>
              <a:defRPr sz="100"/>
            </a:lvl8pPr>
            <a:lvl9pPr lvl="8" rtl="0" algn="ctr">
              <a:lnSpc>
                <a:spcPct val="100000"/>
              </a:lnSpc>
              <a:spcBef>
                <a:spcPts val="0"/>
              </a:spcBef>
              <a:spcAft>
                <a:spcPts val="0"/>
              </a:spcAft>
              <a:buSzPts val="100"/>
              <a:buNone/>
              <a:defRPr sz="100"/>
            </a:lvl9pPr>
          </a:lstStyle>
          <a:p/>
        </p:txBody>
      </p:sp>
      <p:sp>
        <p:nvSpPr>
          <p:cNvPr id="384" name="Google Shape;384;p25"/>
          <p:cNvSpPr txBox="1"/>
          <p:nvPr>
            <p:ph idx="2" type="subTitle"/>
          </p:nvPr>
        </p:nvSpPr>
        <p:spPr>
          <a:xfrm>
            <a:off x="3530250" y="1988433"/>
            <a:ext cx="2083500" cy="10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700"/>
              <a:buNone/>
              <a:defRPr sz="17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700"/>
              <a:buNone/>
              <a:defRPr sz="700"/>
            </a:lvl3pPr>
            <a:lvl4pPr lvl="3" rtl="0" algn="ctr">
              <a:lnSpc>
                <a:spcPct val="100000"/>
              </a:lnSpc>
              <a:spcBef>
                <a:spcPts val="0"/>
              </a:spcBef>
              <a:spcAft>
                <a:spcPts val="0"/>
              </a:spcAft>
              <a:buSzPts val="500"/>
              <a:buNone/>
              <a:defRPr sz="500"/>
            </a:lvl4pPr>
            <a:lvl5pPr lvl="4" rtl="0" algn="ctr">
              <a:lnSpc>
                <a:spcPct val="100000"/>
              </a:lnSpc>
              <a:spcBef>
                <a:spcPts val="0"/>
              </a:spcBef>
              <a:spcAft>
                <a:spcPts val="0"/>
              </a:spcAft>
              <a:buSzPts val="300"/>
              <a:buNone/>
              <a:defRPr sz="300"/>
            </a:lvl5pPr>
            <a:lvl6pPr lvl="5" rtl="0" algn="ctr">
              <a:lnSpc>
                <a:spcPct val="100000"/>
              </a:lnSpc>
              <a:spcBef>
                <a:spcPts val="0"/>
              </a:spcBef>
              <a:spcAft>
                <a:spcPts val="0"/>
              </a:spcAft>
              <a:buSzPts val="100"/>
              <a:buNone/>
              <a:defRPr sz="100"/>
            </a:lvl6pPr>
            <a:lvl7pPr lvl="6" rtl="0" algn="ctr">
              <a:lnSpc>
                <a:spcPct val="100000"/>
              </a:lnSpc>
              <a:spcBef>
                <a:spcPts val="0"/>
              </a:spcBef>
              <a:spcAft>
                <a:spcPts val="0"/>
              </a:spcAft>
              <a:buSzPts val="100"/>
              <a:buNone/>
              <a:defRPr sz="100"/>
            </a:lvl7pPr>
            <a:lvl8pPr lvl="7" rtl="0" algn="ctr">
              <a:lnSpc>
                <a:spcPct val="100000"/>
              </a:lnSpc>
              <a:spcBef>
                <a:spcPts val="0"/>
              </a:spcBef>
              <a:spcAft>
                <a:spcPts val="0"/>
              </a:spcAft>
              <a:buSzPts val="100"/>
              <a:buNone/>
              <a:defRPr sz="100"/>
            </a:lvl8pPr>
            <a:lvl9pPr lvl="8" rtl="0" algn="ctr">
              <a:lnSpc>
                <a:spcPct val="100000"/>
              </a:lnSpc>
              <a:spcBef>
                <a:spcPts val="0"/>
              </a:spcBef>
              <a:spcAft>
                <a:spcPts val="0"/>
              </a:spcAft>
              <a:buSzPts val="100"/>
              <a:buNone/>
              <a:defRPr sz="100"/>
            </a:lvl9pPr>
          </a:lstStyle>
          <a:p/>
        </p:txBody>
      </p:sp>
      <p:sp>
        <p:nvSpPr>
          <p:cNvPr id="385" name="Google Shape;385;p25"/>
          <p:cNvSpPr txBox="1"/>
          <p:nvPr>
            <p:ph idx="3" type="subTitle"/>
          </p:nvPr>
        </p:nvSpPr>
        <p:spPr>
          <a:xfrm>
            <a:off x="715100" y="3834308"/>
            <a:ext cx="2083500" cy="10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700"/>
              <a:buNone/>
              <a:defRPr sz="17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700"/>
              <a:buNone/>
              <a:defRPr sz="700"/>
            </a:lvl3pPr>
            <a:lvl4pPr lvl="3" rtl="0" algn="ctr">
              <a:lnSpc>
                <a:spcPct val="100000"/>
              </a:lnSpc>
              <a:spcBef>
                <a:spcPts val="0"/>
              </a:spcBef>
              <a:spcAft>
                <a:spcPts val="0"/>
              </a:spcAft>
              <a:buSzPts val="500"/>
              <a:buNone/>
              <a:defRPr sz="500"/>
            </a:lvl4pPr>
            <a:lvl5pPr lvl="4" rtl="0" algn="ctr">
              <a:lnSpc>
                <a:spcPct val="100000"/>
              </a:lnSpc>
              <a:spcBef>
                <a:spcPts val="0"/>
              </a:spcBef>
              <a:spcAft>
                <a:spcPts val="0"/>
              </a:spcAft>
              <a:buSzPts val="300"/>
              <a:buNone/>
              <a:defRPr sz="300"/>
            </a:lvl5pPr>
            <a:lvl6pPr lvl="5" rtl="0" algn="ctr">
              <a:lnSpc>
                <a:spcPct val="100000"/>
              </a:lnSpc>
              <a:spcBef>
                <a:spcPts val="0"/>
              </a:spcBef>
              <a:spcAft>
                <a:spcPts val="0"/>
              </a:spcAft>
              <a:buSzPts val="100"/>
              <a:buNone/>
              <a:defRPr sz="100"/>
            </a:lvl6pPr>
            <a:lvl7pPr lvl="6" rtl="0" algn="ctr">
              <a:lnSpc>
                <a:spcPct val="100000"/>
              </a:lnSpc>
              <a:spcBef>
                <a:spcPts val="0"/>
              </a:spcBef>
              <a:spcAft>
                <a:spcPts val="0"/>
              </a:spcAft>
              <a:buSzPts val="100"/>
              <a:buNone/>
              <a:defRPr sz="100"/>
            </a:lvl7pPr>
            <a:lvl8pPr lvl="7" rtl="0" algn="ctr">
              <a:lnSpc>
                <a:spcPct val="100000"/>
              </a:lnSpc>
              <a:spcBef>
                <a:spcPts val="0"/>
              </a:spcBef>
              <a:spcAft>
                <a:spcPts val="0"/>
              </a:spcAft>
              <a:buSzPts val="100"/>
              <a:buNone/>
              <a:defRPr sz="100"/>
            </a:lvl8pPr>
            <a:lvl9pPr lvl="8" rtl="0" algn="ctr">
              <a:lnSpc>
                <a:spcPct val="100000"/>
              </a:lnSpc>
              <a:spcBef>
                <a:spcPts val="0"/>
              </a:spcBef>
              <a:spcAft>
                <a:spcPts val="0"/>
              </a:spcAft>
              <a:buSzPts val="100"/>
              <a:buNone/>
              <a:defRPr sz="100"/>
            </a:lvl9pPr>
          </a:lstStyle>
          <a:p/>
        </p:txBody>
      </p:sp>
      <p:sp>
        <p:nvSpPr>
          <p:cNvPr id="386" name="Google Shape;386;p25"/>
          <p:cNvSpPr txBox="1"/>
          <p:nvPr>
            <p:ph idx="4" type="subTitle"/>
          </p:nvPr>
        </p:nvSpPr>
        <p:spPr>
          <a:xfrm>
            <a:off x="3530250" y="3834308"/>
            <a:ext cx="2083500" cy="10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700"/>
              <a:buNone/>
              <a:defRPr sz="17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700"/>
              <a:buNone/>
              <a:defRPr sz="700"/>
            </a:lvl3pPr>
            <a:lvl4pPr lvl="3" rtl="0" algn="ctr">
              <a:lnSpc>
                <a:spcPct val="100000"/>
              </a:lnSpc>
              <a:spcBef>
                <a:spcPts val="0"/>
              </a:spcBef>
              <a:spcAft>
                <a:spcPts val="0"/>
              </a:spcAft>
              <a:buSzPts val="500"/>
              <a:buNone/>
              <a:defRPr sz="500"/>
            </a:lvl4pPr>
            <a:lvl5pPr lvl="4" rtl="0" algn="ctr">
              <a:lnSpc>
                <a:spcPct val="100000"/>
              </a:lnSpc>
              <a:spcBef>
                <a:spcPts val="0"/>
              </a:spcBef>
              <a:spcAft>
                <a:spcPts val="0"/>
              </a:spcAft>
              <a:buSzPts val="300"/>
              <a:buNone/>
              <a:defRPr sz="300"/>
            </a:lvl5pPr>
            <a:lvl6pPr lvl="5" rtl="0" algn="ctr">
              <a:lnSpc>
                <a:spcPct val="100000"/>
              </a:lnSpc>
              <a:spcBef>
                <a:spcPts val="0"/>
              </a:spcBef>
              <a:spcAft>
                <a:spcPts val="0"/>
              </a:spcAft>
              <a:buSzPts val="100"/>
              <a:buNone/>
              <a:defRPr sz="100"/>
            </a:lvl6pPr>
            <a:lvl7pPr lvl="6" rtl="0" algn="ctr">
              <a:lnSpc>
                <a:spcPct val="100000"/>
              </a:lnSpc>
              <a:spcBef>
                <a:spcPts val="0"/>
              </a:spcBef>
              <a:spcAft>
                <a:spcPts val="0"/>
              </a:spcAft>
              <a:buSzPts val="100"/>
              <a:buNone/>
              <a:defRPr sz="100"/>
            </a:lvl7pPr>
            <a:lvl8pPr lvl="7" rtl="0" algn="ctr">
              <a:lnSpc>
                <a:spcPct val="100000"/>
              </a:lnSpc>
              <a:spcBef>
                <a:spcPts val="0"/>
              </a:spcBef>
              <a:spcAft>
                <a:spcPts val="0"/>
              </a:spcAft>
              <a:buSzPts val="100"/>
              <a:buNone/>
              <a:defRPr sz="100"/>
            </a:lvl8pPr>
            <a:lvl9pPr lvl="8" rtl="0" algn="ctr">
              <a:lnSpc>
                <a:spcPct val="100000"/>
              </a:lnSpc>
              <a:spcBef>
                <a:spcPts val="0"/>
              </a:spcBef>
              <a:spcAft>
                <a:spcPts val="0"/>
              </a:spcAft>
              <a:buSzPts val="100"/>
              <a:buNone/>
              <a:defRPr sz="100"/>
            </a:lvl9pPr>
          </a:lstStyle>
          <a:p/>
        </p:txBody>
      </p:sp>
      <p:sp>
        <p:nvSpPr>
          <p:cNvPr id="387" name="Google Shape;387;p25"/>
          <p:cNvSpPr txBox="1"/>
          <p:nvPr>
            <p:ph idx="5" type="subTitle"/>
          </p:nvPr>
        </p:nvSpPr>
        <p:spPr>
          <a:xfrm>
            <a:off x="6345400" y="1988438"/>
            <a:ext cx="2083500" cy="10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700"/>
              <a:buNone/>
              <a:defRPr sz="17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700"/>
              <a:buNone/>
              <a:defRPr sz="700"/>
            </a:lvl3pPr>
            <a:lvl4pPr lvl="3" rtl="0" algn="ctr">
              <a:lnSpc>
                <a:spcPct val="100000"/>
              </a:lnSpc>
              <a:spcBef>
                <a:spcPts val="0"/>
              </a:spcBef>
              <a:spcAft>
                <a:spcPts val="0"/>
              </a:spcAft>
              <a:buSzPts val="500"/>
              <a:buNone/>
              <a:defRPr sz="500"/>
            </a:lvl4pPr>
            <a:lvl5pPr lvl="4" rtl="0" algn="ctr">
              <a:lnSpc>
                <a:spcPct val="100000"/>
              </a:lnSpc>
              <a:spcBef>
                <a:spcPts val="0"/>
              </a:spcBef>
              <a:spcAft>
                <a:spcPts val="0"/>
              </a:spcAft>
              <a:buSzPts val="300"/>
              <a:buNone/>
              <a:defRPr sz="300"/>
            </a:lvl5pPr>
            <a:lvl6pPr lvl="5" rtl="0" algn="ctr">
              <a:lnSpc>
                <a:spcPct val="100000"/>
              </a:lnSpc>
              <a:spcBef>
                <a:spcPts val="0"/>
              </a:spcBef>
              <a:spcAft>
                <a:spcPts val="0"/>
              </a:spcAft>
              <a:buSzPts val="100"/>
              <a:buNone/>
              <a:defRPr sz="100"/>
            </a:lvl6pPr>
            <a:lvl7pPr lvl="6" rtl="0" algn="ctr">
              <a:lnSpc>
                <a:spcPct val="100000"/>
              </a:lnSpc>
              <a:spcBef>
                <a:spcPts val="0"/>
              </a:spcBef>
              <a:spcAft>
                <a:spcPts val="0"/>
              </a:spcAft>
              <a:buSzPts val="100"/>
              <a:buNone/>
              <a:defRPr sz="100"/>
            </a:lvl7pPr>
            <a:lvl8pPr lvl="7" rtl="0" algn="ctr">
              <a:lnSpc>
                <a:spcPct val="100000"/>
              </a:lnSpc>
              <a:spcBef>
                <a:spcPts val="0"/>
              </a:spcBef>
              <a:spcAft>
                <a:spcPts val="0"/>
              </a:spcAft>
              <a:buSzPts val="100"/>
              <a:buNone/>
              <a:defRPr sz="100"/>
            </a:lvl8pPr>
            <a:lvl9pPr lvl="8" rtl="0" algn="ctr">
              <a:lnSpc>
                <a:spcPct val="100000"/>
              </a:lnSpc>
              <a:spcBef>
                <a:spcPts val="0"/>
              </a:spcBef>
              <a:spcAft>
                <a:spcPts val="0"/>
              </a:spcAft>
              <a:buSzPts val="100"/>
              <a:buNone/>
              <a:defRPr sz="100"/>
            </a:lvl9pPr>
          </a:lstStyle>
          <a:p/>
        </p:txBody>
      </p:sp>
      <p:sp>
        <p:nvSpPr>
          <p:cNvPr id="388" name="Google Shape;388;p25"/>
          <p:cNvSpPr txBox="1"/>
          <p:nvPr>
            <p:ph idx="6" type="subTitle"/>
          </p:nvPr>
        </p:nvSpPr>
        <p:spPr>
          <a:xfrm>
            <a:off x="6345400" y="3834312"/>
            <a:ext cx="2083500" cy="10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700"/>
              <a:buNone/>
              <a:defRPr sz="17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700"/>
              <a:buNone/>
              <a:defRPr sz="700"/>
            </a:lvl3pPr>
            <a:lvl4pPr lvl="3" rtl="0" algn="ctr">
              <a:lnSpc>
                <a:spcPct val="100000"/>
              </a:lnSpc>
              <a:spcBef>
                <a:spcPts val="0"/>
              </a:spcBef>
              <a:spcAft>
                <a:spcPts val="0"/>
              </a:spcAft>
              <a:buSzPts val="500"/>
              <a:buNone/>
              <a:defRPr sz="500"/>
            </a:lvl4pPr>
            <a:lvl5pPr lvl="4" rtl="0" algn="ctr">
              <a:lnSpc>
                <a:spcPct val="100000"/>
              </a:lnSpc>
              <a:spcBef>
                <a:spcPts val="0"/>
              </a:spcBef>
              <a:spcAft>
                <a:spcPts val="0"/>
              </a:spcAft>
              <a:buSzPts val="300"/>
              <a:buNone/>
              <a:defRPr sz="300"/>
            </a:lvl5pPr>
            <a:lvl6pPr lvl="5" rtl="0" algn="ctr">
              <a:lnSpc>
                <a:spcPct val="100000"/>
              </a:lnSpc>
              <a:spcBef>
                <a:spcPts val="0"/>
              </a:spcBef>
              <a:spcAft>
                <a:spcPts val="0"/>
              </a:spcAft>
              <a:buSzPts val="100"/>
              <a:buNone/>
              <a:defRPr sz="100"/>
            </a:lvl6pPr>
            <a:lvl7pPr lvl="6" rtl="0" algn="ctr">
              <a:lnSpc>
                <a:spcPct val="100000"/>
              </a:lnSpc>
              <a:spcBef>
                <a:spcPts val="0"/>
              </a:spcBef>
              <a:spcAft>
                <a:spcPts val="0"/>
              </a:spcAft>
              <a:buSzPts val="100"/>
              <a:buNone/>
              <a:defRPr sz="100"/>
            </a:lvl7pPr>
            <a:lvl8pPr lvl="7" rtl="0" algn="ctr">
              <a:lnSpc>
                <a:spcPct val="100000"/>
              </a:lnSpc>
              <a:spcBef>
                <a:spcPts val="0"/>
              </a:spcBef>
              <a:spcAft>
                <a:spcPts val="0"/>
              </a:spcAft>
              <a:buSzPts val="100"/>
              <a:buNone/>
              <a:defRPr sz="100"/>
            </a:lvl8pPr>
            <a:lvl9pPr lvl="8" rtl="0" algn="ctr">
              <a:lnSpc>
                <a:spcPct val="100000"/>
              </a:lnSpc>
              <a:spcBef>
                <a:spcPts val="0"/>
              </a:spcBef>
              <a:spcAft>
                <a:spcPts val="0"/>
              </a:spcAft>
              <a:buSzPts val="100"/>
              <a:buNone/>
              <a:defRPr sz="100"/>
            </a:lvl9pPr>
          </a:lstStyle>
          <a:p/>
        </p:txBody>
      </p:sp>
      <p:sp>
        <p:nvSpPr>
          <p:cNvPr id="389" name="Google Shape;389;p25"/>
          <p:cNvSpPr txBox="1"/>
          <p:nvPr>
            <p:ph idx="7" type="subTitle"/>
          </p:nvPr>
        </p:nvSpPr>
        <p:spPr>
          <a:xfrm>
            <a:off x="715100" y="1614550"/>
            <a:ext cx="20835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1800">
                <a:solidFill>
                  <a:schemeClr val="dk1"/>
                </a:solidFill>
              </a:defRPr>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390" name="Google Shape;390;p25"/>
          <p:cNvSpPr txBox="1"/>
          <p:nvPr>
            <p:ph idx="8" type="subTitle"/>
          </p:nvPr>
        </p:nvSpPr>
        <p:spPr>
          <a:xfrm>
            <a:off x="3534300" y="1614550"/>
            <a:ext cx="20754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1800">
                <a:solidFill>
                  <a:schemeClr val="dk1"/>
                </a:solidFill>
              </a:defRPr>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391" name="Google Shape;391;p25"/>
          <p:cNvSpPr txBox="1"/>
          <p:nvPr>
            <p:ph idx="9" type="subTitle"/>
          </p:nvPr>
        </p:nvSpPr>
        <p:spPr>
          <a:xfrm>
            <a:off x="6345400" y="1614550"/>
            <a:ext cx="20754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1800">
                <a:solidFill>
                  <a:schemeClr val="dk1"/>
                </a:solidFill>
              </a:defRPr>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392" name="Google Shape;392;p25"/>
          <p:cNvSpPr txBox="1"/>
          <p:nvPr>
            <p:ph idx="13" type="subTitle"/>
          </p:nvPr>
        </p:nvSpPr>
        <p:spPr>
          <a:xfrm>
            <a:off x="715100" y="3463275"/>
            <a:ext cx="20835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1800">
                <a:solidFill>
                  <a:schemeClr val="dk1"/>
                </a:solidFill>
              </a:defRPr>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393" name="Google Shape;393;p25"/>
          <p:cNvSpPr txBox="1"/>
          <p:nvPr>
            <p:ph idx="14" type="subTitle"/>
          </p:nvPr>
        </p:nvSpPr>
        <p:spPr>
          <a:xfrm>
            <a:off x="3530250" y="3463275"/>
            <a:ext cx="20835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1800">
                <a:solidFill>
                  <a:schemeClr val="dk1"/>
                </a:solidFill>
              </a:defRPr>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394" name="Google Shape;394;p25"/>
          <p:cNvSpPr txBox="1"/>
          <p:nvPr>
            <p:ph idx="15" type="subTitle"/>
          </p:nvPr>
        </p:nvSpPr>
        <p:spPr>
          <a:xfrm>
            <a:off x="6345400" y="3463281"/>
            <a:ext cx="20754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1800">
                <a:solidFill>
                  <a:schemeClr val="dk1"/>
                </a:solidFill>
              </a:defRPr>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95" name="Shape 395"/>
        <p:cNvGrpSpPr/>
        <p:nvPr/>
      </p:nvGrpSpPr>
      <p:grpSpPr>
        <a:xfrm>
          <a:off x="0" y="0"/>
          <a:ext cx="0" cy="0"/>
          <a:chOff x="0" y="0"/>
          <a:chExt cx="0" cy="0"/>
        </a:xfrm>
      </p:grpSpPr>
      <p:grpSp>
        <p:nvGrpSpPr>
          <p:cNvPr id="396" name="Google Shape;396;p26"/>
          <p:cNvGrpSpPr/>
          <p:nvPr/>
        </p:nvGrpSpPr>
        <p:grpSpPr>
          <a:xfrm>
            <a:off x="-12" y="0"/>
            <a:ext cx="9144112" cy="5143500"/>
            <a:chOff x="-12" y="0"/>
            <a:chExt cx="9144112" cy="5143500"/>
          </a:xfrm>
        </p:grpSpPr>
        <p:sp>
          <p:nvSpPr>
            <p:cNvPr id="397" name="Google Shape;397;p26"/>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7713700" y="0"/>
              <a:ext cx="1430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26"/>
          <p:cNvGrpSpPr/>
          <p:nvPr/>
        </p:nvGrpSpPr>
        <p:grpSpPr>
          <a:xfrm>
            <a:off x="-274747" y="-364789"/>
            <a:ext cx="10050984" cy="5349389"/>
            <a:chOff x="-274747" y="-364789"/>
            <a:chExt cx="10050984" cy="5349389"/>
          </a:xfrm>
        </p:grpSpPr>
        <p:grpSp>
          <p:nvGrpSpPr>
            <p:cNvPr id="400" name="Google Shape;400;p26"/>
            <p:cNvGrpSpPr/>
            <p:nvPr/>
          </p:nvGrpSpPr>
          <p:grpSpPr>
            <a:xfrm>
              <a:off x="8091700" y="4767400"/>
              <a:ext cx="674400" cy="217200"/>
              <a:chOff x="-1321275" y="2068925"/>
              <a:chExt cx="674400" cy="217200"/>
            </a:xfrm>
          </p:grpSpPr>
          <p:sp>
            <p:nvSpPr>
              <p:cNvPr id="401" name="Google Shape;401;p26"/>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 name="Google Shape;405;p26"/>
            <p:cNvSpPr/>
            <p:nvPr/>
          </p:nvSpPr>
          <p:spPr>
            <a:xfrm>
              <a:off x="8511738" y="220131"/>
              <a:ext cx="1264500" cy="1264500"/>
            </a:xfrm>
            <a:prstGeom prst="blockArc">
              <a:avLst>
                <a:gd fmla="val 10800000" name="adj1"/>
                <a:gd fmla="val 25995" name="adj2"/>
                <a:gd fmla="val 13712" name="adj3"/>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6" name="Google Shape;406;p26"/>
            <p:cNvGrpSpPr/>
            <p:nvPr/>
          </p:nvGrpSpPr>
          <p:grpSpPr>
            <a:xfrm>
              <a:off x="-274747" y="-364789"/>
              <a:ext cx="1264585" cy="1264585"/>
              <a:chOff x="1190625" y="238125"/>
              <a:chExt cx="5186975" cy="5186975"/>
            </a:xfrm>
          </p:grpSpPr>
          <p:sp>
            <p:nvSpPr>
              <p:cNvPr id="407" name="Google Shape;407;p26"/>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6"/>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6"/>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6"/>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7" name="Google Shape;417;p26"/>
          <p:cNvSpPr txBox="1"/>
          <p:nvPr>
            <p:ph type="ctrTitle"/>
          </p:nvPr>
        </p:nvSpPr>
        <p:spPr>
          <a:xfrm>
            <a:off x="2430038" y="391575"/>
            <a:ext cx="4284000" cy="99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18" name="Google Shape;418;p26"/>
          <p:cNvSpPr txBox="1"/>
          <p:nvPr>
            <p:ph idx="1" type="subTitle"/>
          </p:nvPr>
        </p:nvSpPr>
        <p:spPr>
          <a:xfrm>
            <a:off x="2430000" y="3234716"/>
            <a:ext cx="4284000" cy="116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19" name="Google Shape;419;p26"/>
          <p:cNvSpPr txBox="1"/>
          <p:nvPr/>
        </p:nvSpPr>
        <p:spPr>
          <a:xfrm>
            <a:off x="2429988" y="4138100"/>
            <a:ext cx="4284000" cy="47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000">
                <a:solidFill>
                  <a:schemeClr val="dk1"/>
                </a:solidFill>
                <a:latin typeface="Raleway"/>
                <a:ea typeface="Raleway"/>
                <a:cs typeface="Raleway"/>
                <a:sym typeface="Raleway"/>
              </a:rPr>
              <a:t>CREDITS:</a:t>
            </a:r>
            <a:r>
              <a:rPr lang="en" sz="1000">
                <a:solidFill>
                  <a:schemeClr val="dk1"/>
                </a:solidFill>
                <a:latin typeface="Raleway"/>
                <a:ea typeface="Raleway"/>
                <a:cs typeface="Raleway"/>
                <a:sym typeface="Raleway"/>
              </a:rPr>
              <a:t> This presentation template was created by </a:t>
            </a:r>
            <a:r>
              <a:rPr b="1" lang="en" sz="1000" u="sng">
                <a:solidFill>
                  <a:schemeClr val="dk1"/>
                </a:solidFill>
                <a:latin typeface="Raleway"/>
                <a:ea typeface="Raleway"/>
                <a:cs typeface="Raleway"/>
                <a:sym typeface="Raleway"/>
                <a:hlinkClick r:id="rId2">
                  <a:extLst>
                    <a:ext uri="{A12FA001-AC4F-418D-AE19-62706E023703}">
                      <ahyp:hlinkClr val="tx"/>
                    </a:ext>
                  </a:extLst>
                </a:hlinkClick>
              </a:rPr>
              <a:t>Slidesgo</a:t>
            </a:r>
            <a:r>
              <a:rPr b="1" lang="en" sz="1000">
                <a:solidFill>
                  <a:schemeClr val="dk1"/>
                </a:solidFill>
                <a:latin typeface="Raleway"/>
                <a:ea typeface="Raleway"/>
                <a:cs typeface="Raleway"/>
                <a:sym typeface="Raleway"/>
              </a:rPr>
              <a:t>, </a:t>
            </a:r>
            <a:r>
              <a:rPr lang="en" sz="1000">
                <a:solidFill>
                  <a:schemeClr val="dk1"/>
                </a:solidFill>
                <a:latin typeface="Raleway"/>
                <a:ea typeface="Raleway"/>
                <a:cs typeface="Raleway"/>
                <a:sym typeface="Raleway"/>
              </a:rPr>
              <a:t>and includes icons by </a:t>
            </a:r>
            <a:r>
              <a:rPr b="1" lang="en" sz="1000" u="sng">
                <a:solidFill>
                  <a:schemeClr val="dk1"/>
                </a:solidFill>
                <a:latin typeface="Raleway"/>
                <a:ea typeface="Raleway"/>
                <a:cs typeface="Raleway"/>
                <a:sym typeface="Raleway"/>
                <a:hlinkClick r:id="rId3">
                  <a:extLst>
                    <a:ext uri="{A12FA001-AC4F-418D-AE19-62706E023703}">
                      <ahyp:hlinkClr val="tx"/>
                    </a:ext>
                  </a:extLst>
                </a:hlinkClick>
              </a:rPr>
              <a:t>Flaticon</a:t>
            </a:r>
            <a:r>
              <a:rPr b="1" lang="en" sz="1000">
                <a:solidFill>
                  <a:schemeClr val="dk1"/>
                </a:solidFill>
                <a:latin typeface="Raleway"/>
                <a:ea typeface="Raleway"/>
                <a:cs typeface="Raleway"/>
                <a:sym typeface="Raleway"/>
              </a:rPr>
              <a:t> </a:t>
            </a:r>
            <a:r>
              <a:rPr lang="en" sz="1000">
                <a:solidFill>
                  <a:schemeClr val="dk1"/>
                </a:solidFill>
                <a:latin typeface="Raleway"/>
                <a:ea typeface="Raleway"/>
                <a:cs typeface="Raleway"/>
                <a:sym typeface="Raleway"/>
              </a:rPr>
              <a:t>and infographics &amp; images by </a:t>
            </a:r>
            <a:r>
              <a:rPr b="1" lang="en" sz="1000" u="sng">
                <a:solidFill>
                  <a:schemeClr val="dk1"/>
                </a:solidFill>
                <a:latin typeface="Raleway"/>
                <a:ea typeface="Raleway"/>
                <a:cs typeface="Raleway"/>
                <a:sym typeface="Raleway"/>
                <a:hlinkClick r:id="rId4">
                  <a:extLst>
                    <a:ext uri="{A12FA001-AC4F-418D-AE19-62706E023703}">
                      <ahyp:hlinkClr val="tx"/>
                    </a:ext>
                  </a:extLst>
                </a:hlinkClick>
              </a:rPr>
              <a:t>Freepik</a:t>
            </a:r>
            <a:endParaRPr b="1" sz="1000" u="sng">
              <a:solidFill>
                <a:schemeClr val="dk1"/>
              </a:solidFill>
              <a:highlight>
                <a:srgbClr val="DFDEFC"/>
              </a:highlight>
              <a:latin typeface="Raleway"/>
              <a:ea typeface="Raleway"/>
              <a:cs typeface="Raleway"/>
              <a:sym typeface="Raleway"/>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420" name="Shape 420"/>
        <p:cNvGrpSpPr/>
        <p:nvPr/>
      </p:nvGrpSpPr>
      <p:grpSpPr>
        <a:xfrm>
          <a:off x="0" y="0"/>
          <a:ext cx="0" cy="0"/>
          <a:chOff x="0" y="0"/>
          <a:chExt cx="0" cy="0"/>
        </a:xfrm>
      </p:grpSpPr>
      <p:sp>
        <p:nvSpPr>
          <p:cNvPr id="421" name="Google Shape;421;p27"/>
          <p:cNvSpPr/>
          <p:nvPr/>
        </p:nvSpPr>
        <p:spPr>
          <a:xfrm>
            <a:off x="897538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 name="Google Shape;422;p27"/>
          <p:cNvGrpSpPr/>
          <p:nvPr/>
        </p:nvGrpSpPr>
        <p:grpSpPr>
          <a:xfrm>
            <a:off x="-640397" y="82002"/>
            <a:ext cx="1360400" cy="906000"/>
            <a:chOff x="556778" y="4530102"/>
            <a:chExt cx="1360400" cy="906000"/>
          </a:xfrm>
        </p:grpSpPr>
        <p:sp>
          <p:nvSpPr>
            <p:cNvPr id="423" name="Google Shape;423;p27"/>
            <p:cNvSpPr/>
            <p:nvPr/>
          </p:nvSpPr>
          <p:spPr>
            <a:xfrm rot="10800000">
              <a:off x="5567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7"/>
            <p:cNvSpPr/>
            <p:nvPr/>
          </p:nvSpPr>
          <p:spPr>
            <a:xfrm rot="10800000">
              <a:off x="10111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
    <p:spTree>
      <p:nvGrpSpPr>
        <p:cNvPr id="425" name="Shape 425"/>
        <p:cNvGrpSpPr/>
        <p:nvPr/>
      </p:nvGrpSpPr>
      <p:grpSpPr>
        <a:xfrm>
          <a:off x="0" y="0"/>
          <a:ext cx="0" cy="0"/>
          <a:chOff x="0" y="0"/>
          <a:chExt cx="0" cy="0"/>
        </a:xfrm>
      </p:grpSpPr>
      <p:sp>
        <p:nvSpPr>
          <p:cNvPr id="426" name="Google Shape;426;p28"/>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Arial"/>
              <a:buNone/>
              <a:defRPr>
                <a:solidFill>
                  <a:schemeClr val="lt1"/>
                </a:solidFill>
                <a:latin typeface="Arial"/>
                <a:ea typeface="Arial"/>
                <a:cs typeface="Arial"/>
                <a:sym typeface="Arial"/>
              </a:defRPr>
            </a:lvl1pPr>
            <a:lvl2pPr lvl="1" rtl="0">
              <a:spcBef>
                <a:spcPts val="0"/>
              </a:spcBef>
              <a:spcAft>
                <a:spcPts val="0"/>
              </a:spcAft>
              <a:buSzPts val="3500"/>
              <a:buFont typeface="Arial"/>
              <a:buNone/>
              <a:defRPr>
                <a:latin typeface="Arial"/>
                <a:ea typeface="Arial"/>
                <a:cs typeface="Arial"/>
                <a:sym typeface="Arial"/>
              </a:defRPr>
            </a:lvl2pPr>
            <a:lvl3pPr lvl="2" rtl="0">
              <a:spcBef>
                <a:spcPts val="0"/>
              </a:spcBef>
              <a:spcAft>
                <a:spcPts val="0"/>
              </a:spcAft>
              <a:buSzPts val="3500"/>
              <a:buFont typeface="Arial"/>
              <a:buNone/>
              <a:defRPr>
                <a:latin typeface="Arial"/>
                <a:ea typeface="Arial"/>
                <a:cs typeface="Arial"/>
                <a:sym typeface="Arial"/>
              </a:defRPr>
            </a:lvl3pPr>
            <a:lvl4pPr lvl="3" rtl="0">
              <a:spcBef>
                <a:spcPts val="0"/>
              </a:spcBef>
              <a:spcAft>
                <a:spcPts val="0"/>
              </a:spcAft>
              <a:buSzPts val="3500"/>
              <a:buFont typeface="Arial"/>
              <a:buNone/>
              <a:defRPr>
                <a:latin typeface="Arial"/>
                <a:ea typeface="Arial"/>
                <a:cs typeface="Arial"/>
                <a:sym typeface="Arial"/>
              </a:defRPr>
            </a:lvl4pPr>
            <a:lvl5pPr lvl="4" rtl="0">
              <a:spcBef>
                <a:spcPts val="0"/>
              </a:spcBef>
              <a:spcAft>
                <a:spcPts val="0"/>
              </a:spcAft>
              <a:buSzPts val="3500"/>
              <a:buFont typeface="Arial"/>
              <a:buNone/>
              <a:defRPr>
                <a:latin typeface="Arial"/>
                <a:ea typeface="Arial"/>
                <a:cs typeface="Arial"/>
                <a:sym typeface="Arial"/>
              </a:defRPr>
            </a:lvl5pPr>
            <a:lvl6pPr lvl="5" rtl="0">
              <a:spcBef>
                <a:spcPts val="0"/>
              </a:spcBef>
              <a:spcAft>
                <a:spcPts val="0"/>
              </a:spcAft>
              <a:buSzPts val="3500"/>
              <a:buFont typeface="Arial"/>
              <a:buNone/>
              <a:defRPr>
                <a:latin typeface="Arial"/>
                <a:ea typeface="Arial"/>
                <a:cs typeface="Arial"/>
                <a:sym typeface="Arial"/>
              </a:defRPr>
            </a:lvl6pPr>
            <a:lvl7pPr lvl="6" rtl="0">
              <a:spcBef>
                <a:spcPts val="0"/>
              </a:spcBef>
              <a:spcAft>
                <a:spcPts val="0"/>
              </a:spcAft>
              <a:buSzPts val="3500"/>
              <a:buFont typeface="Arial"/>
              <a:buNone/>
              <a:defRPr>
                <a:latin typeface="Arial"/>
                <a:ea typeface="Arial"/>
                <a:cs typeface="Arial"/>
                <a:sym typeface="Arial"/>
              </a:defRPr>
            </a:lvl7pPr>
            <a:lvl8pPr lvl="7" rtl="0">
              <a:spcBef>
                <a:spcPts val="0"/>
              </a:spcBef>
              <a:spcAft>
                <a:spcPts val="0"/>
              </a:spcAft>
              <a:buSzPts val="3500"/>
              <a:buFont typeface="Arial"/>
              <a:buNone/>
              <a:defRPr>
                <a:latin typeface="Arial"/>
                <a:ea typeface="Arial"/>
                <a:cs typeface="Arial"/>
                <a:sym typeface="Arial"/>
              </a:defRPr>
            </a:lvl8pPr>
            <a:lvl9pPr lvl="8" rtl="0">
              <a:spcBef>
                <a:spcPts val="0"/>
              </a:spcBef>
              <a:spcAft>
                <a:spcPts val="0"/>
              </a:spcAft>
              <a:buSzPts val="3500"/>
              <a:buFont typeface="Arial"/>
              <a:buNone/>
              <a:defRPr>
                <a:latin typeface="Arial"/>
                <a:ea typeface="Arial"/>
                <a:cs typeface="Arial"/>
                <a:sym typeface="Arial"/>
              </a:defRPr>
            </a:lvl9pPr>
          </a:lstStyle>
          <a:p/>
        </p:txBody>
      </p:sp>
      <p:sp>
        <p:nvSpPr>
          <p:cNvPr id="427" name="Google Shape;427;p28"/>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8" name="Google Shape;428;p28"/>
          <p:cNvGrpSpPr/>
          <p:nvPr/>
        </p:nvGrpSpPr>
        <p:grpSpPr>
          <a:xfrm>
            <a:off x="-632262" y="220131"/>
            <a:ext cx="9398362" cy="4764469"/>
            <a:chOff x="-632262" y="220131"/>
            <a:chExt cx="9398362" cy="4764469"/>
          </a:xfrm>
        </p:grpSpPr>
        <p:sp>
          <p:nvSpPr>
            <p:cNvPr id="429" name="Google Shape;429;p28"/>
            <p:cNvSpPr/>
            <p:nvPr/>
          </p:nvSpPr>
          <p:spPr>
            <a:xfrm>
              <a:off x="-632262" y="220131"/>
              <a:ext cx="1264500" cy="1264500"/>
            </a:xfrm>
            <a:prstGeom prst="blockArc">
              <a:avLst>
                <a:gd fmla="val 10800000" name="adj1"/>
                <a:gd fmla="val 25995" name="adj2"/>
                <a:gd fmla="val 13712" name="adj3"/>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0" name="Google Shape;430;p28"/>
            <p:cNvGrpSpPr/>
            <p:nvPr/>
          </p:nvGrpSpPr>
          <p:grpSpPr>
            <a:xfrm>
              <a:off x="8091700" y="4767400"/>
              <a:ext cx="674400" cy="217200"/>
              <a:chOff x="-1321275" y="2068925"/>
              <a:chExt cx="674400" cy="217200"/>
            </a:xfrm>
          </p:grpSpPr>
          <p:sp>
            <p:nvSpPr>
              <p:cNvPr id="431" name="Google Shape;431;p28"/>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8"/>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8"/>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8"/>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35" name="Shape 435"/>
        <p:cNvGrpSpPr/>
        <p:nvPr/>
      </p:nvGrpSpPr>
      <p:grpSpPr>
        <a:xfrm>
          <a:off x="0" y="0"/>
          <a:ext cx="0" cy="0"/>
          <a:chOff x="0" y="0"/>
          <a:chExt cx="0" cy="0"/>
        </a:xfrm>
      </p:grpSpPr>
      <p:sp>
        <p:nvSpPr>
          <p:cNvPr id="436" name="Google Shape;436;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Font typeface="Avenir"/>
              <a:buNone/>
              <a:defRPr>
                <a:latin typeface="Avenir"/>
                <a:ea typeface="Avenir"/>
                <a:cs typeface="Avenir"/>
                <a:sym typeface="Avenir"/>
              </a:defRPr>
            </a:lvl2pPr>
            <a:lvl3pPr lvl="2" rtl="0">
              <a:spcBef>
                <a:spcPts val="0"/>
              </a:spcBef>
              <a:spcAft>
                <a:spcPts val="0"/>
              </a:spcAft>
              <a:buSzPts val="3500"/>
              <a:buFont typeface="Avenir"/>
              <a:buNone/>
              <a:defRPr>
                <a:latin typeface="Avenir"/>
                <a:ea typeface="Avenir"/>
                <a:cs typeface="Avenir"/>
                <a:sym typeface="Avenir"/>
              </a:defRPr>
            </a:lvl3pPr>
            <a:lvl4pPr lvl="3" rtl="0">
              <a:spcBef>
                <a:spcPts val="0"/>
              </a:spcBef>
              <a:spcAft>
                <a:spcPts val="0"/>
              </a:spcAft>
              <a:buSzPts val="3500"/>
              <a:buFont typeface="Avenir"/>
              <a:buNone/>
              <a:defRPr>
                <a:latin typeface="Avenir"/>
                <a:ea typeface="Avenir"/>
                <a:cs typeface="Avenir"/>
                <a:sym typeface="Avenir"/>
              </a:defRPr>
            </a:lvl4pPr>
            <a:lvl5pPr lvl="4" rtl="0">
              <a:spcBef>
                <a:spcPts val="0"/>
              </a:spcBef>
              <a:spcAft>
                <a:spcPts val="0"/>
              </a:spcAft>
              <a:buSzPts val="3500"/>
              <a:buFont typeface="Avenir"/>
              <a:buNone/>
              <a:defRPr>
                <a:latin typeface="Avenir"/>
                <a:ea typeface="Avenir"/>
                <a:cs typeface="Avenir"/>
                <a:sym typeface="Avenir"/>
              </a:defRPr>
            </a:lvl5pPr>
            <a:lvl6pPr lvl="5" rtl="0">
              <a:spcBef>
                <a:spcPts val="0"/>
              </a:spcBef>
              <a:spcAft>
                <a:spcPts val="0"/>
              </a:spcAft>
              <a:buSzPts val="3500"/>
              <a:buFont typeface="Avenir"/>
              <a:buNone/>
              <a:defRPr>
                <a:latin typeface="Avenir"/>
                <a:ea typeface="Avenir"/>
                <a:cs typeface="Avenir"/>
                <a:sym typeface="Avenir"/>
              </a:defRPr>
            </a:lvl6pPr>
            <a:lvl7pPr lvl="6" rtl="0">
              <a:spcBef>
                <a:spcPts val="0"/>
              </a:spcBef>
              <a:spcAft>
                <a:spcPts val="0"/>
              </a:spcAft>
              <a:buSzPts val="3500"/>
              <a:buFont typeface="Avenir"/>
              <a:buNone/>
              <a:defRPr>
                <a:latin typeface="Avenir"/>
                <a:ea typeface="Avenir"/>
                <a:cs typeface="Avenir"/>
                <a:sym typeface="Avenir"/>
              </a:defRPr>
            </a:lvl7pPr>
            <a:lvl8pPr lvl="7" rtl="0">
              <a:spcBef>
                <a:spcPts val="0"/>
              </a:spcBef>
              <a:spcAft>
                <a:spcPts val="0"/>
              </a:spcAft>
              <a:buSzPts val="3500"/>
              <a:buFont typeface="Avenir"/>
              <a:buNone/>
              <a:defRPr>
                <a:latin typeface="Avenir"/>
                <a:ea typeface="Avenir"/>
                <a:cs typeface="Avenir"/>
                <a:sym typeface="Avenir"/>
              </a:defRPr>
            </a:lvl8pPr>
            <a:lvl9pPr lvl="8" rtl="0">
              <a:spcBef>
                <a:spcPts val="0"/>
              </a:spcBef>
              <a:spcAft>
                <a:spcPts val="0"/>
              </a:spcAft>
              <a:buSzPts val="3500"/>
              <a:buFont typeface="Avenir"/>
              <a:buNone/>
              <a:defRPr>
                <a:latin typeface="Avenir"/>
                <a:ea typeface="Avenir"/>
                <a:cs typeface="Avenir"/>
                <a:sym typeface="Avenir"/>
              </a:defRPr>
            </a:lvl9pPr>
          </a:lstStyle>
          <a:p/>
        </p:txBody>
      </p:sp>
      <p:sp>
        <p:nvSpPr>
          <p:cNvPr id="437" name="Google Shape;437;p29"/>
          <p:cNvSpPr txBox="1"/>
          <p:nvPr>
            <p:ph idx="1" type="subTitle"/>
          </p:nvPr>
        </p:nvSpPr>
        <p:spPr>
          <a:xfrm>
            <a:off x="4758071" y="2565475"/>
            <a:ext cx="3141300" cy="131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38" name="Google Shape;438;p29"/>
          <p:cNvSpPr txBox="1"/>
          <p:nvPr>
            <p:ph idx="2" type="subTitle"/>
          </p:nvPr>
        </p:nvSpPr>
        <p:spPr>
          <a:xfrm>
            <a:off x="1244625" y="2565475"/>
            <a:ext cx="3141300" cy="131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39" name="Google Shape;439;p29"/>
          <p:cNvSpPr txBox="1"/>
          <p:nvPr>
            <p:ph idx="3" type="subTitle"/>
          </p:nvPr>
        </p:nvSpPr>
        <p:spPr>
          <a:xfrm>
            <a:off x="1244625" y="2064175"/>
            <a:ext cx="31413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2400">
                <a:solidFill>
                  <a:schemeClr val="dk1"/>
                </a:solidFill>
              </a:defRPr>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440" name="Google Shape;440;p29"/>
          <p:cNvSpPr txBox="1"/>
          <p:nvPr>
            <p:ph idx="4" type="subTitle"/>
          </p:nvPr>
        </p:nvSpPr>
        <p:spPr>
          <a:xfrm>
            <a:off x="4758075" y="2064175"/>
            <a:ext cx="31413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2400">
                <a:solidFill>
                  <a:schemeClr val="dk1"/>
                </a:solidFill>
              </a:defRPr>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441" name="Google Shape;441;p29"/>
          <p:cNvSpPr/>
          <p:nvPr/>
        </p:nvSpPr>
        <p:spPr>
          <a:xfrm>
            <a:off x="8596075" y="2802600"/>
            <a:ext cx="367800" cy="367800"/>
          </a:xfrm>
          <a:prstGeom prst="star12">
            <a:avLst>
              <a:gd fmla="val 8333"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9"/>
          <p:cNvSpPr/>
          <p:nvPr/>
        </p:nvSpPr>
        <p:spPr>
          <a:xfrm>
            <a:off x="8426573" y="3893375"/>
            <a:ext cx="310904" cy="311050"/>
          </a:xfrm>
          <a:custGeom>
            <a:rect b="b" l="l" r="r" t="t"/>
            <a:pathLst>
              <a:path extrusionOk="0" h="40383" w="40364">
                <a:moveTo>
                  <a:pt x="20172" y="2627"/>
                </a:moveTo>
                <a:cubicBezTo>
                  <a:pt x="21385" y="11777"/>
                  <a:pt x="28587" y="18978"/>
                  <a:pt x="37737" y="20192"/>
                </a:cubicBezTo>
                <a:cubicBezTo>
                  <a:pt x="28587" y="21385"/>
                  <a:pt x="21385" y="28587"/>
                  <a:pt x="20172" y="37737"/>
                </a:cubicBezTo>
                <a:cubicBezTo>
                  <a:pt x="18978" y="28587"/>
                  <a:pt x="11777" y="21385"/>
                  <a:pt x="2627" y="20192"/>
                </a:cubicBezTo>
                <a:cubicBezTo>
                  <a:pt x="11777" y="18978"/>
                  <a:pt x="18978" y="11777"/>
                  <a:pt x="20172" y="2627"/>
                </a:cubicBezTo>
                <a:close/>
                <a:moveTo>
                  <a:pt x="20013" y="1"/>
                </a:moveTo>
                <a:cubicBezTo>
                  <a:pt x="19993" y="11041"/>
                  <a:pt x="11041" y="19993"/>
                  <a:pt x="1" y="20013"/>
                </a:cubicBezTo>
                <a:lnTo>
                  <a:pt x="1" y="20351"/>
                </a:lnTo>
                <a:cubicBezTo>
                  <a:pt x="11041" y="20371"/>
                  <a:pt x="19993" y="29323"/>
                  <a:pt x="20013" y="40383"/>
                </a:cubicBezTo>
                <a:lnTo>
                  <a:pt x="20351" y="40383"/>
                </a:lnTo>
                <a:cubicBezTo>
                  <a:pt x="20351" y="29323"/>
                  <a:pt x="29323" y="20371"/>
                  <a:pt x="40363" y="20351"/>
                </a:cubicBezTo>
                <a:lnTo>
                  <a:pt x="40363" y="20013"/>
                </a:lnTo>
                <a:cubicBezTo>
                  <a:pt x="29323" y="19993"/>
                  <a:pt x="20351" y="11041"/>
                  <a:pt x="2035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3" name="Google Shape;443;p29"/>
          <p:cNvGrpSpPr/>
          <p:nvPr/>
        </p:nvGrpSpPr>
        <p:grpSpPr>
          <a:xfrm rot="10800000">
            <a:off x="8596075" y="1180450"/>
            <a:ext cx="1242300" cy="534300"/>
            <a:chOff x="228600" y="2172000"/>
            <a:chExt cx="1242300" cy="534300"/>
          </a:xfrm>
        </p:grpSpPr>
        <p:sp>
          <p:nvSpPr>
            <p:cNvPr id="444" name="Google Shape;444;p29"/>
            <p:cNvSpPr/>
            <p:nvPr/>
          </p:nvSpPr>
          <p:spPr>
            <a:xfrm>
              <a:off x="228600" y="2172000"/>
              <a:ext cx="1242300" cy="53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228600" y="2172000"/>
              <a:ext cx="1162200" cy="53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228600" y="2203625"/>
              <a:ext cx="1078800" cy="484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228600" y="2203625"/>
              <a:ext cx="973800" cy="484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9"/>
            <p:cNvSpPr/>
            <p:nvPr/>
          </p:nvSpPr>
          <p:spPr>
            <a:xfrm>
              <a:off x="228600" y="2225350"/>
              <a:ext cx="8643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9"/>
            <p:cNvSpPr/>
            <p:nvPr/>
          </p:nvSpPr>
          <p:spPr>
            <a:xfrm>
              <a:off x="228600" y="2225350"/>
              <a:ext cx="7527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9"/>
            <p:cNvSpPr/>
            <p:nvPr/>
          </p:nvSpPr>
          <p:spPr>
            <a:xfrm>
              <a:off x="228600" y="2239575"/>
              <a:ext cx="638100" cy="413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9"/>
            <p:cNvSpPr/>
            <p:nvPr/>
          </p:nvSpPr>
          <p:spPr>
            <a:xfrm>
              <a:off x="228600" y="2262625"/>
              <a:ext cx="547800" cy="367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9"/>
            <p:cNvSpPr/>
            <p:nvPr/>
          </p:nvSpPr>
          <p:spPr>
            <a:xfrm>
              <a:off x="228600" y="2290500"/>
              <a:ext cx="462000" cy="311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3" name="Google Shape;453;p29"/>
          <p:cNvSpPr/>
          <p:nvPr/>
        </p:nvSpPr>
        <p:spPr>
          <a:xfrm>
            <a:off x="345425" y="4420100"/>
            <a:ext cx="367800" cy="367800"/>
          </a:xfrm>
          <a:prstGeom prst="star12">
            <a:avLst>
              <a:gd fmla="val 8333"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5">
    <p:spTree>
      <p:nvGrpSpPr>
        <p:cNvPr id="454" name="Shape 454"/>
        <p:cNvGrpSpPr/>
        <p:nvPr/>
      </p:nvGrpSpPr>
      <p:grpSpPr>
        <a:xfrm>
          <a:off x="0" y="0"/>
          <a:ext cx="0" cy="0"/>
          <a:chOff x="0" y="0"/>
          <a:chExt cx="0" cy="0"/>
        </a:xfrm>
      </p:grpSpPr>
      <p:grpSp>
        <p:nvGrpSpPr>
          <p:cNvPr id="455" name="Google Shape;455;p30"/>
          <p:cNvGrpSpPr/>
          <p:nvPr/>
        </p:nvGrpSpPr>
        <p:grpSpPr>
          <a:xfrm>
            <a:off x="-163950" y="-186300"/>
            <a:ext cx="9471900" cy="5458800"/>
            <a:chOff x="-163950" y="-186300"/>
            <a:chExt cx="9471900" cy="5458800"/>
          </a:xfrm>
        </p:grpSpPr>
        <p:cxnSp>
          <p:nvCxnSpPr>
            <p:cNvPr id="456" name="Google Shape;456;p30"/>
            <p:cNvCxnSpPr/>
            <p:nvPr/>
          </p:nvCxnSpPr>
          <p:spPr>
            <a:xfrm>
              <a:off x="61770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57" name="Google Shape;457;p30"/>
            <p:cNvCxnSpPr/>
            <p:nvPr/>
          </p:nvCxnSpPr>
          <p:spPr>
            <a:xfrm>
              <a:off x="160627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58" name="Google Shape;458;p30"/>
            <p:cNvCxnSpPr/>
            <p:nvPr/>
          </p:nvCxnSpPr>
          <p:spPr>
            <a:xfrm>
              <a:off x="259485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59" name="Google Shape;459;p30"/>
            <p:cNvCxnSpPr/>
            <p:nvPr/>
          </p:nvCxnSpPr>
          <p:spPr>
            <a:xfrm>
              <a:off x="358342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60" name="Google Shape;460;p30"/>
            <p:cNvCxnSpPr/>
            <p:nvPr/>
          </p:nvCxnSpPr>
          <p:spPr>
            <a:xfrm>
              <a:off x="457200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61" name="Google Shape;461;p30"/>
            <p:cNvCxnSpPr/>
            <p:nvPr/>
          </p:nvCxnSpPr>
          <p:spPr>
            <a:xfrm>
              <a:off x="556057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62" name="Google Shape;462;p30"/>
            <p:cNvCxnSpPr/>
            <p:nvPr/>
          </p:nvCxnSpPr>
          <p:spPr>
            <a:xfrm>
              <a:off x="654915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63" name="Google Shape;463;p30"/>
            <p:cNvCxnSpPr/>
            <p:nvPr/>
          </p:nvCxnSpPr>
          <p:spPr>
            <a:xfrm>
              <a:off x="753772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64" name="Google Shape;464;p30"/>
            <p:cNvCxnSpPr/>
            <p:nvPr/>
          </p:nvCxnSpPr>
          <p:spPr>
            <a:xfrm>
              <a:off x="852630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65" name="Google Shape;465;p30"/>
            <p:cNvCxnSpPr/>
            <p:nvPr/>
          </p:nvCxnSpPr>
          <p:spPr>
            <a:xfrm>
              <a:off x="-163950" y="90512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466" name="Google Shape;466;p30"/>
            <p:cNvCxnSpPr/>
            <p:nvPr/>
          </p:nvCxnSpPr>
          <p:spPr>
            <a:xfrm>
              <a:off x="-163950" y="187937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467" name="Google Shape;467;p30"/>
            <p:cNvCxnSpPr/>
            <p:nvPr/>
          </p:nvCxnSpPr>
          <p:spPr>
            <a:xfrm>
              <a:off x="-163950" y="285362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468" name="Google Shape;468;p30"/>
            <p:cNvCxnSpPr/>
            <p:nvPr/>
          </p:nvCxnSpPr>
          <p:spPr>
            <a:xfrm>
              <a:off x="-163950" y="382787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469" name="Google Shape;469;p30"/>
            <p:cNvCxnSpPr/>
            <p:nvPr/>
          </p:nvCxnSpPr>
          <p:spPr>
            <a:xfrm>
              <a:off x="-163950" y="4802125"/>
              <a:ext cx="9471900" cy="0"/>
            </a:xfrm>
            <a:prstGeom prst="straightConnector1">
              <a:avLst/>
            </a:prstGeom>
            <a:noFill/>
            <a:ln cap="flat" cmpd="sng" w="9525">
              <a:solidFill>
                <a:srgbClr val="C2C1CB"/>
              </a:solidFill>
              <a:prstDash val="solid"/>
              <a:round/>
              <a:headEnd len="med" w="med" type="none"/>
              <a:tailEnd len="med" w="med" type="none"/>
            </a:ln>
          </p:spPr>
        </p:cxnSp>
      </p:grpSp>
      <p:sp>
        <p:nvSpPr>
          <p:cNvPr id="470" name="Google Shape;470;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1" name="Google Shape;471;p30"/>
          <p:cNvSpPr txBox="1"/>
          <p:nvPr>
            <p:ph idx="1" type="subTitle"/>
          </p:nvPr>
        </p:nvSpPr>
        <p:spPr>
          <a:xfrm>
            <a:off x="856950" y="1624550"/>
            <a:ext cx="2114700" cy="3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1600"/>
            </a:lvl1pPr>
            <a:lvl2pPr lvl="1" rtl="0" algn="ctr">
              <a:lnSpc>
                <a:spcPct val="100000"/>
              </a:lnSpc>
              <a:spcBef>
                <a:spcPts val="0"/>
              </a:spcBef>
              <a:spcAft>
                <a:spcPts val="0"/>
              </a:spcAft>
              <a:buSzPts val="1600"/>
              <a:buNone/>
              <a:defRPr b="1" sz="1600"/>
            </a:lvl2pPr>
            <a:lvl3pPr lvl="2" rtl="0" algn="ctr">
              <a:lnSpc>
                <a:spcPct val="100000"/>
              </a:lnSpc>
              <a:spcBef>
                <a:spcPts val="0"/>
              </a:spcBef>
              <a:spcAft>
                <a:spcPts val="0"/>
              </a:spcAft>
              <a:buSzPts val="1600"/>
              <a:buNone/>
              <a:defRPr b="1" sz="1600"/>
            </a:lvl3pPr>
            <a:lvl4pPr lvl="3" rtl="0" algn="ctr">
              <a:lnSpc>
                <a:spcPct val="100000"/>
              </a:lnSpc>
              <a:spcBef>
                <a:spcPts val="0"/>
              </a:spcBef>
              <a:spcAft>
                <a:spcPts val="0"/>
              </a:spcAft>
              <a:buSzPts val="1600"/>
              <a:buNone/>
              <a:defRPr b="1"/>
            </a:lvl4pPr>
            <a:lvl5pPr lvl="4" rtl="0" algn="ctr">
              <a:lnSpc>
                <a:spcPct val="100000"/>
              </a:lnSpc>
              <a:spcBef>
                <a:spcPts val="0"/>
              </a:spcBef>
              <a:spcAft>
                <a:spcPts val="0"/>
              </a:spcAft>
              <a:buSzPts val="1600"/>
              <a:buNone/>
              <a:defRPr b="1" sz="1600"/>
            </a:lvl5pPr>
            <a:lvl6pPr lvl="5" rtl="0" algn="ctr">
              <a:lnSpc>
                <a:spcPct val="100000"/>
              </a:lnSpc>
              <a:spcBef>
                <a:spcPts val="0"/>
              </a:spcBef>
              <a:spcAft>
                <a:spcPts val="0"/>
              </a:spcAft>
              <a:buSzPts val="1600"/>
              <a:buNone/>
              <a:defRPr b="1" sz="1600"/>
            </a:lvl6pPr>
            <a:lvl7pPr lvl="6" rtl="0" algn="ctr">
              <a:lnSpc>
                <a:spcPct val="100000"/>
              </a:lnSpc>
              <a:spcBef>
                <a:spcPts val="0"/>
              </a:spcBef>
              <a:spcAft>
                <a:spcPts val="0"/>
              </a:spcAft>
              <a:buSzPts val="1600"/>
              <a:buNone/>
              <a:defRPr b="1" sz="1600"/>
            </a:lvl7pPr>
            <a:lvl8pPr lvl="7" rtl="0" algn="ctr">
              <a:lnSpc>
                <a:spcPct val="100000"/>
              </a:lnSpc>
              <a:spcBef>
                <a:spcPts val="0"/>
              </a:spcBef>
              <a:spcAft>
                <a:spcPts val="0"/>
              </a:spcAft>
              <a:buSzPts val="1600"/>
              <a:buNone/>
              <a:defRPr b="1" sz="1600"/>
            </a:lvl8pPr>
            <a:lvl9pPr lvl="8" rtl="0" algn="ctr">
              <a:lnSpc>
                <a:spcPct val="100000"/>
              </a:lnSpc>
              <a:spcBef>
                <a:spcPts val="0"/>
              </a:spcBef>
              <a:spcAft>
                <a:spcPts val="0"/>
              </a:spcAft>
              <a:buSzPts val="1600"/>
              <a:buNone/>
              <a:defRPr b="1" sz="1600"/>
            </a:lvl9pPr>
          </a:lstStyle>
          <a:p/>
        </p:txBody>
      </p:sp>
      <p:sp>
        <p:nvSpPr>
          <p:cNvPr id="472" name="Google Shape;472;p30"/>
          <p:cNvSpPr txBox="1"/>
          <p:nvPr>
            <p:ph idx="2" type="subTitle"/>
          </p:nvPr>
        </p:nvSpPr>
        <p:spPr>
          <a:xfrm>
            <a:off x="856950" y="2203798"/>
            <a:ext cx="2114700" cy="6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73" name="Google Shape;473;p30"/>
          <p:cNvSpPr txBox="1"/>
          <p:nvPr>
            <p:ph idx="3" type="subTitle"/>
          </p:nvPr>
        </p:nvSpPr>
        <p:spPr>
          <a:xfrm>
            <a:off x="856950" y="3255742"/>
            <a:ext cx="2114700" cy="3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1600"/>
            </a:lvl1pPr>
            <a:lvl2pPr lvl="1" rtl="0" algn="ctr">
              <a:lnSpc>
                <a:spcPct val="100000"/>
              </a:lnSpc>
              <a:spcBef>
                <a:spcPts val="0"/>
              </a:spcBef>
              <a:spcAft>
                <a:spcPts val="0"/>
              </a:spcAft>
              <a:buSzPts val="1600"/>
              <a:buNone/>
              <a:defRPr b="1" sz="1600"/>
            </a:lvl2pPr>
            <a:lvl3pPr lvl="2" rtl="0" algn="ctr">
              <a:lnSpc>
                <a:spcPct val="100000"/>
              </a:lnSpc>
              <a:spcBef>
                <a:spcPts val="0"/>
              </a:spcBef>
              <a:spcAft>
                <a:spcPts val="0"/>
              </a:spcAft>
              <a:buSzPts val="1600"/>
              <a:buNone/>
              <a:defRPr b="1" sz="1600"/>
            </a:lvl3pPr>
            <a:lvl4pPr lvl="3" rtl="0" algn="ctr">
              <a:lnSpc>
                <a:spcPct val="100000"/>
              </a:lnSpc>
              <a:spcBef>
                <a:spcPts val="0"/>
              </a:spcBef>
              <a:spcAft>
                <a:spcPts val="0"/>
              </a:spcAft>
              <a:buSzPts val="1600"/>
              <a:buNone/>
              <a:defRPr b="1"/>
            </a:lvl4pPr>
            <a:lvl5pPr lvl="4" rtl="0" algn="ctr">
              <a:lnSpc>
                <a:spcPct val="100000"/>
              </a:lnSpc>
              <a:spcBef>
                <a:spcPts val="0"/>
              </a:spcBef>
              <a:spcAft>
                <a:spcPts val="0"/>
              </a:spcAft>
              <a:buSzPts val="1600"/>
              <a:buNone/>
              <a:defRPr b="1" sz="1600"/>
            </a:lvl5pPr>
            <a:lvl6pPr lvl="5" rtl="0" algn="ctr">
              <a:lnSpc>
                <a:spcPct val="100000"/>
              </a:lnSpc>
              <a:spcBef>
                <a:spcPts val="0"/>
              </a:spcBef>
              <a:spcAft>
                <a:spcPts val="0"/>
              </a:spcAft>
              <a:buSzPts val="1600"/>
              <a:buNone/>
              <a:defRPr b="1" sz="1600"/>
            </a:lvl6pPr>
            <a:lvl7pPr lvl="6" rtl="0" algn="ctr">
              <a:lnSpc>
                <a:spcPct val="100000"/>
              </a:lnSpc>
              <a:spcBef>
                <a:spcPts val="0"/>
              </a:spcBef>
              <a:spcAft>
                <a:spcPts val="0"/>
              </a:spcAft>
              <a:buSzPts val="1600"/>
              <a:buNone/>
              <a:defRPr b="1" sz="1600"/>
            </a:lvl7pPr>
            <a:lvl8pPr lvl="7" rtl="0" algn="ctr">
              <a:lnSpc>
                <a:spcPct val="100000"/>
              </a:lnSpc>
              <a:spcBef>
                <a:spcPts val="0"/>
              </a:spcBef>
              <a:spcAft>
                <a:spcPts val="0"/>
              </a:spcAft>
              <a:buSzPts val="1600"/>
              <a:buNone/>
              <a:defRPr b="1" sz="1600"/>
            </a:lvl8pPr>
            <a:lvl9pPr lvl="8" rtl="0" algn="ctr">
              <a:lnSpc>
                <a:spcPct val="100000"/>
              </a:lnSpc>
              <a:spcBef>
                <a:spcPts val="0"/>
              </a:spcBef>
              <a:spcAft>
                <a:spcPts val="0"/>
              </a:spcAft>
              <a:buSzPts val="1600"/>
              <a:buNone/>
              <a:defRPr b="1" sz="1600"/>
            </a:lvl9pPr>
          </a:lstStyle>
          <a:p/>
        </p:txBody>
      </p:sp>
      <p:sp>
        <p:nvSpPr>
          <p:cNvPr id="474" name="Google Shape;474;p30"/>
          <p:cNvSpPr txBox="1"/>
          <p:nvPr>
            <p:ph idx="4" type="subTitle"/>
          </p:nvPr>
        </p:nvSpPr>
        <p:spPr>
          <a:xfrm>
            <a:off x="856950" y="3834990"/>
            <a:ext cx="2114700" cy="6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75" name="Google Shape;475;p30"/>
          <p:cNvSpPr txBox="1"/>
          <p:nvPr>
            <p:ph idx="5" type="subTitle"/>
          </p:nvPr>
        </p:nvSpPr>
        <p:spPr>
          <a:xfrm>
            <a:off x="3514650" y="1624550"/>
            <a:ext cx="2114700" cy="3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1600"/>
            </a:lvl1pPr>
            <a:lvl2pPr lvl="1" rtl="0" algn="ctr">
              <a:lnSpc>
                <a:spcPct val="100000"/>
              </a:lnSpc>
              <a:spcBef>
                <a:spcPts val="0"/>
              </a:spcBef>
              <a:spcAft>
                <a:spcPts val="0"/>
              </a:spcAft>
              <a:buSzPts val="1600"/>
              <a:buFont typeface="Dosis ExtraBold"/>
              <a:buNone/>
              <a:defRPr sz="1600">
                <a:latin typeface="Dosis ExtraBold"/>
                <a:ea typeface="Dosis ExtraBold"/>
                <a:cs typeface="Dosis ExtraBold"/>
                <a:sym typeface="Dosis ExtraBold"/>
              </a:defRPr>
            </a:lvl2pPr>
            <a:lvl3pPr lvl="2" rtl="0" algn="ctr">
              <a:lnSpc>
                <a:spcPct val="100000"/>
              </a:lnSpc>
              <a:spcBef>
                <a:spcPts val="0"/>
              </a:spcBef>
              <a:spcAft>
                <a:spcPts val="0"/>
              </a:spcAft>
              <a:buSzPts val="1600"/>
              <a:buFont typeface="Dosis ExtraBold"/>
              <a:buNone/>
              <a:defRPr sz="1600">
                <a:latin typeface="Dosis ExtraBold"/>
                <a:ea typeface="Dosis ExtraBold"/>
                <a:cs typeface="Dosis ExtraBold"/>
                <a:sym typeface="Dosis ExtraBold"/>
              </a:defRPr>
            </a:lvl3pPr>
            <a:lvl4pPr lvl="3" rtl="0" algn="ctr">
              <a:lnSpc>
                <a:spcPct val="100000"/>
              </a:lnSpc>
              <a:spcBef>
                <a:spcPts val="0"/>
              </a:spcBef>
              <a:spcAft>
                <a:spcPts val="0"/>
              </a:spcAft>
              <a:buSzPts val="1600"/>
              <a:buFont typeface="Dosis ExtraBold"/>
              <a:buNone/>
              <a:defRPr>
                <a:latin typeface="Dosis ExtraBold"/>
                <a:ea typeface="Dosis ExtraBold"/>
                <a:cs typeface="Dosis ExtraBold"/>
                <a:sym typeface="Dosis ExtraBold"/>
              </a:defRPr>
            </a:lvl4pPr>
            <a:lvl5pPr lvl="4" rtl="0" algn="ctr">
              <a:lnSpc>
                <a:spcPct val="100000"/>
              </a:lnSpc>
              <a:spcBef>
                <a:spcPts val="0"/>
              </a:spcBef>
              <a:spcAft>
                <a:spcPts val="0"/>
              </a:spcAft>
              <a:buSzPts val="1600"/>
              <a:buFont typeface="Dosis ExtraBold"/>
              <a:buNone/>
              <a:defRPr sz="1600">
                <a:latin typeface="Dosis ExtraBold"/>
                <a:ea typeface="Dosis ExtraBold"/>
                <a:cs typeface="Dosis ExtraBold"/>
                <a:sym typeface="Dosis ExtraBold"/>
              </a:defRPr>
            </a:lvl5pPr>
            <a:lvl6pPr lvl="5" rtl="0" algn="ctr">
              <a:lnSpc>
                <a:spcPct val="100000"/>
              </a:lnSpc>
              <a:spcBef>
                <a:spcPts val="0"/>
              </a:spcBef>
              <a:spcAft>
                <a:spcPts val="0"/>
              </a:spcAft>
              <a:buSzPts val="1600"/>
              <a:buFont typeface="Dosis ExtraBold"/>
              <a:buNone/>
              <a:defRPr sz="1600">
                <a:latin typeface="Dosis ExtraBold"/>
                <a:ea typeface="Dosis ExtraBold"/>
                <a:cs typeface="Dosis ExtraBold"/>
                <a:sym typeface="Dosis ExtraBold"/>
              </a:defRPr>
            </a:lvl6pPr>
            <a:lvl7pPr lvl="6" rtl="0" algn="ctr">
              <a:lnSpc>
                <a:spcPct val="100000"/>
              </a:lnSpc>
              <a:spcBef>
                <a:spcPts val="0"/>
              </a:spcBef>
              <a:spcAft>
                <a:spcPts val="0"/>
              </a:spcAft>
              <a:buSzPts val="1600"/>
              <a:buFont typeface="Dosis ExtraBold"/>
              <a:buNone/>
              <a:defRPr sz="1600">
                <a:latin typeface="Dosis ExtraBold"/>
                <a:ea typeface="Dosis ExtraBold"/>
                <a:cs typeface="Dosis ExtraBold"/>
                <a:sym typeface="Dosis ExtraBold"/>
              </a:defRPr>
            </a:lvl7pPr>
            <a:lvl8pPr lvl="7" rtl="0" algn="ctr">
              <a:lnSpc>
                <a:spcPct val="100000"/>
              </a:lnSpc>
              <a:spcBef>
                <a:spcPts val="0"/>
              </a:spcBef>
              <a:spcAft>
                <a:spcPts val="0"/>
              </a:spcAft>
              <a:buSzPts val="1600"/>
              <a:buFont typeface="Dosis ExtraBold"/>
              <a:buNone/>
              <a:defRPr sz="1600">
                <a:latin typeface="Dosis ExtraBold"/>
                <a:ea typeface="Dosis ExtraBold"/>
                <a:cs typeface="Dosis ExtraBold"/>
                <a:sym typeface="Dosis ExtraBold"/>
              </a:defRPr>
            </a:lvl8pPr>
            <a:lvl9pPr lvl="8" rtl="0" algn="ctr">
              <a:lnSpc>
                <a:spcPct val="100000"/>
              </a:lnSpc>
              <a:spcBef>
                <a:spcPts val="0"/>
              </a:spcBef>
              <a:spcAft>
                <a:spcPts val="0"/>
              </a:spcAft>
              <a:buSzPts val="1600"/>
              <a:buFont typeface="Dosis ExtraBold"/>
              <a:buNone/>
              <a:defRPr sz="1600">
                <a:latin typeface="Dosis ExtraBold"/>
                <a:ea typeface="Dosis ExtraBold"/>
                <a:cs typeface="Dosis ExtraBold"/>
                <a:sym typeface="Dosis ExtraBold"/>
              </a:defRPr>
            </a:lvl9pPr>
          </a:lstStyle>
          <a:p/>
        </p:txBody>
      </p:sp>
      <p:sp>
        <p:nvSpPr>
          <p:cNvPr id="476" name="Google Shape;476;p30"/>
          <p:cNvSpPr txBox="1"/>
          <p:nvPr>
            <p:ph idx="6" type="subTitle"/>
          </p:nvPr>
        </p:nvSpPr>
        <p:spPr>
          <a:xfrm>
            <a:off x="3514650" y="2203798"/>
            <a:ext cx="2114700" cy="6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77" name="Google Shape;477;p30"/>
          <p:cNvSpPr txBox="1"/>
          <p:nvPr>
            <p:ph idx="7" type="subTitle"/>
          </p:nvPr>
        </p:nvSpPr>
        <p:spPr>
          <a:xfrm>
            <a:off x="3514650" y="3255742"/>
            <a:ext cx="2114700" cy="3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1600"/>
            </a:lvl1pPr>
            <a:lvl2pPr lvl="1" rtl="0" algn="ctr">
              <a:lnSpc>
                <a:spcPct val="100000"/>
              </a:lnSpc>
              <a:spcBef>
                <a:spcPts val="0"/>
              </a:spcBef>
              <a:spcAft>
                <a:spcPts val="0"/>
              </a:spcAft>
              <a:buSzPts val="1600"/>
              <a:buNone/>
              <a:defRPr b="1" sz="1600"/>
            </a:lvl2pPr>
            <a:lvl3pPr lvl="2" rtl="0" algn="ctr">
              <a:lnSpc>
                <a:spcPct val="100000"/>
              </a:lnSpc>
              <a:spcBef>
                <a:spcPts val="0"/>
              </a:spcBef>
              <a:spcAft>
                <a:spcPts val="0"/>
              </a:spcAft>
              <a:buSzPts val="1600"/>
              <a:buNone/>
              <a:defRPr b="1" sz="1600"/>
            </a:lvl3pPr>
            <a:lvl4pPr lvl="3" rtl="0" algn="ctr">
              <a:lnSpc>
                <a:spcPct val="100000"/>
              </a:lnSpc>
              <a:spcBef>
                <a:spcPts val="0"/>
              </a:spcBef>
              <a:spcAft>
                <a:spcPts val="0"/>
              </a:spcAft>
              <a:buSzPts val="1600"/>
              <a:buNone/>
              <a:defRPr b="1"/>
            </a:lvl4pPr>
            <a:lvl5pPr lvl="4" rtl="0" algn="ctr">
              <a:lnSpc>
                <a:spcPct val="100000"/>
              </a:lnSpc>
              <a:spcBef>
                <a:spcPts val="0"/>
              </a:spcBef>
              <a:spcAft>
                <a:spcPts val="0"/>
              </a:spcAft>
              <a:buSzPts val="1600"/>
              <a:buNone/>
              <a:defRPr b="1" sz="1600"/>
            </a:lvl5pPr>
            <a:lvl6pPr lvl="5" rtl="0" algn="ctr">
              <a:lnSpc>
                <a:spcPct val="100000"/>
              </a:lnSpc>
              <a:spcBef>
                <a:spcPts val="0"/>
              </a:spcBef>
              <a:spcAft>
                <a:spcPts val="0"/>
              </a:spcAft>
              <a:buSzPts val="1600"/>
              <a:buNone/>
              <a:defRPr b="1" sz="1600"/>
            </a:lvl6pPr>
            <a:lvl7pPr lvl="6" rtl="0" algn="ctr">
              <a:lnSpc>
                <a:spcPct val="100000"/>
              </a:lnSpc>
              <a:spcBef>
                <a:spcPts val="0"/>
              </a:spcBef>
              <a:spcAft>
                <a:spcPts val="0"/>
              </a:spcAft>
              <a:buSzPts val="1600"/>
              <a:buNone/>
              <a:defRPr b="1" sz="1600"/>
            </a:lvl7pPr>
            <a:lvl8pPr lvl="7" rtl="0" algn="ctr">
              <a:lnSpc>
                <a:spcPct val="100000"/>
              </a:lnSpc>
              <a:spcBef>
                <a:spcPts val="0"/>
              </a:spcBef>
              <a:spcAft>
                <a:spcPts val="0"/>
              </a:spcAft>
              <a:buSzPts val="1600"/>
              <a:buNone/>
              <a:defRPr b="1" sz="1600"/>
            </a:lvl8pPr>
            <a:lvl9pPr lvl="8" rtl="0" algn="ctr">
              <a:lnSpc>
                <a:spcPct val="100000"/>
              </a:lnSpc>
              <a:spcBef>
                <a:spcPts val="0"/>
              </a:spcBef>
              <a:spcAft>
                <a:spcPts val="0"/>
              </a:spcAft>
              <a:buSzPts val="1600"/>
              <a:buNone/>
              <a:defRPr b="1" sz="1600"/>
            </a:lvl9pPr>
          </a:lstStyle>
          <a:p/>
        </p:txBody>
      </p:sp>
      <p:sp>
        <p:nvSpPr>
          <p:cNvPr id="478" name="Google Shape;478;p30"/>
          <p:cNvSpPr txBox="1"/>
          <p:nvPr>
            <p:ph idx="8" type="subTitle"/>
          </p:nvPr>
        </p:nvSpPr>
        <p:spPr>
          <a:xfrm>
            <a:off x="3514650" y="3834990"/>
            <a:ext cx="2114700" cy="6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79" name="Google Shape;479;p30"/>
          <p:cNvSpPr txBox="1"/>
          <p:nvPr>
            <p:ph idx="9" type="subTitle"/>
          </p:nvPr>
        </p:nvSpPr>
        <p:spPr>
          <a:xfrm>
            <a:off x="6172350" y="1624550"/>
            <a:ext cx="2114700" cy="3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1600"/>
            </a:lvl1pPr>
            <a:lvl2pPr lvl="1" rtl="0" algn="ctr">
              <a:lnSpc>
                <a:spcPct val="100000"/>
              </a:lnSpc>
              <a:spcBef>
                <a:spcPts val="0"/>
              </a:spcBef>
              <a:spcAft>
                <a:spcPts val="0"/>
              </a:spcAft>
              <a:buSzPts val="1600"/>
              <a:buNone/>
              <a:defRPr b="1" sz="1600"/>
            </a:lvl2pPr>
            <a:lvl3pPr lvl="2" rtl="0" algn="ctr">
              <a:lnSpc>
                <a:spcPct val="100000"/>
              </a:lnSpc>
              <a:spcBef>
                <a:spcPts val="0"/>
              </a:spcBef>
              <a:spcAft>
                <a:spcPts val="0"/>
              </a:spcAft>
              <a:buSzPts val="1600"/>
              <a:buNone/>
              <a:defRPr b="1" sz="1600"/>
            </a:lvl3pPr>
            <a:lvl4pPr lvl="3" rtl="0" algn="ctr">
              <a:lnSpc>
                <a:spcPct val="100000"/>
              </a:lnSpc>
              <a:spcBef>
                <a:spcPts val="0"/>
              </a:spcBef>
              <a:spcAft>
                <a:spcPts val="0"/>
              </a:spcAft>
              <a:buSzPts val="1600"/>
              <a:buNone/>
              <a:defRPr b="1"/>
            </a:lvl4pPr>
            <a:lvl5pPr lvl="4" rtl="0" algn="ctr">
              <a:lnSpc>
                <a:spcPct val="100000"/>
              </a:lnSpc>
              <a:spcBef>
                <a:spcPts val="0"/>
              </a:spcBef>
              <a:spcAft>
                <a:spcPts val="0"/>
              </a:spcAft>
              <a:buSzPts val="1600"/>
              <a:buNone/>
              <a:defRPr b="1" sz="1600"/>
            </a:lvl5pPr>
            <a:lvl6pPr lvl="5" rtl="0" algn="ctr">
              <a:lnSpc>
                <a:spcPct val="100000"/>
              </a:lnSpc>
              <a:spcBef>
                <a:spcPts val="0"/>
              </a:spcBef>
              <a:spcAft>
                <a:spcPts val="0"/>
              </a:spcAft>
              <a:buSzPts val="1600"/>
              <a:buNone/>
              <a:defRPr b="1" sz="1600"/>
            </a:lvl6pPr>
            <a:lvl7pPr lvl="6" rtl="0" algn="ctr">
              <a:lnSpc>
                <a:spcPct val="100000"/>
              </a:lnSpc>
              <a:spcBef>
                <a:spcPts val="0"/>
              </a:spcBef>
              <a:spcAft>
                <a:spcPts val="0"/>
              </a:spcAft>
              <a:buSzPts val="1600"/>
              <a:buNone/>
              <a:defRPr b="1" sz="1600"/>
            </a:lvl7pPr>
            <a:lvl8pPr lvl="7" rtl="0" algn="ctr">
              <a:lnSpc>
                <a:spcPct val="100000"/>
              </a:lnSpc>
              <a:spcBef>
                <a:spcPts val="0"/>
              </a:spcBef>
              <a:spcAft>
                <a:spcPts val="0"/>
              </a:spcAft>
              <a:buSzPts val="1600"/>
              <a:buNone/>
              <a:defRPr b="1" sz="1600"/>
            </a:lvl8pPr>
            <a:lvl9pPr lvl="8" rtl="0" algn="ctr">
              <a:lnSpc>
                <a:spcPct val="100000"/>
              </a:lnSpc>
              <a:spcBef>
                <a:spcPts val="0"/>
              </a:spcBef>
              <a:spcAft>
                <a:spcPts val="0"/>
              </a:spcAft>
              <a:buSzPts val="1600"/>
              <a:buNone/>
              <a:defRPr b="1" sz="1600"/>
            </a:lvl9pPr>
          </a:lstStyle>
          <a:p/>
        </p:txBody>
      </p:sp>
      <p:sp>
        <p:nvSpPr>
          <p:cNvPr id="480" name="Google Shape;480;p30"/>
          <p:cNvSpPr txBox="1"/>
          <p:nvPr>
            <p:ph idx="13" type="subTitle"/>
          </p:nvPr>
        </p:nvSpPr>
        <p:spPr>
          <a:xfrm>
            <a:off x="6172350" y="2203798"/>
            <a:ext cx="2114700" cy="6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81" name="Google Shape;481;p30"/>
          <p:cNvSpPr txBox="1"/>
          <p:nvPr>
            <p:ph idx="14" type="subTitle"/>
          </p:nvPr>
        </p:nvSpPr>
        <p:spPr>
          <a:xfrm>
            <a:off x="6172350" y="3255742"/>
            <a:ext cx="2114700" cy="3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1600"/>
            </a:lvl1pPr>
            <a:lvl2pPr lvl="1" rtl="0" algn="ctr">
              <a:lnSpc>
                <a:spcPct val="100000"/>
              </a:lnSpc>
              <a:spcBef>
                <a:spcPts val="0"/>
              </a:spcBef>
              <a:spcAft>
                <a:spcPts val="0"/>
              </a:spcAft>
              <a:buSzPts val="1600"/>
              <a:buNone/>
              <a:defRPr b="1" sz="1600"/>
            </a:lvl2pPr>
            <a:lvl3pPr lvl="2" rtl="0" algn="ctr">
              <a:lnSpc>
                <a:spcPct val="100000"/>
              </a:lnSpc>
              <a:spcBef>
                <a:spcPts val="0"/>
              </a:spcBef>
              <a:spcAft>
                <a:spcPts val="0"/>
              </a:spcAft>
              <a:buSzPts val="1600"/>
              <a:buNone/>
              <a:defRPr b="1" sz="1600"/>
            </a:lvl3pPr>
            <a:lvl4pPr lvl="3" rtl="0" algn="ctr">
              <a:lnSpc>
                <a:spcPct val="100000"/>
              </a:lnSpc>
              <a:spcBef>
                <a:spcPts val="0"/>
              </a:spcBef>
              <a:spcAft>
                <a:spcPts val="0"/>
              </a:spcAft>
              <a:buSzPts val="1600"/>
              <a:buNone/>
              <a:defRPr b="1"/>
            </a:lvl4pPr>
            <a:lvl5pPr lvl="4" rtl="0" algn="ctr">
              <a:lnSpc>
                <a:spcPct val="100000"/>
              </a:lnSpc>
              <a:spcBef>
                <a:spcPts val="0"/>
              </a:spcBef>
              <a:spcAft>
                <a:spcPts val="0"/>
              </a:spcAft>
              <a:buSzPts val="1600"/>
              <a:buNone/>
              <a:defRPr b="1" sz="1600"/>
            </a:lvl5pPr>
            <a:lvl6pPr lvl="5" rtl="0" algn="ctr">
              <a:lnSpc>
                <a:spcPct val="100000"/>
              </a:lnSpc>
              <a:spcBef>
                <a:spcPts val="0"/>
              </a:spcBef>
              <a:spcAft>
                <a:spcPts val="0"/>
              </a:spcAft>
              <a:buSzPts val="1600"/>
              <a:buNone/>
              <a:defRPr b="1" sz="1600"/>
            </a:lvl6pPr>
            <a:lvl7pPr lvl="6" rtl="0" algn="ctr">
              <a:lnSpc>
                <a:spcPct val="100000"/>
              </a:lnSpc>
              <a:spcBef>
                <a:spcPts val="0"/>
              </a:spcBef>
              <a:spcAft>
                <a:spcPts val="0"/>
              </a:spcAft>
              <a:buSzPts val="1600"/>
              <a:buNone/>
              <a:defRPr b="1" sz="1600"/>
            </a:lvl7pPr>
            <a:lvl8pPr lvl="7" rtl="0" algn="ctr">
              <a:lnSpc>
                <a:spcPct val="100000"/>
              </a:lnSpc>
              <a:spcBef>
                <a:spcPts val="0"/>
              </a:spcBef>
              <a:spcAft>
                <a:spcPts val="0"/>
              </a:spcAft>
              <a:buSzPts val="1600"/>
              <a:buNone/>
              <a:defRPr b="1" sz="1600"/>
            </a:lvl8pPr>
            <a:lvl9pPr lvl="8" rtl="0" algn="ctr">
              <a:lnSpc>
                <a:spcPct val="100000"/>
              </a:lnSpc>
              <a:spcBef>
                <a:spcPts val="0"/>
              </a:spcBef>
              <a:spcAft>
                <a:spcPts val="0"/>
              </a:spcAft>
              <a:buSzPts val="1600"/>
              <a:buNone/>
              <a:defRPr b="1" sz="1600"/>
            </a:lvl9pPr>
          </a:lstStyle>
          <a:p/>
        </p:txBody>
      </p:sp>
      <p:sp>
        <p:nvSpPr>
          <p:cNvPr id="482" name="Google Shape;482;p30"/>
          <p:cNvSpPr txBox="1"/>
          <p:nvPr>
            <p:ph idx="15" type="subTitle"/>
          </p:nvPr>
        </p:nvSpPr>
        <p:spPr>
          <a:xfrm>
            <a:off x="6172350" y="3834990"/>
            <a:ext cx="2114700" cy="6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grpSp>
        <p:nvGrpSpPr>
          <p:cNvPr id="56" name="Google Shape;56;p4"/>
          <p:cNvGrpSpPr/>
          <p:nvPr/>
        </p:nvGrpSpPr>
        <p:grpSpPr>
          <a:xfrm>
            <a:off x="-632262" y="220131"/>
            <a:ext cx="9398362" cy="4764469"/>
            <a:chOff x="-632262" y="220131"/>
            <a:chExt cx="9398362" cy="4764469"/>
          </a:xfrm>
        </p:grpSpPr>
        <p:sp>
          <p:nvSpPr>
            <p:cNvPr id="57" name="Google Shape;57;p4"/>
            <p:cNvSpPr/>
            <p:nvPr/>
          </p:nvSpPr>
          <p:spPr>
            <a:xfrm>
              <a:off x="-632262" y="220131"/>
              <a:ext cx="1264500" cy="1264500"/>
            </a:xfrm>
            <a:prstGeom prst="blockArc">
              <a:avLst>
                <a:gd fmla="val 10800000" name="adj1"/>
                <a:gd fmla="val 25995" name="adj2"/>
                <a:gd fmla="val 13712" name="adj3"/>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4"/>
            <p:cNvGrpSpPr/>
            <p:nvPr/>
          </p:nvGrpSpPr>
          <p:grpSpPr>
            <a:xfrm>
              <a:off x="8091700" y="4767400"/>
              <a:ext cx="674400" cy="217200"/>
              <a:chOff x="-1321275" y="2068925"/>
              <a:chExt cx="674400" cy="217200"/>
            </a:xfrm>
          </p:grpSpPr>
          <p:sp>
            <p:nvSpPr>
              <p:cNvPr id="59" name="Google Shape;59;p4"/>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3" name="Google Shape;63;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4" name="Google Shape;64;p4"/>
          <p:cNvSpPr txBox="1"/>
          <p:nvPr>
            <p:ph idx="1" type="body"/>
          </p:nvPr>
        </p:nvSpPr>
        <p:spPr>
          <a:xfrm>
            <a:off x="2202450" y="1091800"/>
            <a:ext cx="4739100" cy="1031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68300" lvl="1" marL="914400" rtl="0">
              <a:lnSpc>
                <a:spcPct val="115000"/>
              </a:lnSpc>
              <a:spcBef>
                <a:spcPts val="0"/>
              </a:spcBef>
              <a:spcAft>
                <a:spcPts val="0"/>
              </a:spcAft>
              <a:buSzPts val="2200"/>
              <a:buChar char="○"/>
              <a:defRPr/>
            </a:lvl2pPr>
            <a:lvl3pPr indent="-342900" lvl="2" marL="1371600" rtl="0">
              <a:lnSpc>
                <a:spcPct val="115000"/>
              </a:lnSpc>
              <a:spcBef>
                <a:spcPts val="0"/>
              </a:spcBef>
              <a:spcAft>
                <a:spcPts val="0"/>
              </a:spcAft>
              <a:buSzPts val="1800"/>
              <a:buChar char="■"/>
              <a:defRPr/>
            </a:lvl3pPr>
            <a:lvl4pPr indent="-330200" lvl="3" marL="1828800" rtl="0">
              <a:lnSpc>
                <a:spcPct val="115000"/>
              </a:lnSpc>
              <a:spcBef>
                <a:spcPts val="0"/>
              </a:spcBef>
              <a:spcAft>
                <a:spcPts val="0"/>
              </a:spcAft>
              <a:buSzPts val="1600"/>
              <a:buChar char="●"/>
              <a:defRPr/>
            </a:lvl4pPr>
            <a:lvl5pPr indent="-317500" lvl="4" marL="2286000" rtl="0">
              <a:lnSpc>
                <a:spcPct val="115000"/>
              </a:lnSpc>
              <a:spcBef>
                <a:spcPts val="0"/>
              </a:spcBef>
              <a:spcAft>
                <a:spcPts val="0"/>
              </a:spcAft>
              <a:buSzPts val="1400"/>
              <a:buChar char="○"/>
              <a:defRPr/>
            </a:lvl5pPr>
            <a:lvl6pPr indent="-304800" lvl="5" marL="2743200" rtl="0">
              <a:lnSpc>
                <a:spcPct val="115000"/>
              </a:lnSpc>
              <a:spcBef>
                <a:spcPts val="0"/>
              </a:spcBef>
              <a:spcAft>
                <a:spcPts val="0"/>
              </a:spcAft>
              <a:buSzPts val="1200"/>
              <a:buChar char="■"/>
              <a:defRPr/>
            </a:lvl6pPr>
            <a:lvl7pPr indent="-304800" lvl="6" marL="3200400" rtl="0">
              <a:lnSpc>
                <a:spcPct val="115000"/>
              </a:lnSpc>
              <a:spcBef>
                <a:spcPts val="0"/>
              </a:spcBef>
              <a:spcAft>
                <a:spcPts val="0"/>
              </a:spcAft>
              <a:buSzPts val="1200"/>
              <a:buChar char="●"/>
              <a:defRPr/>
            </a:lvl7pPr>
            <a:lvl8pPr indent="-304800" lvl="7" marL="3657600" rtl="0">
              <a:lnSpc>
                <a:spcPct val="115000"/>
              </a:lnSpc>
              <a:spcBef>
                <a:spcPts val="0"/>
              </a:spcBef>
              <a:spcAft>
                <a:spcPts val="0"/>
              </a:spcAft>
              <a:buSzPts val="1200"/>
              <a:buChar char="○"/>
              <a:defRPr/>
            </a:lvl8pPr>
            <a:lvl9pPr indent="-304800" lvl="8" marL="4114800" rtl="0">
              <a:lnSpc>
                <a:spcPct val="115000"/>
              </a:lnSpc>
              <a:spcBef>
                <a:spcPts val="0"/>
              </a:spcBef>
              <a:spcAft>
                <a:spcPts val="0"/>
              </a:spcAft>
              <a:buSzPts val="1200"/>
              <a:buChar char="■"/>
              <a:defRPr/>
            </a:lvl9pPr>
          </a:lstStyle>
          <a:p/>
        </p:txBody>
      </p:sp>
      <p:sp>
        <p:nvSpPr>
          <p:cNvPr id="65" name="Google Shape;65;p4"/>
          <p:cNvSpPr/>
          <p:nvPr/>
        </p:nvSpPr>
        <p:spPr>
          <a:xfrm>
            <a:off x="897538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1">
  <p:cSld name="CUSTOM_9_1">
    <p:spTree>
      <p:nvGrpSpPr>
        <p:cNvPr id="483" name="Shape 483"/>
        <p:cNvGrpSpPr/>
        <p:nvPr/>
      </p:nvGrpSpPr>
      <p:grpSpPr>
        <a:xfrm>
          <a:off x="0" y="0"/>
          <a:ext cx="0" cy="0"/>
          <a:chOff x="0" y="0"/>
          <a:chExt cx="0" cy="0"/>
        </a:xfrm>
      </p:grpSpPr>
      <p:grpSp>
        <p:nvGrpSpPr>
          <p:cNvPr id="484" name="Google Shape;484;p31"/>
          <p:cNvGrpSpPr/>
          <p:nvPr/>
        </p:nvGrpSpPr>
        <p:grpSpPr>
          <a:xfrm>
            <a:off x="-163950" y="-186300"/>
            <a:ext cx="9471900" cy="5458800"/>
            <a:chOff x="-163950" y="-186300"/>
            <a:chExt cx="9471900" cy="5458800"/>
          </a:xfrm>
        </p:grpSpPr>
        <p:cxnSp>
          <p:nvCxnSpPr>
            <p:cNvPr id="485" name="Google Shape;485;p31"/>
            <p:cNvCxnSpPr/>
            <p:nvPr/>
          </p:nvCxnSpPr>
          <p:spPr>
            <a:xfrm>
              <a:off x="61770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86" name="Google Shape;486;p31"/>
            <p:cNvCxnSpPr/>
            <p:nvPr/>
          </p:nvCxnSpPr>
          <p:spPr>
            <a:xfrm>
              <a:off x="160627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87" name="Google Shape;487;p31"/>
            <p:cNvCxnSpPr/>
            <p:nvPr/>
          </p:nvCxnSpPr>
          <p:spPr>
            <a:xfrm>
              <a:off x="259485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88" name="Google Shape;488;p31"/>
            <p:cNvCxnSpPr/>
            <p:nvPr/>
          </p:nvCxnSpPr>
          <p:spPr>
            <a:xfrm>
              <a:off x="358342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89" name="Google Shape;489;p31"/>
            <p:cNvCxnSpPr/>
            <p:nvPr/>
          </p:nvCxnSpPr>
          <p:spPr>
            <a:xfrm>
              <a:off x="457200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90" name="Google Shape;490;p31"/>
            <p:cNvCxnSpPr/>
            <p:nvPr/>
          </p:nvCxnSpPr>
          <p:spPr>
            <a:xfrm>
              <a:off x="556057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91" name="Google Shape;491;p31"/>
            <p:cNvCxnSpPr/>
            <p:nvPr/>
          </p:nvCxnSpPr>
          <p:spPr>
            <a:xfrm>
              <a:off x="654915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92" name="Google Shape;492;p31"/>
            <p:cNvCxnSpPr/>
            <p:nvPr/>
          </p:nvCxnSpPr>
          <p:spPr>
            <a:xfrm>
              <a:off x="753772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93" name="Google Shape;493;p31"/>
            <p:cNvCxnSpPr/>
            <p:nvPr/>
          </p:nvCxnSpPr>
          <p:spPr>
            <a:xfrm>
              <a:off x="852630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494" name="Google Shape;494;p31"/>
            <p:cNvCxnSpPr/>
            <p:nvPr/>
          </p:nvCxnSpPr>
          <p:spPr>
            <a:xfrm>
              <a:off x="-163950" y="90512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495" name="Google Shape;495;p31"/>
            <p:cNvCxnSpPr/>
            <p:nvPr/>
          </p:nvCxnSpPr>
          <p:spPr>
            <a:xfrm>
              <a:off x="-163950" y="187937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496" name="Google Shape;496;p31"/>
            <p:cNvCxnSpPr/>
            <p:nvPr/>
          </p:nvCxnSpPr>
          <p:spPr>
            <a:xfrm>
              <a:off x="-163950" y="285362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497" name="Google Shape;497;p31"/>
            <p:cNvCxnSpPr/>
            <p:nvPr/>
          </p:nvCxnSpPr>
          <p:spPr>
            <a:xfrm>
              <a:off x="-163950" y="382787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498" name="Google Shape;498;p31"/>
            <p:cNvCxnSpPr/>
            <p:nvPr/>
          </p:nvCxnSpPr>
          <p:spPr>
            <a:xfrm>
              <a:off x="-163950" y="4802125"/>
              <a:ext cx="9471900" cy="0"/>
            </a:xfrm>
            <a:prstGeom prst="straightConnector1">
              <a:avLst/>
            </a:prstGeom>
            <a:noFill/>
            <a:ln cap="flat" cmpd="sng" w="9525">
              <a:solidFill>
                <a:srgbClr val="C2C1CB"/>
              </a:solidFill>
              <a:prstDash val="solid"/>
              <a:round/>
              <a:headEnd len="med" w="med" type="none"/>
              <a:tailEnd len="med" w="med" type="none"/>
            </a:ln>
          </p:spPr>
        </p:cxnSp>
      </p:grpSp>
      <p:sp>
        <p:nvSpPr>
          <p:cNvPr id="499" name="Google Shape;499;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00" name="Google Shape;500;p31"/>
          <p:cNvSpPr txBox="1"/>
          <p:nvPr>
            <p:ph idx="1" type="subTitle"/>
          </p:nvPr>
        </p:nvSpPr>
        <p:spPr>
          <a:xfrm>
            <a:off x="1998600" y="1633400"/>
            <a:ext cx="5146800" cy="280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Char char="●"/>
              <a:defRPr/>
            </a:lvl1pPr>
            <a:lvl2pPr lvl="1" rtl="0" algn="ctr">
              <a:lnSpc>
                <a:spcPct val="100000"/>
              </a:lnSpc>
              <a:spcBef>
                <a:spcPts val="0"/>
              </a:spcBef>
              <a:spcAft>
                <a:spcPts val="0"/>
              </a:spcAft>
              <a:buSzPts val="2200"/>
              <a:buChar char="○"/>
              <a:defRPr/>
            </a:lvl2pPr>
            <a:lvl3pPr lvl="2" rtl="0" algn="ctr">
              <a:lnSpc>
                <a:spcPct val="100000"/>
              </a:lnSpc>
              <a:spcBef>
                <a:spcPts val="0"/>
              </a:spcBef>
              <a:spcAft>
                <a:spcPts val="0"/>
              </a:spcAft>
              <a:buSzPts val="1800"/>
              <a:buChar char="■"/>
              <a:defRPr/>
            </a:lvl3pPr>
            <a:lvl4pPr lvl="3" rtl="0" algn="ctr">
              <a:lnSpc>
                <a:spcPct val="100000"/>
              </a:lnSpc>
              <a:spcBef>
                <a:spcPts val="0"/>
              </a:spcBef>
              <a:spcAft>
                <a:spcPts val="0"/>
              </a:spcAft>
              <a:buSzPts val="16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0">
    <p:spTree>
      <p:nvGrpSpPr>
        <p:cNvPr id="501" name="Shape 501"/>
        <p:cNvGrpSpPr/>
        <p:nvPr/>
      </p:nvGrpSpPr>
      <p:grpSpPr>
        <a:xfrm>
          <a:off x="0" y="0"/>
          <a:ext cx="0" cy="0"/>
          <a:chOff x="0" y="0"/>
          <a:chExt cx="0" cy="0"/>
        </a:xfrm>
      </p:grpSpPr>
      <p:grpSp>
        <p:nvGrpSpPr>
          <p:cNvPr id="502" name="Google Shape;502;p32"/>
          <p:cNvGrpSpPr/>
          <p:nvPr/>
        </p:nvGrpSpPr>
        <p:grpSpPr>
          <a:xfrm>
            <a:off x="-163950" y="-186300"/>
            <a:ext cx="9471900" cy="5458800"/>
            <a:chOff x="-163950" y="-186300"/>
            <a:chExt cx="9471900" cy="5458800"/>
          </a:xfrm>
        </p:grpSpPr>
        <p:cxnSp>
          <p:nvCxnSpPr>
            <p:cNvPr id="503" name="Google Shape;503;p32"/>
            <p:cNvCxnSpPr/>
            <p:nvPr/>
          </p:nvCxnSpPr>
          <p:spPr>
            <a:xfrm>
              <a:off x="61770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504" name="Google Shape;504;p32"/>
            <p:cNvCxnSpPr/>
            <p:nvPr/>
          </p:nvCxnSpPr>
          <p:spPr>
            <a:xfrm>
              <a:off x="160627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505" name="Google Shape;505;p32"/>
            <p:cNvCxnSpPr/>
            <p:nvPr/>
          </p:nvCxnSpPr>
          <p:spPr>
            <a:xfrm>
              <a:off x="259485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506" name="Google Shape;506;p32"/>
            <p:cNvCxnSpPr/>
            <p:nvPr/>
          </p:nvCxnSpPr>
          <p:spPr>
            <a:xfrm>
              <a:off x="358342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507" name="Google Shape;507;p32"/>
            <p:cNvCxnSpPr/>
            <p:nvPr/>
          </p:nvCxnSpPr>
          <p:spPr>
            <a:xfrm>
              <a:off x="457200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508" name="Google Shape;508;p32"/>
            <p:cNvCxnSpPr/>
            <p:nvPr/>
          </p:nvCxnSpPr>
          <p:spPr>
            <a:xfrm>
              <a:off x="556057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509" name="Google Shape;509;p32"/>
            <p:cNvCxnSpPr/>
            <p:nvPr/>
          </p:nvCxnSpPr>
          <p:spPr>
            <a:xfrm>
              <a:off x="654915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510" name="Google Shape;510;p32"/>
            <p:cNvCxnSpPr/>
            <p:nvPr/>
          </p:nvCxnSpPr>
          <p:spPr>
            <a:xfrm>
              <a:off x="7537725"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511" name="Google Shape;511;p32"/>
            <p:cNvCxnSpPr/>
            <p:nvPr/>
          </p:nvCxnSpPr>
          <p:spPr>
            <a:xfrm>
              <a:off x="8526300" y="-186300"/>
              <a:ext cx="0" cy="5458800"/>
            </a:xfrm>
            <a:prstGeom prst="straightConnector1">
              <a:avLst/>
            </a:prstGeom>
            <a:noFill/>
            <a:ln cap="flat" cmpd="sng" w="9525">
              <a:solidFill>
                <a:srgbClr val="C2C1CB"/>
              </a:solidFill>
              <a:prstDash val="solid"/>
              <a:round/>
              <a:headEnd len="med" w="med" type="none"/>
              <a:tailEnd len="med" w="med" type="none"/>
            </a:ln>
          </p:spPr>
        </p:cxnSp>
        <p:cxnSp>
          <p:nvCxnSpPr>
            <p:cNvPr id="512" name="Google Shape;512;p32"/>
            <p:cNvCxnSpPr/>
            <p:nvPr/>
          </p:nvCxnSpPr>
          <p:spPr>
            <a:xfrm>
              <a:off x="-163950" y="90512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513" name="Google Shape;513;p32"/>
            <p:cNvCxnSpPr/>
            <p:nvPr/>
          </p:nvCxnSpPr>
          <p:spPr>
            <a:xfrm>
              <a:off x="-163950" y="187937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514" name="Google Shape;514;p32"/>
            <p:cNvCxnSpPr/>
            <p:nvPr/>
          </p:nvCxnSpPr>
          <p:spPr>
            <a:xfrm>
              <a:off x="-163950" y="285362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515" name="Google Shape;515;p32"/>
            <p:cNvCxnSpPr/>
            <p:nvPr/>
          </p:nvCxnSpPr>
          <p:spPr>
            <a:xfrm>
              <a:off x="-163950" y="3827875"/>
              <a:ext cx="9471900" cy="0"/>
            </a:xfrm>
            <a:prstGeom prst="straightConnector1">
              <a:avLst/>
            </a:prstGeom>
            <a:noFill/>
            <a:ln cap="flat" cmpd="sng" w="9525">
              <a:solidFill>
                <a:srgbClr val="C2C1CB"/>
              </a:solidFill>
              <a:prstDash val="solid"/>
              <a:round/>
              <a:headEnd len="med" w="med" type="none"/>
              <a:tailEnd len="med" w="med" type="none"/>
            </a:ln>
          </p:spPr>
        </p:cxnSp>
        <p:cxnSp>
          <p:nvCxnSpPr>
            <p:cNvPr id="516" name="Google Shape;516;p32"/>
            <p:cNvCxnSpPr/>
            <p:nvPr/>
          </p:nvCxnSpPr>
          <p:spPr>
            <a:xfrm>
              <a:off x="-163950" y="4802125"/>
              <a:ext cx="9471900" cy="0"/>
            </a:xfrm>
            <a:prstGeom prst="straightConnector1">
              <a:avLst/>
            </a:prstGeom>
            <a:noFill/>
            <a:ln cap="flat" cmpd="sng" w="9525">
              <a:solidFill>
                <a:srgbClr val="C2C1CB"/>
              </a:solidFill>
              <a:prstDash val="solid"/>
              <a:round/>
              <a:headEnd len="med" w="med" type="none"/>
              <a:tailEnd len="med" w="med" type="none"/>
            </a:ln>
          </p:spPr>
        </p:cxnSp>
      </p:grpSp>
      <p:sp>
        <p:nvSpPr>
          <p:cNvPr id="517" name="Google Shape;517;p32"/>
          <p:cNvSpPr txBox="1"/>
          <p:nvPr>
            <p:ph type="title"/>
          </p:nvPr>
        </p:nvSpPr>
        <p:spPr>
          <a:xfrm>
            <a:off x="2330550" y="3544375"/>
            <a:ext cx="44829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solidFill>
                  <a:schemeClr val="accent6"/>
                </a:solidFill>
              </a:defRPr>
            </a:lvl1pPr>
            <a:lvl2pPr lvl="1" rtl="0">
              <a:spcBef>
                <a:spcPts val="0"/>
              </a:spcBef>
              <a:spcAft>
                <a:spcPts val="0"/>
              </a:spcAft>
              <a:buSzPts val="3500"/>
              <a:buNone/>
              <a:defRPr>
                <a:latin typeface="Quicksand Medium"/>
                <a:ea typeface="Quicksand Medium"/>
                <a:cs typeface="Quicksand Medium"/>
                <a:sym typeface="Quicksand Medium"/>
              </a:defRPr>
            </a:lvl2pPr>
            <a:lvl3pPr lvl="2" rtl="0">
              <a:spcBef>
                <a:spcPts val="0"/>
              </a:spcBef>
              <a:spcAft>
                <a:spcPts val="0"/>
              </a:spcAft>
              <a:buSzPts val="3500"/>
              <a:buNone/>
              <a:defRPr>
                <a:latin typeface="Quicksand Medium"/>
                <a:ea typeface="Quicksand Medium"/>
                <a:cs typeface="Quicksand Medium"/>
                <a:sym typeface="Quicksand Medium"/>
              </a:defRPr>
            </a:lvl3pPr>
            <a:lvl4pPr lvl="3" rtl="0">
              <a:spcBef>
                <a:spcPts val="0"/>
              </a:spcBef>
              <a:spcAft>
                <a:spcPts val="0"/>
              </a:spcAft>
              <a:buSzPts val="3500"/>
              <a:buNone/>
              <a:defRPr>
                <a:latin typeface="Quicksand Medium"/>
                <a:ea typeface="Quicksand Medium"/>
                <a:cs typeface="Quicksand Medium"/>
                <a:sym typeface="Quicksand Medium"/>
              </a:defRPr>
            </a:lvl4pPr>
            <a:lvl5pPr lvl="4" rtl="0">
              <a:spcBef>
                <a:spcPts val="0"/>
              </a:spcBef>
              <a:spcAft>
                <a:spcPts val="0"/>
              </a:spcAft>
              <a:buSzPts val="3500"/>
              <a:buNone/>
              <a:defRPr>
                <a:latin typeface="Quicksand Medium"/>
                <a:ea typeface="Quicksand Medium"/>
                <a:cs typeface="Quicksand Medium"/>
                <a:sym typeface="Quicksand Medium"/>
              </a:defRPr>
            </a:lvl5pPr>
            <a:lvl6pPr lvl="5" rtl="0">
              <a:spcBef>
                <a:spcPts val="0"/>
              </a:spcBef>
              <a:spcAft>
                <a:spcPts val="0"/>
              </a:spcAft>
              <a:buSzPts val="3500"/>
              <a:buNone/>
              <a:defRPr>
                <a:latin typeface="Quicksand Medium"/>
                <a:ea typeface="Quicksand Medium"/>
                <a:cs typeface="Quicksand Medium"/>
                <a:sym typeface="Quicksand Medium"/>
              </a:defRPr>
            </a:lvl6pPr>
            <a:lvl7pPr lvl="6" rtl="0">
              <a:spcBef>
                <a:spcPts val="0"/>
              </a:spcBef>
              <a:spcAft>
                <a:spcPts val="0"/>
              </a:spcAft>
              <a:buSzPts val="3500"/>
              <a:buNone/>
              <a:defRPr>
                <a:latin typeface="Quicksand Medium"/>
                <a:ea typeface="Quicksand Medium"/>
                <a:cs typeface="Quicksand Medium"/>
                <a:sym typeface="Quicksand Medium"/>
              </a:defRPr>
            </a:lvl7pPr>
            <a:lvl8pPr lvl="7" rtl="0">
              <a:spcBef>
                <a:spcPts val="0"/>
              </a:spcBef>
              <a:spcAft>
                <a:spcPts val="0"/>
              </a:spcAft>
              <a:buSzPts val="3500"/>
              <a:buNone/>
              <a:defRPr>
                <a:latin typeface="Quicksand Medium"/>
                <a:ea typeface="Quicksand Medium"/>
                <a:cs typeface="Quicksand Medium"/>
                <a:sym typeface="Quicksand Medium"/>
              </a:defRPr>
            </a:lvl8pPr>
            <a:lvl9pPr lvl="8" rtl="0">
              <a:spcBef>
                <a:spcPts val="0"/>
              </a:spcBef>
              <a:spcAft>
                <a:spcPts val="0"/>
              </a:spcAft>
              <a:buSzPts val="3500"/>
              <a:buNone/>
              <a:defRPr>
                <a:latin typeface="Quicksand Medium"/>
                <a:ea typeface="Quicksand Medium"/>
                <a:cs typeface="Quicksand Medium"/>
                <a:sym typeface="Quicksand Medium"/>
              </a:defRPr>
            </a:lvl9pPr>
          </a:lstStyle>
          <a:p/>
        </p:txBody>
      </p:sp>
      <p:sp>
        <p:nvSpPr>
          <p:cNvPr id="518" name="Google Shape;518;p32"/>
          <p:cNvSpPr txBox="1"/>
          <p:nvPr>
            <p:ph idx="2" type="title"/>
          </p:nvPr>
        </p:nvSpPr>
        <p:spPr>
          <a:xfrm>
            <a:off x="2330550" y="1139400"/>
            <a:ext cx="4482900" cy="194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Font typeface="Quicksand Medium"/>
              <a:buNone/>
              <a:defRPr sz="2400">
                <a:latin typeface="Quicksand Medium"/>
                <a:ea typeface="Quicksand Medium"/>
                <a:cs typeface="Quicksand Medium"/>
                <a:sym typeface="Quicksand Medium"/>
              </a:defRPr>
            </a:lvl2pPr>
            <a:lvl3pPr lvl="2" rtl="0">
              <a:spcBef>
                <a:spcPts val="0"/>
              </a:spcBef>
              <a:spcAft>
                <a:spcPts val="0"/>
              </a:spcAft>
              <a:buSzPts val="2400"/>
              <a:buFont typeface="Quicksand Medium"/>
              <a:buNone/>
              <a:defRPr sz="2400">
                <a:latin typeface="Quicksand Medium"/>
                <a:ea typeface="Quicksand Medium"/>
                <a:cs typeface="Quicksand Medium"/>
                <a:sym typeface="Quicksand Medium"/>
              </a:defRPr>
            </a:lvl3pPr>
            <a:lvl4pPr lvl="3" rtl="0">
              <a:spcBef>
                <a:spcPts val="0"/>
              </a:spcBef>
              <a:spcAft>
                <a:spcPts val="0"/>
              </a:spcAft>
              <a:buSzPts val="2400"/>
              <a:buFont typeface="Quicksand Medium"/>
              <a:buNone/>
              <a:defRPr sz="2400">
                <a:latin typeface="Quicksand Medium"/>
                <a:ea typeface="Quicksand Medium"/>
                <a:cs typeface="Quicksand Medium"/>
                <a:sym typeface="Quicksand Medium"/>
              </a:defRPr>
            </a:lvl4pPr>
            <a:lvl5pPr lvl="4" rtl="0">
              <a:spcBef>
                <a:spcPts val="0"/>
              </a:spcBef>
              <a:spcAft>
                <a:spcPts val="0"/>
              </a:spcAft>
              <a:buSzPts val="2400"/>
              <a:buFont typeface="Quicksand Medium"/>
              <a:buNone/>
              <a:defRPr sz="2400">
                <a:latin typeface="Quicksand Medium"/>
                <a:ea typeface="Quicksand Medium"/>
                <a:cs typeface="Quicksand Medium"/>
                <a:sym typeface="Quicksand Medium"/>
              </a:defRPr>
            </a:lvl5pPr>
            <a:lvl6pPr lvl="5" rtl="0">
              <a:spcBef>
                <a:spcPts val="0"/>
              </a:spcBef>
              <a:spcAft>
                <a:spcPts val="0"/>
              </a:spcAft>
              <a:buSzPts val="2400"/>
              <a:buFont typeface="Quicksand Medium"/>
              <a:buNone/>
              <a:defRPr sz="2400">
                <a:latin typeface="Quicksand Medium"/>
                <a:ea typeface="Quicksand Medium"/>
                <a:cs typeface="Quicksand Medium"/>
                <a:sym typeface="Quicksand Medium"/>
              </a:defRPr>
            </a:lvl6pPr>
            <a:lvl7pPr lvl="6" rtl="0">
              <a:spcBef>
                <a:spcPts val="0"/>
              </a:spcBef>
              <a:spcAft>
                <a:spcPts val="0"/>
              </a:spcAft>
              <a:buSzPts val="2400"/>
              <a:buFont typeface="Quicksand Medium"/>
              <a:buNone/>
              <a:defRPr sz="2400">
                <a:latin typeface="Quicksand Medium"/>
                <a:ea typeface="Quicksand Medium"/>
                <a:cs typeface="Quicksand Medium"/>
                <a:sym typeface="Quicksand Medium"/>
              </a:defRPr>
            </a:lvl7pPr>
            <a:lvl8pPr lvl="7" rtl="0">
              <a:spcBef>
                <a:spcPts val="0"/>
              </a:spcBef>
              <a:spcAft>
                <a:spcPts val="0"/>
              </a:spcAft>
              <a:buSzPts val="2400"/>
              <a:buFont typeface="Quicksand Medium"/>
              <a:buNone/>
              <a:defRPr sz="2400">
                <a:latin typeface="Quicksand Medium"/>
                <a:ea typeface="Quicksand Medium"/>
                <a:cs typeface="Quicksand Medium"/>
                <a:sym typeface="Quicksand Medium"/>
              </a:defRPr>
            </a:lvl8pPr>
            <a:lvl9pPr lvl="8" rtl="0">
              <a:spcBef>
                <a:spcPts val="0"/>
              </a:spcBef>
              <a:spcAft>
                <a:spcPts val="0"/>
              </a:spcAft>
              <a:buSzPts val="2400"/>
              <a:buFont typeface="Quicksand Medium"/>
              <a:buNone/>
              <a:defRPr sz="2400">
                <a:latin typeface="Quicksand Medium"/>
                <a:ea typeface="Quicksand Medium"/>
                <a:cs typeface="Quicksand Medium"/>
                <a:sym typeface="Quicksand Medium"/>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3" name="Shape 523"/>
        <p:cNvGrpSpPr/>
        <p:nvPr/>
      </p:nvGrpSpPr>
      <p:grpSpPr>
        <a:xfrm>
          <a:off x="0" y="0"/>
          <a:ext cx="0" cy="0"/>
          <a:chOff x="0" y="0"/>
          <a:chExt cx="0" cy="0"/>
        </a:xfrm>
      </p:grpSpPr>
      <p:sp>
        <p:nvSpPr>
          <p:cNvPr id="524" name="Google Shape;524;p3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5" name="Google Shape;525;p3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6" name="Google Shape;52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7" name="Shape 527"/>
        <p:cNvGrpSpPr/>
        <p:nvPr/>
      </p:nvGrpSpPr>
      <p:grpSpPr>
        <a:xfrm>
          <a:off x="0" y="0"/>
          <a:ext cx="0" cy="0"/>
          <a:chOff x="0" y="0"/>
          <a:chExt cx="0" cy="0"/>
        </a:xfrm>
      </p:grpSpPr>
      <p:sp>
        <p:nvSpPr>
          <p:cNvPr id="528" name="Google Shape;528;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29" name="Google Shape;52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0" name="Shape 530"/>
        <p:cNvGrpSpPr/>
        <p:nvPr/>
      </p:nvGrpSpPr>
      <p:grpSpPr>
        <a:xfrm>
          <a:off x="0" y="0"/>
          <a:ext cx="0" cy="0"/>
          <a:chOff x="0" y="0"/>
          <a:chExt cx="0" cy="0"/>
        </a:xfrm>
      </p:grpSpPr>
      <p:sp>
        <p:nvSpPr>
          <p:cNvPr id="531" name="Google Shape;531;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2" name="Google Shape;532;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33" name="Google Shape;533;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4" name="Shape 534"/>
        <p:cNvGrpSpPr/>
        <p:nvPr/>
      </p:nvGrpSpPr>
      <p:grpSpPr>
        <a:xfrm>
          <a:off x="0" y="0"/>
          <a:ext cx="0" cy="0"/>
          <a:chOff x="0" y="0"/>
          <a:chExt cx="0" cy="0"/>
        </a:xfrm>
      </p:grpSpPr>
      <p:sp>
        <p:nvSpPr>
          <p:cNvPr id="535" name="Google Shape;535;p3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6" name="Google Shape;536;p3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37" name="Google Shape;537;p3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38" name="Google Shape;53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9" name="Shape 539"/>
        <p:cNvGrpSpPr/>
        <p:nvPr/>
      </p:nvGrpSpPr>
      <p:grpSpPr>
        <a:xfrm>
          <a:off x="0" y="0"/>
          <a:ext cx="0" cy="0"/>
          <a:chOff x="0" y="0"/>
          <a:chExt cx="0" cy="0"/>
        </a:xfrm>
      </p:grpSpPr>
      <p:sp>
        <p:nvSpPr>
          <p:cNvPr id="540" name="Google Shape;540;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1" name="Google Shape;54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2" name="Shape 542"/>
        <p:cNvGrpSpPr/>
        <p:nvPr/>
      </p:nvGrpSpPr>
      <p:grpSpPr>
        <a:xfrm>
          <a:off x="0" y="0"/>
          <a:ext cx="0" cy="0"/>
          <a:chOff x="0" y="0"/>
          <a:chExt cx="0" cy="0"/>
        </a:xfrm>
      </p:grpSpPr>
      <p:sp>
        <p:nvSpPr>
          <p:cNvPr id="543" name="Google Shape;543;p3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44" name="Google Shape;544;p3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45" name="Google Shape;545;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6" name="Shape 546"/>
        <p:cNvGrpSpPr/>
        <p:nvPr/>
      </p:nvGrpSpPr>
      <p:grpSpPr>
        <a:xfrm>
          <a:off x="0" y="0"/>
          <a:ext cx="0" cy="0"/>
          <a:chOff x="0" y="0"/>
          <a:chExt cx="0" cy="0"/>
        </a:xfrm>
      </p:grpSpPr>
      <p:sp>
        <p:nvSpPr>
          <p:cNvPr id="547" name="Google Shape;547;p4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48" name="Google Shape;54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9" name="Shape 549"/>
        <p:cNvGrpSpPr/>
        <p:nvPr/>
      </p:nvGrpSpPr>
      <p:grpSpPr>
        <a:xfrm>
          <a:off x="0" y="0"/>
          <a:ext cx="0" cy="0"/>
          <a:chOff x="0" y="0"/>
          <a:chExt cx="0" cy="0"/>
        </a:xfrm>
      </p:grpSpPr>
      <p:sp>
        <p:nvSpPr>
          <p:cNvPr id="550" name="Google Shape;550;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52" name="Google Shape;552;p4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3" name="Google Shape;553;p4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54" name="Google Shape;554;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grpSp>
        <p:nvGrpSpPr>
          <p:cNvPr id="67" name="Google Shape;67;p5"/>
          <p:cNvGrpSpPr/>
          <p:nvPr/>
        </p:nvGrpSpPr>
        <p:grpSpPr>
          <a:xfrm>
            <a:off x="8091700" y="-632289"/>
            <a:ext cx="1327038" cy="5616889"/>
            <a:chOff x="8091700" y="-632289"/>
            <a:chExt cx="1327038" cy="5616889"/>
          </a:xfrm>
        </p:grpSpPr>
        <p:grpSp>
          <p:nvGrpSpPr>
            <p:cNvPr id="68" name="Google Shape;68;p5"/>
            <p:cNvGrpSpPr/>
            <p:nvPr/>
          </p:nvGrpSpPr>
          <p:grpSpPr>
            <a:xfrm>
              <a:off x="8091700" y="4767400"/>
              <a:ext cx="674400" cy="217200"/>
              <a:chOff x="-1321275" y="2068925"/>
              <a:chExt cx="674400" cy="217200"/>
            </a:xfrm>
          </p:grpSpPr>
          <p:sp>
            <p:nvSpPr>
              <p:cNvPr id="69" name="Google Shape;69;p5"/>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 name="Google Shape;73;p5"/>
            <p:cNvGrpSpPr/>
            <p:nvPr/>
          </p:nvGrpSpPr>
          <p:grpSpPr>
            <a:xfrm>
              <a:off x="8154153" y="-632289"/>
              <a:ext cx="1264585" cy="1264585"/>
              <a:chOff x="1190625" y="238125"/>
              <a:chExt cx="5186975" cy="5186975"/>
            </a:xfrm>
          </p:grpSpPr>
          <p:sp>
            <p:nvSpPr>
              <p:cNvPr id="74" name="Google Shape;74;p5"/>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4" name="Google Shape;84;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5"/>
          <p:cNvSpPr txBox="1"/>
          <p:nvPr>
            <p:ph idx="1" type="subTitle"/>
          </p:nvPr>
        </p:nvSpPr>
        <p:spPr>
          <a:xfrm>
            <a:off x="5153344" y="2427026"/>
            <a:ext cx="2567700" cy="145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6" name="Google Shape;86;p5"/>
          <p:cNvSpPr txBox="1"/>
          <p:nvPr>
            <p:ph idx="2" type="subTitle"/>
          </p:nvPr>
        </p:nvSpPr>
        <p:spPr>
          <a:xfrm>
            <a:off x="1422969" y="2427032"/>
            <a:ext cx="2567700" cy="145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7" name="Google Shape;87;p5"/>
          <p:cNvSpPr txBox="1"/>
          <p:nvPr>
            <p:ph idx="3" type="subTitle"/>
          </p:nvPr>
        </p:nvSpPr>
        <p:spPr>
          <a:xfrm>
            <a:off x="1422956" y="1834875"/>
            <a:ext cx="2567700" cy="501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1800">
                <a:solidFill>
                  <a:schemeClr val="dk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8" name="Google Shape;88;p5"/>
          <p:cNvSpPr txBox="1"/>
          <p:nvPr>
            <p:ph idx="4" type="subTitle"/>
          </p:nvPr>
        </p:nvSpPr>
        <p:spPr>
          <a:xfrm>
            <a:off x="5153331" y="1834875"/>
            <a:ext cx="2567700" cy="501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None/>
              <a:defRPr b="1" sz="1800">
                <a:solidFill>
                  <a:schemeClr val="dk1"/>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9" name="Google Shape;89;p5"/>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5" name="Shape 555"/>
        <p:cNvGrpSpPr/>
        <p:nvPr/>
      </p:nvGrpSpPr>
      <p:grpSpPr>
        <a:xfrm>
          <a:off x="0" y="0"/>
          <a:ext cx="0" cy="0"/>
          <a:chOff x="0" y="0"/>
          <a:chExt cx="0" cy="0"/>
        </a:xfrm>
      </p:grpSpPr>
      <p:sp>
        <p:nvSpPr>
          <p:cNvPr id="556" name="Google Shape;556;p4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557" name="Google Shape;557;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8" name="Shape 558"/>
        <p:cNvGrpSpPr/>
        <p:nvPr/>
      </p:nvGrpSpPr>
      <p:grpSpPr>
        <a:xfrm>
          <a:off x="0" y="0"/>
          <a:ext cx="0" cy="0"/>
          <a:chOff x="0" y="0"/>
          <a:chExt cx="0" cy="0"/>
        </a:xfrm>
      </p:grpSpPr>
      <p:sp>
        <p:nvSpPr>
          <p:cNvPr id="559" name="Google Shape;559;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60" name="Google Shape;560;p4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61" name="Google Shape;56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2" name="Shape 562"/>
        <p:cNvGrpSpPr/>
        <p:nvPr/>
      </p:nvGrpSpPr>
      <p:grpSpPr>
        <a:xfrm>
          <a:off x="0" y="0"/>
          <a:ext cx="0" cy="0"/>
          <a:chOff x="0" y="0"/>
          <a:chExt cx="0" cy="0"/>
        </a:xfrm>
      </p:grpSpPr>
      <p:sp>
        <p:nvSpPr>
          <p:cNvPr id="563" name="Google Shape;563;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grpSp>
        <p:nvGrpSpPr>
          <p:cNvPr id="91" name="Google Shape;91;p6"/>
          <p:cNvGrpSpPr/>
          <p:nvPr/>
        </p:nvGrpSpPr>
        <p:grpSpPr>
          <a:xfrm>
            <a:off x="377900" y="0"/>
            <a:ext cx="9406603" cy="5143500"/>
            <a:chOff x="377900" y="0"/>
            <a:chExt cx="9406603" cy="5143500"/>
          </a:xfrm>
        </p:grpSpPr>
        <p:sp>
          <p:nvSpPr>
            <p:cNvPr id="92" name="Google Shape;92;p6"/>
            <p:cNvSpPr/>
            <p:nvPr/>
          </p:nvSpPr>
          <p:spPr>
            <a:xfrm>
              <a:off x="8984838"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 name="Google Shape;93;p6"/>
            <p:cNvGrpSpPr/>
            <p:nvPr/>
          </p:nvGrpSpPr>
          <p:grpSpPr>
            <a:xfrm flipH="1">
              <a:off x="8424103" y="82002"/>
              <a:ext cx="1360400" cy="906000"/>
              <a:chOff x="556778" y="4530102"/>
              <a:chExt cx="1360400" cy="906000"/>
            </a:xfrm>
          </p:grpSpPr>
          <p:sp>
            <p:nvSpPr>
              <p:cNvPr id="94" name="Google Shape;94;p6"/>
              <p:cNvSpPr/>
              <p:nvPr/>
            </p:nvSpPr>
            <p:spPr>
              <a:xfrm rot="10800000">
                <a:off x="5567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p:nvPr/>
            </p:nvSpPr>
            <p:spPr>
              <a:xfrm rot="10800000">
                <a:off x="10111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6"/>
            <p:cNvGrpSpPr/>
            <p:nvPr/>
          </p:nvGrpSpPr>
          <p:grpSpPr>
            <a:xfrm>
              <a:off x="377900" y="4767400"/>
              <a:ext cx="674400" cy="217200"/>
              <a:chOff x="-1321275" y="2068925"/>
              <a:chExt cx="674400" cy="217200"/>
            </a:xfrm>
          </p:grpSpPr>
          <p:sp>
            <p:nvSpPr>
              <p:cNvPr id="97" name="Google Shape;97;p6"/>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1" name="Google Shape;101;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2" name="Shape 102"/>
        <p:cNvGrpSpPr/>
        <p:nvPr/>
      </p:nvGrpSpPr>
      <p:grpSpPr>
        <a:xfrm>
          <a:off x="0" y="0"/>
          <a:ext cx="0" cy="0"/>
          <a:chOff x="0" y="0"/>
          <a:chExt cx="0" cy="0"/>
        </a:xfrm>
      </p:grpSpPr>
      <p:grpSp>
        <p:nvGrpSpPr>
          <p:cNvPr id="103" name="Google Shape;103;p7"/>
          <p:cNvGrpSpPr/>
          <p:nvPr/>
        </p:nvGrpSpPr>
        <p:grpSpPr>
          <a:xfrm>
            <a:off x="-12" y="0"/>
            <a:ext cx="9144112" cy="5143500"/>
            <a:chOff x="-12" y="0"/>
            <a:chExt cx="9144112" cy="5143500"/>
          </a:xfrm>
        </p:grpSpPr>
        <p:sp>
          <p:nvSpPr>
            <p:cNvPr id="104" name="Google Shape;104;p7"/>
            <p:cNvSpPr/>
            <p:nvPr/>
          </p:nvSpPr>
          <p:spPr>
            <a:xfrm>
              <a:off x="7713700" y="0"/>
              <a:ext cx="1430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12" y="0"/>
              <a:ext cx="168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7"/>
          <p:cNvSpPr txBox="1"/>
          <p:nvPr>
            <p:ph type="title"/>
          </p:nvPr>
        </p:nvSpPr>
        <p:spPr>
          <a:xfrm>
            <a:off x="720000" y="1211350"/>
            <a:ext cx="35631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7" name="Google Shape;107;p7"/>
          <p:cNvSpPr txBox="1"/>
          <p:nvPr>
            <p:ph idx="1" type="body"/>
          </p:nvPr>
        </p:nvSpPr>
        <p:spPr>
          <a:xfrm>
            <a:off x="720000" y="1784050"/>
            <a:ext cx="3563100" cy="228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a:solidFill>
                  <a:srgbClr val="434343"/>
                </a:solidFill>
              </a:defRPr>
            </a:lvl1pPr>
            <a:lvl2pPr indent="-368300" lvl="1" marL="914400" rtl="0">
              <a:lnSpc>
                <a:spcPct val="115000"/>
              </a:lnSpc>
              <a:spcBef>
                <a:spcPts val="0"/>
              </a:spcBef>
              <a:spcAft>
                <a:spcPts val="0"/>
              </a:spcAft>
              <a:buSzPts val="2200"/>
              <a:buChar char="○"/>
              <a:defRPr>
                <a:solidFill>
                  <a:srgbClr val="434343"/>
                </a:solidFill>
              </a:defRPr>
            </a:lvl2pPr>
            <a:lvl3pPr indent="-342900" lvl="2" marL="1371600" rtl="0">
              <a:lnSpc>
                <a:spcPct val="115000"/>
              </a:lnSpc>
              <a:spcBef>
                <a:spcPts val="0"/>
              </a:spcBef>
              <a:spcAft>
                <a:spcPts val="0"/>
              </a:spcAft>
              <a:buSzPts val="1800"/>
              <a:buChar char="■"/>
              <a:defRPr>
                <a:solidFill>
                  <a:srgbClr val="434343"/>
                </a:solidFill>
              </a:defRPr>
            </a:lvl3pPr>
            <a:lvl4pPr indent="-330200" lvl="3" marL="1828800" rtl="0">
              <a:lnSpc>
                <a:spcPct val="115000"/>
              </a:lnSpc>
              <a:spcBef>
                <a:spcPts val="0"/>
              </a:spcBef>
              <a:spcAft>
                <a:spcPts val="0"/>
              </a:spcAft>
              <a:buSzPts val="1600"/>
              <a:buChar char="●"/>
              <a:defRPr>
                <a:solidFill>
                  <a:srgbClr val="434343"/>
                </a:solidFill>
              </a:defRPr>
            </a:lvl4pPr>
            <a:lvl5pPr indent="-317500" lvl="4" marL="2286000" rtl="0">
              <a:lnSpc>
                <a:spcPct val="115000"/>
              </a:lnSpc>
              <a:spcBef>
                <a:spcPts val="0"/>
              </a:spcBef>
              <a:spcAft>
                <a:spcPts val="0"/>
              </a:spcAft>
              <a:buSzPts val="1400"/>
              <a:buChar char="○"/>
              <a:defRPr>
                <a:solidFill>
                  <a:srgbClr val="434343"/>
                </a:solidFill>
              </a:defRPr>
            </a:lvl5pPr>
            <a:lvl6pPr indent="-304800" lvl="5" marL="2743200" rtl="0">
              <a:lnSpc>
                <a:spcPct val="115000"/>
              </a:lnSpc>
              <a:spcBef>
                <a:spcPts val="0"/>
              </a:spcBef>
              <a:spcAft>
                <a:spcPts val="0"/>
              </a:spcAft>
              <a:buSzPts val="1200"/>
              <a:buChar char="■"/>
              <a:defRPr>
                <a:solidFill>
                  <a:srgbClr val="434343"/>
                </a:solidFill>
              </a:defRPr>
            </a:lvl6pPr>
            <a:lvl7pPr indent="-304800" lvl="6" marL="3200400" rtl="0">
              <a:lnSpc>
                <a:spcPct val="115000"/>
              </a:lnSpc>
              <a:spcBef>
                <a:spcPts val="0"/>
              </a:spcBef>
              <a:spcAft>
                <a:spcPts val="0"/>
              </a:spcAft>
              <a:buSzPts val="1200"/>
              <a:buChar char="●"/>
              <a:defRPr>
                <a:solidFill>
                  <a:srgbClr val="434343"/>
                </a:solidFill>
              </a:defRPr>
            </a:lvl7pPr>
            <a:lvl8pPr indent="-304800" lvl="7" marL="3657600" rtl="0">
              <a:lnSpc>
                <a:spcPct val="115000"/>
              </a:lnSpc>
              <a:spcBef>
                <a:spcPts val="0"/>
              </a:spcBef>
              <a:spcAft>
                <a:spcPts val="0"/>
              </a:spcAft>
              <a:buSzPts val="1200"/>
              <a:buChar char="○"/>
              <a:defRPr>
                <a:solidFill>
                  <a:srgbClr val="434343"/>
                </a:solidFill>
              </a:defRPr>
            </a:lvl8pPr>
            <a:lvl9pPr indent="-304800" lvl="8" marL="4114800" rtl="0">
              <a:lnSpc>
                <a:spcPct val="115000"/>
              </a:lnSpc>
              <a:spcBef>
                <a:spcPts val="0"/>
              </a:spcBef>
              <a:spcAft>
                <a:spcPts val="0"/>
              </a:spcAft>
              <a:buSzPts val="1200"/>
              <a:buChar char="■"/>
              <a:defRPr>
                <a:solidFill>
                  <a:srgbClr val="434343"/>
                </a:solidFill>
              </a:defRPr>
            </a:lvl9pPr>
          </a:lstStyle>
          <a:p/>
        </p:txBody>
      </p:sp>
      <p:sp>
        <p:nvSpPr>
          <p:cNvPr id="108" name="Google Shape;108;p7"/>
          <p:cNvSpPr/>
          <p:nvPr>
            <p:ph idx="2" type="pic"/>
          </p:nvPr>
        </p:nvSpPr>
        <p:spPr>
          <a:xfrm>
            <a:off x="5035900" y="535000"/>
            <a:ext cx="3393000" cy="4073400"/>
          </a:xfrm>
          <a:prstGeom prst="rect">
            <a:avLst/>
          </a:prstGeom>
          <a:noFill/>
          <a:ln>
            <a:noFill/>
          </a:ln>
        </p:spPr>
      </p:sp>
      <p:grpSp>
        <p:nvGrpSpPr>
          <p:cNvPr id="109" name="Google Shape;109;p7"/>
          <p:cNvGrpSpPr/>
          <p:nvPr/>
        </p:nvGrpSpPr>
        <p:grpSpPr>
          <a:xfrm>
            <a:off x="357550" y="82002"/>
            <a:ext cx="9426953" cy="5571618"/>
            <a:chOff x="357550" y="82002"/>
            <a:chExt cx="9426953" cy="5571618"/>
          </a:xfrm>
        </p:grpSpPr>
        <p:grpSp>
          <p:nvGrpSpPr>
            <p:cNvPr id="110" name="Google Shape;110;p7"/>
            <p:cNvGrpSpPr/>
            <p:nvPr/>
          </p:nvGrpSpPr>
          <p:grpSpPr>
            <a:xfrm>
              <a:off x="8219153" y="4389036"/>
              <a:ext cx="1264585" cy="1264585"/>
              <a:chOff x="1190625" y="238125"/>
              <a:chExt cx="5186975" cy="5186975"/>
            </a:xfrm>
          </p:grpSpPr>
          <p:sp>
            <p:nvSpPr>
              <p:cNvPr id="111" name="Google Shape;111;p7"/>
              <p:cNvSpPr/>
              <p:nvPr/>
            </p:nvSpPr>
            <p:spPr>
              <a:xfrm>
                <a:off x="4117050" y="256600"/>
                <a:ext cx="2245750" cy="2245750"/>
              </a:xfrm>
              <a:custGeom>
                <a:rect b="b" l="l" r="r" t="t"/>
                <a:pathLst>
                  <a:path extrusionOk="0" h="89830" w="89830">
                    <a:moveTo>
                      <a:pt x="1" y="1"/>
                    </a:moveTo>
                    <a:lnTo>
                      <a:pt x="89829" y="89829"/>
                    </a:lnTo>
                    <a:cubicBezTo>
                      <a:pt x="89385" y="86574"/>
                      <a:pt x="88793" y="83318"/>
                      <a:pt x="88053" y="80210"/>
                    </a:cubicBezTo>
                    <a:lnTo>
                      <a:pt x="9472" y="1629"/>
                    </a:lnTo>
                    <a:cubicBezTo>
                      <a:pt x="6364" y="889"/>
                      <a:pt x="3109" y="29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3447425" y="238125"/>
                <a:ext cx="2930175" cy="2930150"/>
              </a:xfrm>
              <a:custGeom>
                <a:rect b="b" l="l" r="r" t="t"/>
                <a:pathLst>
                  <a:path extrusionOk="0" h="117206" w="117207">
                    <a:moveTo>
                      <a:pt x="7252" y="0"/>
                    </a:moveTo>
                    <a:cubicBezTo>
                      <a:pt x="4736" y="148"/>
                      <a:pt x="2368" y="444"/>
                      <a:pt x="0" y="740"/>
                    </a:cubicBezTo>
                    <a:lnTo>
                      <a:pt x="116614" y="117206"/>
                    </a:lnTo>
                    <a:cubicBezTo>
                      <a:pt x="116910" y="114838"/>
                      <a:pt x="117058" y="112470"/>
                      <a:pt x="117206" y="110103"/>
                    </a:cubicBezTo>
                    <a:lnTo>
                      <a:pt x="7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2907275" y="338000"/>
                <a:ext cx="3370425" cy="3370450"/>
              </a:xfrm>
              <a:custGeom>
                <a:rect b="b" l="l" r="r" t="t"/>
                <a:pathLst>
                  <a:path extrusionOk="0" h="134818" w="134817">
                    <a:moveTo>
                      <a:pt x="6068" y="1"/>
                    </a:moveTo>
                    <a:cubicBezTo>
                      <a:pt x="3996" y="593"/>
                      <a:pt x="2072" y="1185"/>
                      <a:pt x="0" y="1777"/>
                    </a:cubicBezTo>
                    <a:lnTo>
                      <a:pt x="133041" y="134817"/>
                    </a:lnTo>
                    <a:cubicBezTo>
                      <a:pt x="133633" y="132893"/>
                      <a:pt x="134373" y="130821"/>
                      <a:pt x="134817" y="128898"/>
                    </a:cubicBezTo>
                    <a:lnTo>
                      <a:pt x="6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2455900" y="530375"/>
                <a:ext cx="3633125" cy="3629425"/>
              </a:xfrm>
              <a:custGeom>
                <a:rect b="b" l="l" r="r" t="t"/>
                <a:pathLst>
                  <a:path extrusionOk="0" h="145177" w="145325">
                    <a:moveTo>
                      <a:pt x="5032" y="1"/>
                    </a:moveTo>
                    <a:cubicBezTo>
                      <a:pt x="3256" y="889"/>
                      <a:pt x="1629" y="1777"/>
                      <a:pt x="1" y="2813"/>
                    </a:cubicBezTo>
                    <a:lnTo>
                      <a:pt x="142364" y="145177"/>
                    </a:lnTo>
                    <a:cubicBezTo>
                      <a:pt x="143400" y="143549"/>
                      <a:pt x="144436" y="141921"/>
                      <a:pt x="145324" y="140145"/>
                    </a:cubicBezTo>
                    <a:lnTo>
                      <a:pt x="50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2067425" y="793075"/>
                <a:ext cx="3758925" cy="3755200"/>
              </a:xfrm>
              <a:custGeom>
                <a:rect b="b" l="l" r="r" t="t"/>
                <a:pathLst>
                  <a:path extrusionOk="0" h="150208" w="150357">
                    <a:moveTo>
                      <a:pt x="4293" y="0"/>
                    </a:moveTo>
                    <a:cubicBezTo>
                      <a:pt x="2813" y="1184"/>
                      <a:pt x="1481" y="2368"/>
                      <a:pt x="1" y="3552"/>
                    </a:cubicBezTo>
                    <a:lnTo>
                      <a:pt x="146804" y="150207"/>
                    </a:lnTo>
                    <a:cubicBezTo>
                      <a:pt x="147988" y="148727"/>
                      <a:pt x="149172" y="147247"/>
                      <a:pt x="150356" y="145916"/>
                    </a:cubicBezTo>
                    <a:lnTo>
                      <a:pt x="42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1745575" y="1118625"/>
                <a:ext cx="3755200" cy="3755225"/>
              </a:xfrm>
              <a:custGeom>
                <a:rect b="b" l="l" r="r" t="t"/>
                <a:pathLst>
                  <a:path extrusionOk="0" h="150209" w="150208">
                    <a:moveTo>
                      <a:pt x="3552" y="1"/>
                    </a:moveTo>
                    <a:cubicBezTo>
                      <a:pt x="2220" y="1333"/>
                      <a:pt x="1036" y="2665"/>
                      <a:pt x="0" y="4145"/>
                    </a:cubicBezTo>
                    <a:lnTo>
                      <a:pt x="145916" y="150208"/>
                    </a:lnTo>
                    <a:cubicBezTo>
                      <a:pt x="147395" y="149024"/>
                      <a:pt x="148875" y="147840"/>
                      <a:pt x="150207" y="146508"/>
                    </a:cubicBezTo>
                    <a:lnTo>
                      <a:pt x="35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1482875" y="1503400"/>
                <a:ext cx="3629425" cy="3633125"/>
              </a:xfrm>
              <a:custGeom>
                <a:rect b="b" l="l" r="r" t="t"/>
                <a:pathLst>
                  <a:path extrusionOk="0" h="145325" w="145177">
                    <a:moveTo>
                      <a:pt x="2813" y="1"/>
                    </a:moveTo>
                    <a:cubicBezTo>
                      <a:pt x="1777" y="1629"/>
                      <a:pt x="889" y="3256"/>
                      <a:pt x="1" y="5032"/>
                    </a:cubicBezTo>
                    <a:lnTo>
                      <a:pt x="140145" y="145324"/>
                    </a:lnTo>
                    <a:cubicBezTo>
                      <a:pt x="141921" y="144436"/>
                      <a:pt x="143549" y="143400"/>
                      <a:pt x="145177" y="142512"/>
                    </a:cubicBezTo>
                    <a:lnTo>
                      <a:pt x="2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1290500" y="1954775"/>
                <a:ext cx="3370450" cy="3370425"/>
              </a:xfrm>
              <a:custGeom>
                <a:rect b="b" l="l" r="r" t="t"/>
                <a:pathLst>
                  <a:path extrusionOk="0" h="134817" w="134818">
                    <a:moveTo>
                      <a:pt x="1924" y="0"/>
                    </a:moveTo>
                    <a:cubicBezTo>
                      <a:pt x="1185" y="2072"/>
                      <a:pt x="593" y="3996"/>
                      <a:pt x="1" y="6068"/>
                    </a:cubicBezTo>
                    <a:lnTo>
                      <a:pt x="128898" y="134817"/>
                    </a:lnTo>
                    <a:cubicBezTo>
                      <a:pt x="130821" y="134225"/>
                      <a:pt x="132745" y="133633"/>
                      <a:pt x="134817" y="133041"/>
                    </a:cubicBezTo>
                    <a:lnTo>
                      <a:pt x="19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1190625" y="2494925"/>
                <a:ext cx="2930150" cy="2930175"/>
              </a:xfrm>
              <a:custGeom>
                <a:rect b="b" l="l" r="r" t="t"/>
                <a:pathLst>
                  <a:path extrusionOk="0" h="117207" w="117206">
                    <a:moveTo>
                      <a:pt x="592" y="0"/>
                    </a:moveTo>
                    <a:cubicBezTo>
                      <a:pt x="444" y="2368"/>
                      <a:pt x="148" y="4736"/>
                      <a:pt x="0" y="7252"/>
                    </a:cubicBezTo>
                    <a:lnTo>
                      <a:pt x="110103" y="117206"/>
                    </a:lnTo>
                    <a:cubicBezTo>
                      <a:pt x="112470" y="117058"/>
                      <a:pt x="114838" y="116762"/>
                      <a:pt x="117206" y="116466"/>
                    </a:cubicBezTo>
                    <a:lnTo>
                      <a:pt x="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1209100" y="3164550"/>
                <a:ext cx="2245750" cy="2245750"/>
              </a:xfrm>
              <a:custGeom>
                <a:rect b="b" l="l" r="r" t="t"/>
                <a:pathLst>
                  <a:path extrusionOk="0" h="89830" w="89830">
                    <a:moveTo>
                      <a:pt x="1" y="1"/>
                    </a:moveTo>
                    <a:lnTo>
                      <a:pt x="1" y="1"/>
                    </a:lnTo>
                    <a:cubicBezTo>
                      <a:pt x="297" y="3109"/>
                      <a:pt x="889" y="6364"/>
                      <a:pt x="1629" y="9472"/>
                    </a:cubicBezTo>
                    <a:lnTo>
                      <a:pt x="80210" y="88053"/>
                    </a:lnTo>
                    <a:cubicBezTo>
                      <a:pt x="83318" y="88793"/>
                      <a:pt x="86574" y="89385"/>
                      <a:pt x="89829" y="89829"/>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7"/>
            <p:cNvGrpSpPr/>
            <p:nvPr/>
          </p:nvGrpSpPr>
          <p:grpSpPr>
            <a:xfrm flipH="1">
              <a:off x="8424103" y="82002"/>
              <a:ext cx="1360400" cy="906000"/>
              <a:chOff x="556778" y="4530102"/>
              <a:chExt cx="1360400" cy="906000"/>
            </a:xfrm>
          </p:grpSpPr>
          <p:sp>
            <p:nvSpPr>
              <p:cNvPr id="122" name="Google Shape;122;p7"/>
              <p:cNvSpPr/>
              <p:nvPr/>
            </p:nvSpPr>
            <p:spPr>
              <a:xfrm rot="10800000">
                <a:off x="5567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rot="10800000">
                <a:off x="1011178" y="4530102"/>
                <a:ext cx="906000" cy="906000"/>
              </a:xfrm>
              <a:prstGeom prst="pie">
                <a:avLst>
                  <a:gd fmla="val 5460224" name="adj1"/>
                  <a:gd fmla="val 1620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 name="Google Shape;124;p7"/>
            <p:cNvGrpSpPr/>
            <p:nvPr/>
          </p:nvGrpSpPr>
          <p:grpSpPr>
            <a:xfrm>
              <a:off x="357550" y="158900"/>
              <a:ext cx="674400" cy="217200"/>
              <a:chOff x="-1321275" y="2068925"/>
              <a:chExt cx="674400" cy="217200"/>
            </a:xfrm>
          </p:grpSpPr>
          <p:sp>
            <p:nvSpPr>
              <p:cNvPr id="125" name="Google Shape;125;p7"/>
              <p:cNvSpPr/>
              <p:nvPr/>
            </p:nvSpPr>
            <p:spPr>
              <a:xfrm>
                <a:off x="-13212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11688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10164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864075" y="2068925"/>
                <a:ext cx="217200" cy="217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9" name="Shape 129"/>
        <p:cNvGrpSpPr/>
        <p:nvPr/>
      </p:nvGrpSpPr>
      <p:grpSpPr>
        <a:xfrm>
          <a:off x="0" y="0"/>
          <a:ext cx="0" cy="0"/>
          <a:chOff x="0" y="0"/>
          <a:chExt cx="0" cy="0"/>
        </a:xfrm>
      </p:grpSpPr>
      <p:sp>
        <p:nvSpPr>
          <p:cNvPr id="130" name="Google Shape;130;p8"/>
          <p:cNvSpPr txBox="1"/>
          <p:nvPr>
            <p:ph type="title"/>
          </p:nvPr>
        </p:nvSpPr>
        <p:spPr>
          <a:xfrm>
            <a:off x="2724150" y="1307100"/>
            <a:ext cx="3695700" cy="2529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1" name="Shape 131"/>
        <p:cNvGrpSpPr/>
        <p:nvPr/>
      </p:nvGrpSpPr>
      <p:grpSpPr>
        <a:xfrm>
          <a:off x="0" y="0"/>
          <a:ext cx="0" cy="0"/>
          <a:chOff x="0" y="0"/>
          <a:chExt cx="0" cy="0"/>
        </a:xfrm>
      </p:grpSpPr>
      <p:sp>
        <p:nvSpPr>
          <p:cNvPr id="132" name="Google Shape;132;p9"/>
          <p:cNvSpPr txBox="1"/>
          <p:nvPr>
            <p:ph type="title"/>
          </p:nvPr>
        </p:nvSpPr>
        <p:spPr>
          <a:xfrm>
            <a:off x="2201850" y="1584874"/>
            <a:ext cx="47403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3" name="Google Shape;133;p9"/>
          <p:cNvSpPr txBox="1"/>
          <p:nvPr>
            <p:ph idx="1" type="subTitle"/>
          </p:nvPr>
        </p:nvSpPr>
        <p:spPr>
          <a:xfrm>
            <a:off x="2201925" y="2427926"/>
            <a:ext cx="4740300" cy="113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4" name="Shape 134"/>
        <p:cNvGrpSpPr/>
        <p:nvPr/>
      </p:nvGrpSpPr>
      <p:grpSpPr>
        <a:xfrm>
          <a:off x="0" y="0"/>
          <a:ext cx="0" cy="0"/>
          <a:chOff x="0" y="0"/>
          <a:chExt cx="0" cy="0"/>
        </a:xfrm>
      </p:grpSpPr>
      <p:sp>
        <p:nvSpPr>
          <p:cNvPr id="135" name="Google Shape;135;p10"/>
          <p:cNvSpPr/>
          <p:nvPr>
            <p:ph idx="2" type="pic"/>
          </p:nvPr>
        </p:nvSpPr>
        <p:spPr>
          <a:xfrm>
            <a:off x="-6875" y="0"/>
            <a:ext cx="9144000" cy="5157300"/>
          </a:xfrm>
          <a:prstGeom prst="rect">
            <a:avLst/>
          </a:prstGeom>
          <a:noFill/>
          <a:ln>
            <a:noFill/>
          </a:ln>
        </p:spPr>
      </p:sp>
      <p:sp>
        <p:nvSpPr>
          <p:cNvPr id="136" name="Google Shape;136;p10"/>
          <p:cNvSpPr txBox="1"/>
          <p:nvPr>
            <p:ph type="title"/>
          </p:nvPr>
        </p:nvSpPr>
        <p:spPr>
          <a:xfrm>
            <a:off x="720000" y="4038000"/>
            <a:ext cx="77040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406400" lvl="0" marL="457200" rtl="0">
              <a:lnSpc>
                <a:spcPct val="100000"/>
              </a:lnSpc>
              <a:spcBef>
                <a:spcPts val="0"/>
              </a:spcBef>
              <a:spcAft>
                <a:spcPts val="0"/>
              </a:spcAft>
              <a:buClr>
                <a:schemeClr val="dk1"/>
              </a:buClr>
              <a:buSzPts val="2800"/>
              <a:buFont typeface="Avenir"/>
              <a:buChar char="●"/>
              <a:defRPr sz="2800">
                <a:solidFill>
                  <a:schemeClr val="dk1"/>
                </a:solidFill>
                <a:latin typeface="Avenir"/>
                <a:ea typeface="Avenir"/>
                <a:cs typeface="Avenir"/>
                <a:sym typeface="Avenir"/>
              </a:defRPr>
            </a:lvl1pPr>
            <a:lvl2pPr indent="-368300" lvl="1" marL="914400" rtl="0">
              <a:lnSpc>
                <a:spcPct val="100000"/>
              </a:lnSpc>
              <a:spcBef>
                <a:spcPts val="0"/>
              </a:spcBef>
              <a:spcAft>
                <a:spcPts val="0"/>
              </a:spcAft>
              <a:buClr>
                <a:schemeClr val="dk1"/>
              </a:buClr>
              <a:buSzPts val="2200"/>
              <a:buFont typeface="Avenir"/>
              <a:buChar char="○"/>
              <a:defRPr sz="2200">
                <a:solidFill>
                  <a:schemeClr val="dk1"/>
                </a:solidFill>
                <a:latin typeface="Avenir"/>
                <a:ea typeface="Avenir"/>
                <a:cs typeface="Avenir"/>
                <a:sym typeface="Avenir"/>
              </a:defRPr>
            </a:lvl2pPr>
            <a:lvl3pPr indent="-342900" lvl="2" marL="1371600" rtl="0">
              <a:lnSpc>
                <a:spcPct val="100000"/>
              </a:lnSpc>
              <a:spcBef>
                <a:spcPts val="0"/>
              </a:spcBef>
              <a:spcAft>
                <a:spcPts val="0"/>
              </a:spcAft>
              <a:buClr>
                <a:schemeClr val="dk1"/>
              </a:buClr>
              <a:buSzPts val="1800"/>
              <a:buFont typeface="Avenir"/>
              <a:buChar char="■"/>
              <a:defRPr sz="1800">
                <a:solidFill>
                  <a:schemeClr val="dk1"/>
                </a:solidFill>
                <a:latin typeface="Avenir"/>
                <a:ea typeface="Avenir"/>
                <a:cs typeface="Avenir"/>
                <a:sym typeface="Avenir"/>
              </a:defRPr>
            </a:lvl3pPr>
            <a:lvl4pPr indent="-330200" lvl="3" marL="1828800" rtl="0">
              <a:lnSpc>
                <a:spcPct val="100000"/>
              </a:lnSpc>
              <a:spcBef>
                <a:spcPts val="0"/>
              </a:spcBef>
              <a:spcAft>
                <a:spcPts val="0"/>
              </a:spcAft>
              <a:buClr>
                <a:schemeClr val="dk1"/>
              </a:buClr>
              <a:buSzPts val="1600"/>
              <a:buFont typeface="Avenir"/>
              <a:buChar char="●"/>
              <a:defRPr sz="1600">
                <a:solidFill>
                  <a:schemeClr val="dk1"/>
                </a:solidFill>
                <a:latin typeface="Avenir"/>
                <a:ea typeface="Avenir"/>
                <a:cs typeface="Avenir"/>
                <a:sym typeface="Avenir"/>
              </a:defRPr>
            </a:lvl4pPr>
            <a:lvl5pPr indent="-317500" lvl="4" marL="2286000" rtl="0">
              <a:lnSpc>
                <a:spcPct val="100000"/>
              </a:lnSpc>
              <a:spcBef>
                <a:spcPts val="0"/>
              </a:spcBef>
              <a:spcAft>
                <a:spcPts val="0"/>
              </a:spcAft>
              <a:buClr>
                <a:schemeClr val="dk1"/>
              </a:buClr>
              <a:buSzPts val="1400"/>
              <a:buFont typeface="Avenir"/>
              <a:buChar char="○"/>
              <a:defRPr>
                <a:solidFill>
                  <a:schemeClr val="dk1"/>
                </a:solidFill>
                <a:latin typeface="Avenir"/>
                <a:ea typeface="Avenir"/>
                <a:cs typeface="Avenir"/>
                <a:sym typeface="Avenir"/>
              </a:defRPr>
            </a:lvl5pPr>
            <a:lvl6pPr indent="-304800" lvl="5" marL="2743200" rtl="0">
              <a:lnSpc>
                <a:spcPct val="100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6pPr>
            <a:lvl7pPr indent="-304800" lvl="6" marL="3200400" rtl="0">
              <a:lnSpc>
                <a:spcPct val="100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7pPr>
            <a:lvl8pPr indent="-304800" lvl="7" marL="3657600" rtl="0">
              <a:lnSpc>
                <a:spcPct val="100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8pPr>
            <a:lvl9pPr indent="-304800" lvl="8" marL="4114800" rtl="0">
              <a:lnSpc>
                <a:spcPct val="100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9pPr>
          </a:lstStyle>
          <a:p/>
        </p:txBody>
      </p:sp>
      <p:sp>
        <p:nvSpPr>
          <p:cNvPr id="8" name="Google Shape;8;p1"/>
          <p:cNvSpPr/>
          <p:nvPr/>
        </p:nvSpPr>
        <p:spPr>
          <a:xfrm>
            <a:off x="0" y="0"/>
            <a:ext cx="3783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8089475" y="0"/>
            <a:ext cx="1054500" cy="5143500"/>
          </a:xfrm>
          <a:prstGeom prst="rect">
            <a:avLst/>
          </a:prstGeom>
          <a:solidFill>
            <a:srgbClr val="5118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9" name="Shape 519"/>
        <p:cNvGrpSpPr/>
        <p:nvPr/>
      </p:nvGrpSpPr>
      <p:grpSpPr>
        <a:xfrm>
          <a:off x="0" y="0"/>
          <a:ext cx="0" cy="0"/>
          <a:chOff x="0" y="0"/>
          <a:chExt cx="0" cy="0"/>
        </a:xfrm>
      </p:grpSpPr>
      <p:sp>
        <p:nvSpPr>
          <p:cNvPr id="520" name="Google Shape;52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1" name="Google Shape;521;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22" name="Google Shape;52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p45"/>
          <p:cNvPicPr preferRelativeResize="0"/>
          <p:nvPr/>
        </p:nvPicPr>
        <p:blipFill>
          <a:blip r:embed="rId3">
            <a:alphaModFix/>
          </a:blip>
          <a:stretch>
            <a:fillRect/>
          </a:stretch>
        </p:blipFill>
        <p:spPr>
          <a:xfrm>
            <a:off x="595150" y="783600"/>
            <a:ext cx="5497426" cy="1535414"/>
          </a:xfrm>
          <a:prstGeom prst="rect">
            <a:avLst/>
          </a:prstGeom>
          <a:noFill/>
          <a:ln>
            <a:noFill/>
          </a:ln>
        </p:spPr>
      </p:pic>
      <p:sp>
        <p:nvSpPr>
          <p:cNvPr id="569" name="Google Shape;569;p45"/>
          <p:cNvSpPr txBox="1"/>
          <p:nvPr/>
        </p:nvSpPr>
        <p:spPr>
          <a:xfrm>
            <a:off x="533300" y="2385100"/>
            <a:ext cx="4917900" cy="113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600">
                <a:solidFill>
                  <a:schemeClr val="dk1"/>
                </a:solidFill>
                <a:latin typeface="Avenir"/>
                <a:ea typeface="Avenir"/>
                <a:cs typeface="Avenir"/>
                <a:sym typeface="Avenir"/>
              </a:rPr>
              <a:t>An Open-Source Curriculum for LIS Researchers</a:t>
            </a:r>
            <a:endParaRPr b="1" sz="2600">
              <a:solidFill>
                <a:schemeClr val="dk1"/>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t/>
            </a:r>
            <a:endParaRPr b="1" sz="2600">
              <a:solidFill>
                <a:schemeClr val="dk1"/>
              </a:solidFill>
              <a:latin typeface="Avenir"/>
              <a:ea typeface="Avenir"/>
              <a:cs typeface="Avenir"/>
              <a:sym typeface="Avenir"/>
            </a:endParaRPr>
          </a:p>
          <a:p>
            <a:pPr indent="0" lvl="0" marL="0" rtl="0" algn="ctr">
              <a:lnSpc>
                <a:spcPct val="115000"/>
              </a:lnSpc>
              <a:spcBef>
                <a:spcPts val="0"/>
              </a:spcBef>
              <a:spcAft>
                <a:spcPts val="0"/>
              </a:spcAft>
              <a:buClr>
                <a:schemeClr val="dk1"/>
              </a:buClr>
              <a:buSzPts val="1100"/>
              <a:buFont typeface="Arial"/>
              <a:buNone/>
            </a:pPr>
            <a:r>
              <a:t/>
            </a:r>
            <a:endParaRPr b="1" sz="26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latin typeface="Avenir"/>
                <a:ea typeface="Avenir"/>
                <a:cs typeface="Avenir"/>
                <a:sym typeface="Avenir"/>
              </a:rPr>
              <a:t>Saturday, June 29, 2024</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latin typeface="Avenir"/>
                <a:ea typeface="Avenir"/>
                <a:cs typeface="Avenir"/>
                <a:sym typeface="Avenir"/>
              </a:rPr>
              <a:t> 9:00am – 10:00am</a:t>
            </a:r>
            <a:endParaRPr>
              <a:latin typeface="Avenir"/>
              <a:ea typeface="Avenir"/>
              <a:cs typeface="Avenir"/>
              <a:sym typeface="Avenir"/>
            </a:endParaRPr>
          </a:p>
          <a:p>
            <a:pPr indent="0" lvl="0" marL="0" rtl="0" algn="l">
              <a:spcBef>
                <a:spcPts val="0"/>
              </a:spcBef>
              <a:spcAft>
                <a:spcPts val="0"/>
              </a:spcAft>
              <a:buNone/>
            </a:pPr>
            <a:r>
              <a:t/>
            </a:r>
            <a:endParaRPr/>
          </a:p>
        </p:txBody>
      </p:sp>
      <p:sp>
        <p:nvSpPr>
          <p:cNvPr id="570" name="Google Shape;570;p45"/>
          <p:cNvSpPr txBox="1"/>
          <p:nvPr/>
        </p:nvSpPr>
        <p:spPr>
          <a:xfrm>
            <a:off x="152400" y="152400"/>
            <a:ext cx="3000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900">
                <a:solidFill>
                  <a:schemeClr val="dk1"/>
                </a:solidFill>
                <a:latin typeface="Avenir"/>
                <a:ea typeface="Avenir"/>
                <a:cs typeface="Avenir"/>
                <a:sym typeface="Avenir"/>
              </a:rPr>
              <a:t>Introducing </a:t>
            </a:r>
            <a:endParaRPr/>
          </a:p>
        </p:txBody>
      </p:sp>
      <p:sp>
        <p:nvSpPr>
          <p:cNvPr id="571" name="Google Shape;571;p45"/>
          <p:cNvSpPr txBox="1"/>
          <p:nvPr/>
        </p:nvSpPr>
        <p:spPr>
          <a:xfrm>
            <a:off x="6092575" y="2485350"/>
            <a:ext cx="1988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dk1"/>
                </a:solidFill>
                <a:latin typeface="Avenir"/>
                <a:ea typeface="Avenir"/>
                <a:cs typeface="Avenir"/>
                <a:sym typeface="Avenir"/>
              </a:rPr>
              <a:t>take our pre-session survey! </a:t>
            </a:r>
            <a:endParaRPr sz="400"/>
          </a:p>
        </p:txBody>
      </p:sp>
      <p:pic>
        <p:nvPicPr>
          <p:cNvPr id="572" name="Google Shape;572;p45"/>
          <p:cNvPicPr preferRelativeResize="0"/>
          <p:nvPr/>
        </p:nvPicPr>
        <p:blipFill>
          <a:blip r:embed="rId4">
            <a:alphaModFix/>
          </a:blip>
          <a:stretch>
            <a:fillRect/>
          </a:stretch>
        </p:blipFill>
        <p:spPr>
          <a:xfrm>
            <a:off x="6092863" y="3199650"/>
            <a:ext cx="1987824" cy="1987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4"/>
          <p:cNvSpPr txBox="1"/>
          <p:nvPr>
            <p:ph type="title"/>
          </p:nvPr>
        </p:nvSpPr>
        <p:spPr>
          <a:xfrm>
            <a:off x="720000" y="4865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Support for librarians conducting research</a:t>
            </a:r>
            <a:endParaRPr/>
          </a:p>
        </p:txBody>
      </p:sp>
      <p:sp>
        <p:nvSpPr>
          <p:cNvPr id="639" name="Google Shape;639;p54"/>
          <p:cNvSpPr txBox="1"/>
          <p:nvPr>
            <p:ph idx="1" type="body"/>
          </p:nvPr>
        </p:nvSpPr>
        <p:spPr>
          <a:xfrm>
            <a:off x="1089975" y="1059275"/>
            <a:ext cx="6712500" cy="384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400"/>
              <a:t>Knowledge</a:t>
            </a:r>
            <a:endParaRPr b="1" i="1" sz="2400"/>
          </a:p>
          <a:p>
            <a:pPr indent="0" lvl="0" marL="0" rtl="0" algn="l">
              <a:spcBef>
                <a:spcPts val="0"/>
              </a:spcBef>
              <a:spcAft>
                <a:spcPts val="0"/>
              </a:spcAft>
              <a:buNone/>
            </a:pPr>
            <a:r>
              <a:rPr lang="en" sz="2400"/>
              <a:t>opportunities</a:t>
            </a:r>
            <a:r>
              <a:rPr lang="en" sz="2400"/>
              <a:t> for rich and ongoing education around research methods and methodologies</a:t>
            </a:r>
            <a:endParaRPr sz="2400"/>
          </a:p>
          <a:p>
            <a:pPr indent="0" lvl="0" marL="0" rtl="0" algn="l">
              <a:spcBef>
                <a:spcPts val="0"/>
              </a:spcBef>
              <a:spcAft>
                <a:spcPts val="0"/>
              </a:spcAft>
              <a:buNone/>
            </a:pPr>
            <a:r>
              <a:rPr b="1" i="1" lang="en" sz="2400"/>
              <a:t>Finances</a:t>
            </a:r>
            <a:endParaRPr b="1" i="1" sz="2400"/>
          </a:p>
          <a:p>
            <a:pPr indent="0" lvl="0" marL="0" rtl="0" algn="l">
              <a:spcBef>
                <a:spcPts val="0"/>
              </a:spcBef>
              <a:spcAft>
                <a:spcPts val="0"/>
              </a:spcAft>
              <a:buNone/>
            </a:pPr>
            <a:r>
              <a:rPr lang="en" sz="2400"/>
              <a:t>financial support for travel, professional development, and research expenses</a:t>
            </a:r>
            <a:endParaRPr sz="2400"/>
          </a:p>
          <a:p>
            <a:pPr indent="0" lvl="0" marL="0" rtl="0" algn="l">
              <a:spcBef>
                <a:spcPts val="0"/>
              </a:spcBef>
              <a:spcAft>
                <a:spcPts val="0"/>
              </a:spcAft>
              <a:buNone/>
            </a:pPr>
            <a:r>
              <a:rPr b="1" i="1" lang="en" sz="2400"/>
              <a:t>Community</a:t>
            </a:r>
            <a:endParaRPr b="1" i="1" sz="2400"/>
          </a:p>
          <a:p>
            <a:pPr indent="0" lvl="0" marL="0" rtl="0" algn="l">
              <a:spcBef>
                <a:spcPts val="0"/>
              </a:spcBef>
              <a:spcAft>
                <a:spcPts val="0"/>
              </a:spcAft>
              <a:buNone/>
            </a:pPr>
            <a:r>
              <a:rPr lang="en" sz="2400"/>
              <a:t>fellow LIS researchers to be share ideas, refine work, provide emotional support, and serve as co-researchers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id="644" name="Google Shape;644;p55"/>
          <p:cNvPicPr preferRelativeResize="0"/>
          <p:nvPr/>
        </p:nvPicPr>
        <p:blipFill>
          <a:blip r:embed="rId3">
            <a:alphaModFix/>
          </a:blip>
          <a:stretch>
            <a:fillRect/>
          </a:stretch>
        </p:blipFill>
        <p:spPr>
          <a:xfrm>
            <a:off x="533293" y="528175"/>
            <a:ext cx="7467832" cy="2043573"/>
          </a:xfrm>
          <a:prstGeom prst="rect">
            <a:avLst/>
          </a:prstGeom>
          <a:noFill/>
          <a:ln>
            <a:noFill/>
          </a:ln>
        </p:spPr>
      </p:pic>
      <p:sp>
        <p:nvSpPr>
          <p:cNvPr id="645" name="Google Shape;645;p55"/>
          <p:cNvSpPr txBox="1"/>
          <p:nvPr/>
        </p:nvSpPr>
        <p:spPr>
          <a:xfrm>
            <a:off x="926863" y="2930551"/>
            <a:ext cx="6680700" cy="114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600">
                <a:solidFill>
                  <a:schemeClr val="dk1"/>
                </a:solidFill>
                <a:latin typeface="Avenir"/>
                <a:ea typeface="Avenir"/>
                <a:cs typeface="Avenir"/>
                <a:sym typeface="Avenir"/>
              </a:rPr>
              <a:t>An Open-Source Curriculum for LIS Researchers</a:t>
            </a:r>
            <a:endParaRPr>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6"/>
          <p:cNvSpPr txBox="1"/>
          <p:nvPr>
            <p:ph idx="4294967295" type="body"/>
          </p:nvPr>
        </p:nvSpPr>
        <p:spPr>
          <a:xfrm>
            <a:off x="720000" y="4409200"/>
            <a:ext cx="7220700" cy="73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This project was made possible in part by the Institute of Museum and Library Services RE-250054-OLS-21</a:t>
            </a:r>
            <a:endParaRPr sz="1700"/>
          </a:p>
        </p:txBody>
      </p:sp>
      <p:pic>
        <p:nvPicPr>
          <p:cNvPr id="651" name="Google Shape;651;p56"/>
          <p:cNvPicPr preferRelativeResize="0"/>
          <p:nvPr/>
        </p:nvPicPr>
        <p:blipFill>
          <a:blip r:embed="rId3">
            <a:alphaModFix/>
          </a:blip>
          <a:stretch>
            <a:fillRect/>
          </a:stretch>
        </p:blipFill>
        <p:spPr>
          <a:xfrm>
            <a:off x="2807462" y="608300"/>
            <a:ext cx="3528725" cy="1605300"/>
          </a:xfrm>
          <a:prstGeom prst="rect">
            <a:avLst/>
          </a:prstGeom>
          <a:noFill/>
          <a:ln>
            <a:noFill/>
          </a:ln>
        </p:spPr>
      </p:pic>
      <p:sp>
        <p:nvSpPr>
          <p:cNvPr id="652" name="Google Shape;652;p56"/>
          <p:cNvSpPr txBox="1"/>
          <p:nvPr/>
        </p:nvSpPr>
        <p:spPr>
          <a:xfrm>
            <a:off x="458700" y="2179325"/>
            <a:ext cx="7482000" cy="22164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200">
                <a:latin typeface="Avenir"/>
                <a:ea typeface="Avenir"/>
                <a:cs typeface="Avenir"/>
                <a:sym typeface="Avenir"/>
              </a:rPr>
              <a:t>Advisory Board</a:t>
            </a:r>
            <a:endParaRPr b="1" i="1" sz="2200">
              <a:latin typeface="Avenir"/>
              <a:ea typeface="Avenir"/>
              <a:cs typeface="Avenir"/>
              <a:sym typeface="Avenir"/>
            </a:endParaRPr>
          </a:p>
          <a:p>
            <a:pPr indent="-368300" lvl="0" marL="457200" rtl="0" algn="l">
              <a:spcBef>
                <a:spcPts val="0"/>
              </a:spcBef>
              <a:spcAft>
                <a:spcPts val="0"/>
              </a:spcAft>
              <a:buSzPts val="2200"/>
              <a:buFont typeface="Quicksand"/>
              <a:buChar char="●"/>
            </a:pPr>
            <a:r>
              <a:rPr b="1" lang="en" sz="2200">
                <a:latin typeface="Avenir"/>
                <a:ea typeface="Avenir"/>
                <a:cs typeface="Avenir"/>
                <a:sym typeface="Avenir"/>
              </a:rPr>
              <a:t>Erin Ackerman, </a:t>
            </a:r>
            <a:r>
              <a:rPr lang="en" sz="2200">
                <a:latin typeface="Avenir"/>
                <a:ea typeface="Avenir"/>
                <a:cs typeface="Avenir"/>
                <a:sym typeface="Avenir"/>
              </a:rPr>
              <a:t>The College of New Jersey</a:t>
            </a:r>
            <a:endParaRPr sz="2200">
              <a:latin typeface="Avenir"/>
              <a:ea typeface="Avenir"/>
              <a:cs typeface="Avenir"/>
              <a:sym typeface="Avenir"/>
            </a:endParaRPr>
          </a:p>
          <a:p>
            <a:pPr indent="-368300" lvl="0" marL="457200" rtl="0" algn="l">
              <a:spcBef>
                <a:spcPts val="0"/>
              </a:spcBef>
              <a:spcAft>
                <a:spcPts val="0"/>
              </a:spcAft>
              <a:buSzPts val="2200"/>
              <a:buFont typeface="Quicksand"/>
              <a:buChar char="●"/>
            </a:pPr>
            <a:r>
              <a:rPr b="1" lang="en" sz="2200">
                <a:latin typeface="Avenir"/>
                <a:ea typeface="Avenir"/>
                <a:cs typeface="Avenir"/>
                <a:sym typeface="Avenir"/>
              </a:rPr>
              <a:t>Zara T. Wilkinson, </a:t>
            </a:r>
            <a:r>
              <a:rPr lang="en" sz="2200">
                <a:latin typeface="Avenir"/>
                <a:ea typeface="Avenir"/>
                <a:cs typeface="Avenir"/>
                <a:sym typeface="Avenir"/>
              </a:rPr>
              <a:t>Rutgers University</a:t>
            </a:r>
            <a:endParaRPr sz="2200">
              <a:latin typeface="Avenir"/>
              <a:ea typeface="Avenir"/>
              <a:cs typeface="Avenir"/>
              <a:sym typeface="Avenir"/>
            </a:endParaRPr>
          </a:p>
          <a:p>
            <a:pPr indent="-368300" lvl="0" marL="457200" rtl="0" algn="l">
              <a:spcBef>
                <a:spcPts val="0"/>
              </a:spcBef>
              <a:spcAft>
                <a:spcPts val="0"/>
              </a:spcAft>
              <a:buSzPts val="2200"/>
              <a:buFont typeface="Quicksand"/>
              <a:buChar char="●"/>
            </a:pPr>
            <a:r>
              <a:rPr b="1" lang="en" sz="2200">
                <a:latin typeface="Avenir"/>
                <a:ea typeface="Avenir"/>
                <a:cs typeface="Avenir"/>
                <a:sym typeface="Avenir"/>
              </a:rPr>
              <a:t>Jason Clark, </a:t>
            </a:r>
            <a:r>
              <a:rPr lang="en" sz="2200">
                <a:latin typeface="Avenir"/>
                <a:ea typeface="Avenir"/>
                <a:cs typeface="Avenir"/>
                <a:sym typeface="Avenir"/>
              </a:rPr>
              <a:t>Montana State University</a:t>
            </a:r>
            <a:endParaRPr sz="2200">
              <a:latin typeface="Avenir"/>
              <a:ea typeface="Avenir"/>
              <a:cs typeface="Avenir"/>
              <a:sym typeface="Avenir"/>
            </a:endParaRPr>
          </a:p>
          <a:p>
            <a:pPr indent="-368300" lvl="0" marL="457200" rtl="0" algn="l">
              <a:spcBef>
                <a:spcPts val="0"/>
              </a:spcBef>
              <a:spcAft>
                <a:spcPts val="0"/>
              </a:spcAft>
              <a:buSzPts val="2200"/>
              <a:buFont typeface="Quicksand"/>
              <a:buChar char="●"/>
            </a:pPr>
            <a:r>
              <a:rPr b="1" lang="en" sz="2200">
                <a:latin typeface="Avenir"/>
                <a:ea typeface="Avenir"/>
                <a:cs typeface="Avenir"/>
                <a:sym typeface="Avenir"/>
              </a:rPr>
              <a:t>Dr. Rachel Fleming May, </a:t>
            </a:r>
            <a:r>
              <a:rPr lang="en" sz="2200">
                <a:latin typeface="Avenir"/>
                <a:ea typeface="Avenir"/>
                <a:cs typeface="Avenir"/>
                <a:sym typeface="Avenir"/>
              </a:rPr>
              <a:t>University of Tennessee Knoxville</a:t>
            </a:r>
            <a:endParaRPr sz="500">
              <a:latin typeface="Avenir"/>
              <a:ea typeface="Avenir"/>
              <a:cs typeface="Avenir"/>
              <a:sym typeface="Avenir"/>
            </a:endParaRPr>
          </a:p>
        </p:txBody>
      </p:sp>
      <p:sp>
        <p:nvSpPr>
          <p:cNvPr id="653" name="Google Shape;653;p56"/>
          <p:cNvSpPr txBox="1"/>
          <p:nvPr>
            <p:ph idx="4294967295" type="title"/>
          </p:nvPr>
        </p:nvSpPr>
        <p:spPr>
          <a:xfrm>
            <a:off x="650515" y="0"/>
            <a:ext cx="7842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0000"/>
                </a:solidFill>
              </a:rPr>
              <a:t>Thank you</a:t>
            </a:r>
            <a:endParaRPr sz="36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7"/>
          <p:cNvSpPr txBox="1"/>
          <p:nvPr>
            <p:ph type="title"/>
          </p:nvPr>
        </p:nvSpPr>
        <p:spPr>
          <a:xfrm>
            <a:off x="439250" y="1563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 to our curriculum creators</a:t>
            </a:r>
            <a:endParaRPr/>
          </a:p>
        </p:txBody>
      </p:sp>
      <p:graphicFrame>
        <p:nvGraphicFramePr>
          <p:cNvPr id="659" name="Google Shape;659;p57"/>
          <p:cNvGraphicFramePr/>
          <p:nvPr/>
        </p:nvGraphicFramePr>
        <p:xfrm>
          <a:off x="439250" y="1188075"/>
          <a:ext cx="3000000" cy="3000000"/>
        </p:xfrm>
        <a:graphic>
          <a:graphicData uri="http://schemas.openxmlformats.org/drawingml/2006/table">
            <a:tbl>
              <a:tblPr>
                <a:noFill/>
                <a:tableStyleId>{B2AD2994-625E-4464-9A35-15BE5BABA66B}</a:tableStyleId>
              </a:tblPr>
              <a:tblGrid>
                <a:gridCol w="1284000"/>
                <a:gridCol w="1284000"/>
                <a:gridCol w="1390925"/>
                <a:gridCol w="1177075"/>
                <a:gridCol w="1390925"/>
                <a:gridCol w="1177075"/>
              </a:tblGrid>
              <a:tr h="622550">
                <a:tc>
                  <a:txBody>
                    <a:bodyPr/>
                    <a:lstStyle/>
                    <a:p>
                      <a:pPr indent="0" lvl="0" marL="0" rtl="0" algn="ctr">
                        <a:spcBef>
                          <a:spcPts val="0"/>
                        </a:spcBef>
                        <a:spcAft>
                          <a:spcPts val="0"/>
                        </a:spcAft>
                        <a:buNone/>
                      </a:pPr>
                      <a:r>
                        <a:rPr lang="en" sz="1500">
                          <a:latin typeface="Avenir"/>
                          <a:ea typeface="Avenir"/>
                          <a:cs typeface="Avenir"/>
                          <a:sym typeface="Avenir"/>
                        </a:rPr>
                        <a:t>Andrew Asher</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Rachel Borchardt</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Vivian Byone</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Angelica Bennett</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Nimisha Bhat</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Brianna Chatmon</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743625">
                <a:tc>
                  <a:txBody>
                    <a:bodyPr/>
                    <a:lstStyle/>
                    <a:p>
                      <a:pPr indent="0" lvl="0" marL="0" rtl="0" algn="ctr">
                        <a:spcBef>
                          <a:spcPts val="0"/>
                        </a:spcBef>
                        <a:spcAft>
                          <a:spcPts val="0"/>
                        </a:spcAft>
                        <a:buNone/>
                      </a:pPr>
                      <a:r>
                        <a:rPr lang="en" sz="1500">
                          <a:latin typeface="Avenir"/>
                          <a:ea typeface="Avenir"/>
                          <a:cs typeface="Avenir"/>
                          <a:sym typeface="Avenir"/>
                        </a:rPr>
                        <a:t>Sojourn</a:t>
                      </a:r>
                      <a:r>
                        <a:rPr lang="en" sz="1500">
                          <a:latin typeface="Avenir"/>
                          <a:ea typeface="Avenir"/>
                          <a:cs typeface="Avenir"/>
                          <a:sym typeface="Avenir"/>
                        </a:rPr>
                        <a:t> Cunningham</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j</a:t>
                      </a:r>
                      <a:r>
                        <a:rPr lang="en" sz="1500">
                          <a:latin typeface="Avenir"/>
                          <a:ea typeface="Avenir"/>
                          <a:cs typeface="Avenir"/>
                          <a:sym typeface="Avenir"/>
                        </a:rPr>
                        <a:t>aime ding</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Sandra Aya Enimil</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Nina Exner</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Nancy Falciani-White</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Hailley Fargo</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22550">
                <a:tc>
                  <a:txBody>
                    <a:bodyPr/>
                    <a:lstStyle/>
                    <a:p>
                      <a:pPr indent="0" lvl="0" marL="0" rtl="0" algn="ctr">
                        <a:spcBef>
                          <a:spcPts val="0"/>
                        </a:spcBef>
                        <a:spcAft>
                          <a:spcPts val="0"/>
                        </a:spcAft>
                        <a:buNone/>
                      </a:pPr>
                      <a:r>
                        <a:rPr lang="en" sz="1500">
                          <a:latin typeface="Avenir"/>
                          <a:ea typeface="Avenir"/>
                          <a:cs typeface="Avenir"/>
                          <a:sym typeface="Avenir"/>
                        </a:rPr>
                        <a:t>Erin Gow</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Jessica Hagman</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Sara Hare</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Chelsea Heinbach</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Kirsten Hostetler</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kYmberly Keeton</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743625">
                <a:tc>
                  <a:txBody>
                    <a:bodyPr/>
                    <a:lstStyle/>
                    <a:p>
                      <a:pPr indent="0" lvl="0" marL="0" rtl="0" algn="ctr">
                        <a:spcBef>
                          <a:spcPts val="0"/>
                        </a:spcBef>
                        <a:spcAft>
                          <a:spcPts val="0"/>
                        </a:spcAft>
                        <a:buNone/>
                      </a:pPr>
                      <a:r>
                        <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Erin Owens</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Charissa Powell</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Eamon Tewell</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Avenir"/>
                          <a:ea typeface="Avenir"/>
                          <a:cs typeface="Avenir"/>
                          <a:sym typeface="Avenir"/>
                        </a:rPr>
                        <a:t>Elaine Thornton</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500">
                        <a:latin typeface="Avenir"/>
                        <a:ea typeface="Avenir"/>
                        <a:cs typeface="Avenir"/>
                        <a:sym typeface="Aveni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660" name="Google Shape;660;p57"/>
          <p:cNvSpPr txBox="1"/>
          <p:nvPr/>
        </p:nvSpPr>
        <p:spPr>
          <a:xfrm>
            <a:off x="516625" y="4445800"/>
            <a:ext cx="7537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Avenir"/>
                <a:ea typeface="Avenir"/>
                <a:cs typeface="Avenir"/>
                <a:sym typeface="Avenir"/>
              </a:rPr>
              <a:t>For more information, see https://libparlor.com/2023/05/15/lpol-curriculum-creators/</a:t>
            </a:r>
            <a:endParaRPr sz="170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brief timeline</a:t>
            </a:r>
            <a:endParaRPr/>
          </a:p>
        </p:txBody>
      </p:sp>
      <p:sp>
        <p:nvSpPr>
          <p:cNvPr id="666" name="Google Shape;666;p58"/>
          <p:cNvSpPr txBox="1"/>
          <p:nvPr>
            <p:ph idx="1" type="body"/>
          </p:nvPr>
        </p:nvSpPr>
        <p:spPr>
          <a:xfrm>
            <a:off x="456250" y="1277175"/>
            <a:ext cx="7591200" cy="30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Spring 2022</a:t>
            </a:r>
            <a:r>
              <a:rPr lang="en" sz="2600"/>
              <a:t>: </a:t>
            </a:r>
            <a:r>
              <a:rPr lang="en" sz="2600"/>
              <a:t>Needs assessment survey and focus groups</a:t>
            </a:r>
            <a:endParaRPr sz="2600"/>
          </a:p>
          <a:p>
            <a:pPr indent="0" lvl="0" marL="0" rtl="0" algn="l">
              <a:spcBef>
                <a:spcPts val="0"/>
              </a:spcBef>
              <a:spcAft>
                <a:spcPts val="0"/>
              </a:spcAft>
              <a:buNone/>
            </a:pPr>
            <a:r>
              <a:rPr lang="en" sz="2600"/>
              <a:t>May 2022</a:t>
            </a:r>
            <a:r>
              <a:rPr lang="en" sz="2600"/>
              <a:t>: </a:t>
            </a:r>
            <a:r>
              <a:rPr lang="en" sz="2600"/>
              <a:t>In-person forum at UNLV Libraries</a:t>
            </a:r>
            <a:endParaRPr sz="2600"/>
          </a:p>
          <a:p>
            <a:pPr indent="0" lvl="0" marL="0" rtl="0" algn="l">
              <a:spcBef>
                <a:spcPts val="0"/>
              </a:spcBef>
              <a:spcAft>
                <a:spcPts val="0"/>
              </a:spcAft>
              <a:buNone/>
            </a:pPr>
            <a:r>
              <a:rPr lang="en" sz="2600"/>
              <a:t>October 2022</a:t>
            </a:r>
            <a:r>
              <a:rPr lang="en" sz="2600"/>
              <a:t>: </a:t>
            </a:r>
            <a:r>
              <a:rPr lang="en" sz="2600"/>
              <a:t>Virtual forum</a:t>
            </a:r>
            <a:endParaRPr sz="2600"/>
          </a:p>
          <a:p>
            <a:pPr indent="0" lvl="0" marL="0" rtl="0" algn="l">
              <a:spcBef>
                <a:spcPts val="0"/>
              </a:spcBef>
              <a:spcAft>
                <a:spcPts val="0"/>
              </a:spcAft>
              <a:buNone/>
            </a:pPr>
            <a:r>
              <a:rPr lang="en" sz="2600"/>
              <a:t>Spring 2023-Fall 2023</a:t>
            </a:r>
            <a:r>
              <a:rPr lang="en" sz="2600"/>
              <a:t>: </a:t>
            </a:r>
            <a:r>
              <a:rPr lang="en" sz="2600"/>
              <a:t>Curriculum Creation</a:t>
            </a:r>
            <a:endParaRPr sz="2600"/>
          </a:p>
          <a:p>
            <a:pPr indent="0" lvl="0" marL="0" rtl="0" algn="l">
              <a:spcBef>
                <a:spcPts val="0"/>
              </a:spcBef>
              <a:spcAft>
                <a:spcPts val="0"/>
              </a:spcAft>
              <a:buNone/>
            </a:pPr>
            <a:r>
              <a:rPr lang="en" sz="2600"/>
              <a:t>Spring</a:t>
            </a:r>
            <a:r>
              <a:rPr lang="en" sz="2600"/>
              <a:t> 2024: Curriculum Pilot </a:t>
            </a:r>
            <a:endParaRPr sz="2600"/>
          </a:p>
          <a:p>
            <a:pPr indent="0" lvl="0" marL="0" rtl="0" algn="l">
              <a:spcBef>
                <a:spcPts val="0"/>
              </a:spcBef>
              <a:spcAft>
                <a:spcPts val="0"/>
              </a:spcAft>
              <a:buNone/>
            </a:pPr>
            <a:r>
              <a:rPr lang="en" sz="2600"/>
              <a:t>Early Fall 2024: Launch</a:t>
            </a:r>
            <a:endParaRPr sz="2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59"/>
          <p:cNvSpPr txBox="1"/>
          <p:nvPr>
            <p:ph type="title"/>
          </p:nvPr>
        </p:nvSpPr>
        <p:spPr>
          <a:xfrm>
            <a:off x="720000" y="20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Curriculum Overview </a:t>
            </a:r>
            <a:endParaRPr u="sng"/>
          </a:p>
          <a:p>
            <a:pPr indent="0" lvl="0" marL="0" rtl="0" algn="ctr">
              <a:spcBef>
                <a:spcPts val="0"/>
              </a:spcBef>
              <a:spcAft>
                <a:spcPts val="0"/>
              </a:spcAft>
              <a:buNone/>
            </a:pPr>
            <a:r>
              <a:rPr lang="en"/>
              <a:t>	</a:t>
            </a:r>
            <a:endParaRPr/>
          </a:p>
        </p:txBody>
      </p:sp>
      <p:sp>
        <p:nvSpPr>
          <p:cNvPr id="672" name="Google Shape;672;p59"/>
          <p:cNvSpPr txBox="1"/>
          <p:nvPr>
            <p:ph idx="1" type="body"/>
          </p:nvPr>
        </p:nvSpPr>
        <p:spPr>
          <a:xfrm>
            <a:off x="720000" y="1017725"/>
            <a:ext cx="6906300" cy="10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Full curriculum contains six courses:</a:t>
            </a:r>
            <a:endParaRPr/>
          </a:p>
          <a:p>
            <a:pPr indent="-381000" lvl="0" marL="457200" rtl="0" algn="l">
              <a:spcBef>
                <a:spcPts val="0"/>
              </a:spcBef>
              <a:spcAft>
                <a:spcPts val="0"/>
              </a:spcAft>
              <a:buSzPts val="2400"/>
              <a:buAutoNum type="arabicPeriod"/>
            </a:pPr>
            <a:r>
              <a:rPr b="1" lang="en" sz="2500"/>
              <a:t>Who Are You As a Researcher?</a:t>
            </a:r>
            <a:endParaRPr b="1" sz="2500"/>
          </a:p>
          <a:p>
            <a:pPr indent="-381000" lvl="0" marL="457200" rtl="0" algn="l">
              <a:spcBef>
                <a:spcPts val="0"/>
              </a:spcBef>
              <a:spcAft>
                <a:spcPts val="0"/>
              </a:spcAft>
              <a:buSzPts val="2400"/>
              <a:buAutoNum type="arabicPeriod"/>
            </a:pPr>
            <a:r>
              <a:rPr b="1" lang="en" sz="2500"/>
              <a:t>The LIS Research Process and Methodologies</a:t>
            </a:r>
            <a:endParaRPr b="1" sz="2500"/>
          </a:p>
          <a:p>
            <a:pPr indent="-381000" lvl="0" marL="457200" rtl="0" algn="l">
              <a:spcBef>
                <a:spcPts val="0"/>
              </a:spcBef>
              <a:spcAft>
                <a:spcPts val="0"/>
              </a:spcAft>
              <a:buSzPts val="2400"/>
              <a:buAutoNum type="arabicPeriod"/>
            </a:pPr>
            <a:r>
              <a:rPr b="1" lang="en" sz="2500"/>
              <a:t>Project Planning</a:t>
            </a:r>
            <a:endParaRPr b="1" sz="2500"/>
          </a:p>
          <a:p>
            <a:pPr indent="-381000" lvl="0" marL="457200" rtl="0" algn="l">
              <a:spcBef>
                <a:spcPts val="0"/>
              </a:spcBef>
              <a:spcAft>
                <a:spcPts val="0"/>
              </a:spcAft>
              <a:buSzPts val="2400"/>
              <a:buAutoNum type="arabicPeriod"/>
            </a:pPr>
            <a:r>
              <a:rPr b="1" lang="en" sz="2500"/>
              <a:t>Writing and Editing</a:t>
            </a:r>
            <a:endParaRPr b="1" sz="2500"/>
          </a:p>
          <a:p>
            <a:pPr indent="-381000" lvl="0" marL="457200" rtl="0" algn="l">
              <a:spcBef>
                <a:spcPts val="0"/>
              </a:spcBef>
              <a:spcAft>
                <a:spcPts val="0"/>
              </a:spcAft>
              <a:buSzPts val="2400"/>
              <a:buAutoNum type="arabicPeriod"/>
            </a:pPr>
            <a:r>
              <a:rPr b="1" lang="en" sz="2500"/>
              <a:t>Publication and Peer Review Process</a:t>
            </a:r>
            <a:endParaRPr b="1" sz="2500"/>
          </a:p>
          <a:p>
            <a:pPr indent="-381000" lvl="0" marL="457200" rtl="0" algn="l">
              <a:spcBef>
                <a:spcPts val="0"/>
              </a:spcBef>
              <a:spcAft>
                <a:spcPts val="0"/>
              </a:spcAft>
              <a:buSzPts val="2400"/>
              <a:buAutoNum type="arabicPeriod"/>
            </a:pPr>
            <a:r>
              <a:rPr b="1" lang="en" sz="2500"/>
              <a:t>Putting It All Together</a:t>
            </a:r>
            <a:endParaRPr b="1" sz="2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6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Curriculum Overview </a:t>
            </a:r>
            <a:endParaRPr/>
          </a:p>
          <a:p>
            <a:pPr indent="0" lvl="0" marL="0" rtl="0" algn="ctr">
              <a:spcBef>
                <a:spcPts val="0"/>
              </a:spcBef>
              <a:spcAft>
                <a:spcPts val="0"/>
              </a:spcAft>
              <a:buNone/>
            </a:pPr>
            <a:r>
              <a:rPr lang="en"/>
              <a:t>	</a:t>
            </a:r>
            <a:endParaRPr/>
          </a:p>
        </p:txBody>
      </p:sp>
      <p:sp>
        <p:nvSpPr>
          <p:cNvPr id="678" name="Google Shape;678;p60"/>
          <p:cNvSpPr txBox="1"/>
          <p:nvPr>
            <p:ph idx="1" type="body"/>
          </p:nvPr>
        </p:nvSpPr>
        <p:spPr>
          <a:xfrm>
            <a:off x="720000" y="1017725"/>
            <a:ext cx="6906300" cy="2803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Each course = 2-5 lessons with readings &amp; activities</a:t>
            </a:r>
            <a:endParaRPr/>
          </a:p>
          <a:p>
            <a:pPr indent="-317500" lvl="0" marL="457200" rtl="0" algn="l">
              <a:spcBef>
                <a:spcPts val="0"/>
              </a:spcBef>
              <a:spcAft>
                <a:spcPts val="0"/>
              </a:spcAft>
              <a:buSzPts val="1400"/>
              <a:buChar char="●"/>
            </a:pPr>
            <a:r>
              <a:rPr lang="en"/>
              <a:t>Whole curriculum = 20-30 hours to work through</a:t>
            </a:r>
            <a:endParaRPr/>
          </a:p>
          <a:p>
            <a:pPr indent="-317500" lvl="0" marL="457200" rtl="0" algn="l">
              <a:spcBef>
                <a:spcPts val="0"/>
              </a:spcBef>
              <a:spcAft>
                <a:spcPts val="0"/>
              </a:spcAft>
              <a:buSzPts val="1400"/>
              <a:buChar char="●"/>
            </a:pPr>
            <a:r>
              <a:rPr lang="en"/>
              <a:t>Can be completed as whole curriculum or individual lessons &amp; courses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6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LPOL Curriculum Learning Outcomes: </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a:t>	</a:t>
            </a:r>
            <a:endParaRPr/>
          </a:p>
        </p:txBody>
      </p:sp>
      <p:sp>
        <p:nvSpPr>
          <p:cNvPr id="684" name="Google Shape;684;p61"/>
          <p:cNvSpPr txBox="1"/>
          <p:nvPr>
            <p:ph idx="1" type="body"/>
          </p:nvPr>
        </p:nvSpPr>
        <p:spPr>
          <a:xfrm>
            <a:off x="720000" y="1666900"/>
            <a:ext cx="6906300" cy="381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2300"/>
              <a:t>Develop and articulate a personal understanding of their research identity and values</a:t>
            </a:r>
            <a:endParaRPr sz="2300"/>
          </a:p>
          <a:p>
            <a:pPr indent="-317500" lvl="0" marL="457200" rtl="0" algn="l">
              <a:spcBef>
                <a:spcPts val="0"/>
              </a:spcBef>
              <a:spcAft>
                <a:spcPts val="0"/>
              </a:spcAft>
              <a:buSzPts val="1400"/>
              <a:buChar char="●"/>
            </a:pPr>
            <a:r>
              <a:rPr lang="en" sz="2300"/>
              <a:t>Identify and navigate the institutional and professional systems that intersect with LIS research</a:t>
            </a:r>
            <a:endParaRPr sz="2300"/>
          </a:p>
          <a:p>
            <a:pPr indent="-317500" lvl="0" marL="457200" rtl="0" algn="l">
              <a:spcBef>
                <a:spcPts val="0"/>
              </a:spcBef>
              <a:spcAft>
                <a:spcPts val="0"/>
              </a:spcAft>
              <a:buSzPts val="1400"/>
              <a:buChar char="●"/>
            </a:pPr>
            <a:r>
              <a:rPr lang="en" sz="2300"/>
              <a:t>Describe the LIS research process and articulate disciplinary norms</a:t>
            </a: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LPOL Curriculum Learning Outcomes: </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a:t>	</a:t>
            </a:r>
            <a:endParaRPr/>
          </a:p>
        </p:txBody>
      </p:sp>
      <p:sp>
        <p:nvSpPr>
          <p:cNvPr id="690" name="Google Shape;690;p62"/>
          <p:cNvSpPr txBox="1"/>
          <p:nvPr>
            <p:ph idx="1" type="body"/>
          </p:nvPr>
        </p:nvSpPr>
        <p:spPr>
          <a:xfrm>
            <a:off x="720000" y="1666900"/>
            <a:ext cx="6906300" cy="381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2600"/>
              <a:t>Assess various LIS research methodologies</a:t>
            </a:r>
            <a:endParaRPr sz="2600"/>
          </a:p>
          <a:p>
            <a:pPr indent="-317500" lvl="0" marL="457200" rtl="0" algn="l">
              <a:spcBef>
                <a:spcPts val="0"/>
              </a:spcBef>
              <a:spcAft>
                <a:spcPts val="0"/>
              </a:spcAft>
              <a:buSzPts val="1400"/>
              <a:buChar char="●"/>
            </a:pPr>
            <a:r>
              <a:rPr lang="en" sz="2600"/>
              <a:t>Apply project planning skills and strategies</a:t>
            </a:r>
            <a:endParaRPr sz="2600"/>
          </a:p>
          <a:p>
            <a:pPr indent="-317500" lvl="0" marL="457200" rtl="0" algn="l">
              <a:spcBef>
                <a:spcPts val="0"/>
              </a:spcBef>
              <a:spcAft>
                <a:spcPts val="0"/>
              </a:spcAft>
              <a:buSzPts val="1400"/>
              <a:buChar char="●"/>
            </a:pPr>
            <a:r>
              <a:rPr lang="en" sz="2600"/>
              <a:t>Critically evaluate the field of LIS research</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63"/>
          <p:cNvSpPr txBox="1"/>
          <p:nvPr>
            <p:ph type="title"/>
          </p:nvPr>
        </p:nvSpPr>
        <p:spPr>
          <a:xfrm>
            <a:off x="720000" y="445025"/>
            <a:ext cx="727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t>By completing the entire curriculum, learners will leave with the following artifacts:</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a:t>	</a:t>
            </a:r>
            <a:endParaRPr/>
          </a:p>
        </p:txBody>
      </p:sp>
      <p:sp>
        <p:nvSpPr>
          <p:cNvPr id="696" name="Google Shape;696;p63"/>
          <p:cNvSpPr txBox="1"/>
          <p:nvPr>
            <p:ph idx="1" type="body"/>
          </p:nvPr>
        </p:nvSpPr>
        <p:spPr>
          <a:xfrm>
            <a:off x="720000" y="2189850"/>
            <a:ext cx="6906300" cy="381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 researcher identity statement</a:t>
            </a:r>
            <a:endParaRPr/>
          </a:p>
          <a:p>
            <a:pPr indent="-317500" lvl="0" marL="457200" rtl="0" algn="l">
              <a:spcBef>
                <a:spcPts val="0"/>
              </a:spcBef>
              <a:spcAft>
                <a:spcPts val="0"/>
              </a:spcAft>
              <a:buSzPts val="1400"/>
              <a:buChar char="●"/>
            </a:pPr>
            <a:r>
              <a:rPr lang="en"/>
              <a:t>A research agenda</a:t>
            </a:r>
            <a:endParaRPr/>
          </a:p>
          <a:p>
            <a:pPr indent="-317500" lvl="0" marL="457200" rtl="0" algn="l">
              <a:spcBef>
                <a:spcPts val="0"/>
              </a:spcBef>
              <a:spcAft>
                <a:spcPts val="0"/>
              </a:spcAft>
              <a:buSzPts val="1400"/>
              <a:buChar char="●"/>
            </a:pPr>
            <a:r>
              <a:rPr lang="en"/>
              <a:t>A support ecosystem</a:t>
            </a:r>
            <a:endParaRPr/>
          </a:p>
          <a:p>
            <a:pPr indent="-317500" lvl="0" marL="457200" rtl="0" algn="l">
              <a:spcBef>
                <a:spcPts val="0"/>
              </a:spcBef>
              <a:spcAft>
                <a:spcPts val="0"/>
              </a:spcAft>
              <a:buSzPts val="1400"/>
              <a:buChar char="●"/>
            </a:pPr>
            <a:r>
              <a:rPr lang="en"/>
              <a:t>A research proposal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6" name="Shape 576"/>
        <p:cNvGrpSpPr/>
        <p:nvPr/>
      </p:nvGrpSpPr>
      <p:grpSpPr>
        <a:xfrm>
          <a:off x="0" y="0"/>
          <a:ext cx="0" cy="0"/>
          <a:chOff x="0" y="0"/>
          <a:chExt cx="0" cy="0"/>
        </a:xfrm>
      </p:grpSpPr>
      <p:sp>
        <p:nvSpPr>
          <p:cNvPr id="577" name="Google Shape;577;p46"/>
          <p:cNvSpPr/>
          <p:nvPr/>
        </p:nvSpPr>
        <p:spPr>
          <a:xfrm>
            <a:off x="4610825" y="1027575"/>
            <a:ext cx="2113800" cy="1890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sp>
        <p:nvSpPr>
          <p:cNvPr id="578" name="Google Shape;578;p46"/>
          <p:cNvSpPr/>
          <p:nvPr/>
        </p:nvSpPr>
        <p:spPr>
          <a:xfrm>
            <a:off x="99625" y="1027575"/>
            <a:ext cx="2113800" cy="1890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pic>
        <p:nvPicPr>
          <p:cNvPr id="579" name="Google Shape;579;p46"/>
          <p:cNvPicPr preferRelativeResize="0"/>
          <p:nvPr/>
        </p:nvPicPr>
        <p:blipFill>
          <a:blip r:embed="rId3">
            <a:alphaModFix/>
          </a:blip>
          <a:stretch>
            <a:fillRect/>
          </a:stretch>
        </p:blipFill>
        <p:spPr>
          <a:xfrm>
            <a:off x="355713" y="1156725"/>
            <a:ext cx="1601625" cy="1632300"/>
          </a:xfrm>
          <a:prstGeom prst="rect">
            <a:avLst/>
          </a:prstGeom>
          <a:noFill/>
          <a:ln cap="flat" cmpd="sng" w="28575">
            <a:solidFill>
              <a:schemeClr val="lt1"/>
            </a:solidFill>
            <a:prstDash val="solid"/>
            <a:round/>
            <a:headEnd len="sm" w="sm" type="none"/>
            <a:tailEnd len="sm" w="sm" type="none"/>
          </a:ln>
        </p:spPr>
      </p:pic>
      <p:sp>
        <p:nvSpPr>
          <p:cNvPr id="580" name="Google Shape;580;p46"/>
          <p:cNvSpPr/>
          <p:nvPr/>
        </p:nvSpPr>
        <p:spPr>
          <a:xfrm>
            <a:off x="6846875" y="1027575"/>
            <a:ext cx="2113800" cy="1890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sp>
        <p:nvSpPr>
          <p:cNvPr id="581" name="Google Shape;581;p46"/>
          <p:cNvSpPr/>
          <p:nvPr/>
        </p:nvSpPr>
        <p:spPr>
          <a:xfrm>
            <a:off x="2374775" y="1027575"/>
            <a:ext cx="2113800" cy="1890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pic>
        <p:nvPicPr>
          <p:cNvPr id="582" name="Google Shape;582;p46"/>
          <p:cNvPicPr preferRelativeResize="0"/>
          <p:nvPr/>
        </p:nvPicPr>
        <p:blipFill rotWithShape="1">
          <a:blip r:embed="rId4">
            <a:alphaModFix/>
          </a:blip>
          <a:srcRect b="0" l="-3305" r="0" t="0"/>
          <a:stretch/>
        </p:blipFill>
        <p:spPr>
          <a:xfrm>
            <a:off x="2630875" y="1156699"/>
            <a:ext cx="1601624" cy="1632326"/>
          </a:xfrm>
          <a:prstGeom prst="rect">
            <a:avLst/>
          </a:prstGeom>
          <a:noFill/>
          <a:ln>
            <a:noFill/>
          </a:ln>
        </p:spPr>
      </p:pic>
      <p:pic>
        <p:nvPicPr>
          <p:cNvPr id="583" name="Google Shape;583;p46"/>
          <p:cNvPicPr preferRelativeResize="0"/>
          <p:nvPr/>
        </p:nvPicPr>
        <p:blipFill rotWithShape="1">
          <a:blip r:embed="rId5">
            <a:alphaModFix/>
          </a:blip>
          <a:srcRect b="28835" l="0" r="0" t="0"/>
          <a:stretch/>
        </p:blipFill>
        <p:spPr>
          <a:xfrm>
            <a:off x="4799925" y="1156726"/>
            <a:ext cx="1735600" cy="1632299"/>
          </a:xfrm>
          <a:prstGeom prst="rect">
            <a:avLst/>
          </a:prstGeom>
          <a:noFill/>
          <a:ln cap="flat" cmpd="sng" w="28575">
            <a:solidFill>
              <a:schemeClr val="lt1"/>
            </a:solidFill>
            <a:prstDash val="solid"/>
            <a:round/>
            <a:headEnd len="sm" w="sm" type="none"/>
            <a:tailEnd len="sm" w="sm" type="none"/>
          </a:ln>
        </p:spPr>
      </p:pic>
      <p:pic>
        <p:nvPicPr>
          <p:cNvPr id="584" name="Google Shape;584;p46"/>
          <p:cNvPicPr preferRelativeResize="0"/>
          <p:nvPr/>
        </p:nvPicPr>
        <p:blipFill rotWithShape="1">
          <a:blip r:embed="rId6">
            <a:alphaModFix/>
          </a:blip>
          <a:srcRect b="23093" l="0" r="0" t="11208"/>
          <a:stretch/>
        </p:blipFill>
        <p:spPr>
          <a:xfrm>
            <a:off x="6971413" y="1156725"/>
            <a:ext cx="1864718" cy="1632299"/>
          </a:xfrm>
          <a:prstGeom prst="rect">
            <a:avLst/>
          </a:prstGeom>
          <a:noFill/>
          <a:ln cap="flat" cmpd="sng" w="28575">
            <a:solidFill>
              <a:schemeClr val="lt1"/>
            </a:solidFill>
            <a:prstDash val="solid"/>
            <a:round/>
            <a:headEnd len="sm" w="sm" type="none"/>
            <a:tailEnd len="sm" w="sm" type="none"/>
          </a:ln>
        </p:spPr>
      </p:pic>
      <p:sp>
        <p:nvSpPr>
          <p:cNvPr id="585" name="Google Shape;585;p46"/>
          <p:cNvSpPr txBox="1"/>
          <p:nvPr/>
        </p:nvSpPr>
        <p:spPr>
          <a:xfrm>
            <a:off x="170400" y="2994403"/>
            <a:ext cx="2303100" cy="1354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Avenir"/>
                <a:ea typeface="Avenir"/>
                <a:cs typeface="Avenir"/>
                <a:sym typeface="Avenir"/>
              </a:rPr>
              <a:t>Nimisha Bhat </a:t>
            </a:r>
            <a:endParaRPr sz="2000">
              <a:solidFill>
                <a:schemeClr val="dk1"/>
              </a:solidFill>
              <a:latin typeface="Avenir"/>
              <a:ea typeface="Avenir"/>
              <a:cs typeface="Avenir"/>
              <a:sym typeface="Avenir"/>
            </a:endParaRPr>
          </a:p>
          <a:p>
            <a:pPr indent="0" lvl="0" marL="0" rtl="0" algn="ctr">
              <a:spcBef>
                <a:spcPts val="0"/>
              </a:spcBef>
              <a:spcAft>
                <a:spcPts val="0"/>
              </a:spcAft>
              <a:buNone/>
            </a:pPr>
            <a:r>
              <a:rPr lang="en">
                <a:solidFill>
                  <a:schemeClr val="dk1"/>
                </a:solidFill>
                <a:latin typeface="Avenir"/>
                <a:ea typeface="Avenir"/>
                <a:cs typeface="Avenir"/>
                <a:sym typeface="Avenir"/>
              </a:rPr>
              <a:t>she/her/hers</a:t>
            </a:r>
            <a:endParaRPr>
              <a:solidFill>
                <a:schemeClr val="dk1"/>
              </a:solidFill>
              <a:latin typeface="Avenir"/>
              <a:ea typeface="Avenir"/>
              <a:cs typeface="Avenir"/>
              <a:sym typeface="Avenir"/>
            </a:endParaRPr>
          </a:p>
          <a:p>
            <a:pPr indent="0" lvl="0" marL="0" rtl="0" algn="ctr">
              <a:spcBef>
                <a:spcPts val="0"/>
              </a:spcBef>
              <a:spcAft>
                <a:spcPts val="0"/>
              </a:spcAft>
              <a:buNone/>
            </a:pPr>
            <a:r>
              <a:rPr lang="en">
                <a:solidFill>
                  <a:schemeClr val="dk1"/>
                </a:solidFill>
                <a:latin typeface="Avenir"/>
                <a:ea typeface="Avenir"/>
                <a:cs typeface="Avenir"/>
                <a:sym typeface="Avenir"/>
              </a:rPr>
              <a:t>Subject Librarian, University of Cincinnati</a:t>
            </a:r>
            <a:endParaRPr>
              <a:solidFill>
                <a:schemeClr val="dk1"/>
              </a:solidFill>
              <a:latin typeface="Avenir"/>
              <a:ea typeface="Avenir"/>
              <a:cs typeface="Avenir"/>
              <a:sym typeface="Avenir"/>
            </a:endParaRPr>
          </a:p>
          <a:p>
            <a:pPr indent="0" lvl="0" marL="0" rtl="0" algn="ctr">
              <a:spcBef>
                <a:spcPts val="0"/>
              </a:spcBef>
              <a:spcAft>
                <a:spcPts val="0"/>
              </a:spcAft>
              <a:buNone/>
            </a:pPr>
            <a:r>
              <a:rPr lang="en">
                <a:solidFill>
                  <a:schemeClr val="dk1"/>
                </a:solidFill>
                <a:latin typeface="Avenir"/>
                <a:ea typeface="Avenir"/>
                <a:cs typeface="Avenir"/>
                <a:sym typeface="Avenir"/>
              </a:rPr>
              <a:t>@mishiebhat</a:t>
            </a:r>
            <a:endParaRPr>
              <a:solidFill>
                <a:schemeClr val="dk1"/>
              </a:solidFill>
              <a:latin typeface="Avenir"/>
              <a:ea typeface="Avenir"/>
              <a:cs typeface="Avenir"/>
              <a:sym typeface="Avenir"/>
            </a:endParaRPr>
          </a:p>
        </p:txBody>
      </p:sp>
      <p:sp>
        <p:nvSpPr>
          <p:cNvPr id="586" name="Google Shape;586;p46"/>
          <p:cNvSpPr txBox="1"/>
          <p:nvPr/>
        </p:nvSpPr>
        <p:spPr>
          <a:xfrm>
            <a:off x="2402725" y="2918200"/>
            <a:ext cx="2303100" cy="1877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Avenir"/>
                <a:ea typeface="Avenir"/>
                <a:cs typeface="Avenir"/>
                <a:sym typeface="Avenir"/>
              </a:rPr>
              <a:t>Hailley Fargo</a:t>
            </a:r>
            <a:r>
              <a:rPr b="1" lang="en" sz="1500">
                <a:solidFill>
                  <a:schemeClr val="dk1"/>
                </a:solidFill>
                <a:latin typeface="Avenir"/>
                <a:ea typeface="Avenir"/>
                <a:cs typeface="Avenir"/>
                <a:sym typeface="Avenir"/>
              </a:rPr>
              <a:t> </a:t>
            </a:r>
            <a:r>
              <a:rPr lang="en" sz="1500">
                <a:solidFill>
                  <a:schemeClr val="dk1"/>
                </a:solidFill>
                <a:latin typeface="Avenir"/>
                <a:ea typeface="Avenir"/>
                <a:cs typeface="Avenir"/>
                <a:sym typeface="Avenir"/>
              </a:rPr>
              <a:t>she/her/hers</a:t>
            </a:r>
            <a:endParaRPr sz="1500">
              <a:solidFill>
                <a:schemeClr val="dk1"/>
              </a:solidFill>
              <a:latin typeface="Avenir"/>
              <a:ea typeface="Avenir"/>
              <a:cs typeface="Avenir"/>
              <a:sym typeface="Avenir"/>
            </a:endParaRPr>
          </a:p>
          <a:p>
            <a:pPr indent="0" lvl="0" marL="0" rtl="0" algn="ctr">
              <a:spcBef>
                <a:spcPts val="0"/>
              </a:spcBef>
              <a:spcAft>
                <a:spcPts val="0"/>
              </a:spcAft>
              <a:buNone/>
            </a:pPr>
            <a:r>
              <a:rPr lang="en" sz="1500">
                <a:solidFill>
                  <a:schemeClr val="dk1"/>
                </a:solidFill>
                <a:latin typeface="Avenir"/>
                <a:ea typeface="Avenir"/>
                <a:cs typeface="Avenir"/>
                <a:sym typeface="Avenir"/>
              </a:rPr>
              <a:t>Head of Education </a:t>
            </a:r>
            <a:endParaRPr sz="1500">
              <a:solidFill>
                <a:schemeClr val="dk1"/>
              </a:solidFill>
              <a:latin typeface="Avenir"/>
              <a:ea typeface="Avenir"/>
              <a:cs typeface="Avenir"/>
              <a:sym typeface="Avenir"/>
            </a:endParaRPr>
          </a:p>
          <a:p>
            <a:pPr indent="0" lvl="0" marL="0" rtl="0" algn="ctr">
              <a:spcBef>
                <a:spcPts val="0"/>
              </a:spcBef>
              <a:spcAft>
                <a:spcPts val="0"/>
              </a:spcAft>
              <a:buNone/>
            </a:pPr>
            <a:r>
              <a:rPr lang="en" sz="1500">
                <a:solidFill>
                  <a:schemeClr val="dk1"/>
                </a:solidFill>
                <a:latin typeface="Avenir"/>
                <a:ea typeface="Avenir"/>
                <a:cs typeface="Avenir"/>
                <a:sym typeface="Avenir"/>
              </a:rPr>
              <a:t>and Outreach</a:t>
            </a:r>
            <a:endParaRPr sz="1500">
              <a:solidFill>
                <a:schemeClr val="dk1"/>
              </a:solidFill>
              <a:latin typeface="Avenir"/>
              <a:ea typeface="Avenir"/>
              <a:cs typeface="Avenir"/>
              <a:sym typeface="Avenir"/>
            </a:endParaRPr>
          </a:p>
          <a:p>
            <a:pPr indent="0" lvl="0" marL="0" rtl="0" algn="ctr">
              <a:spcBef>
                <a:spcPts val="0"/>
              </a:spcBef>
              <a:spcAft>
                <a:spcPts val="0"/>
              </a:spcAft>
              <a:buNone/>
            </a:pPr>
            <a:r>
              <a:rPr lang="en" sz="1500">
                <a:solidFill>
                  <a:schemeClr val="dk1"/>
                </a:solidFill>
                <a:latin typeface="Avenir"/>
                <a:ea typeface="Avenir"/>
                <a:cs typeface="Avenir"/>
                <a:sym typeface="Avenir"/>
              </a:rPr>
              <a:t>Northern Kentucky University</a:t>
            </a:r>
            <a:endParaRPr sz="1500">
              <a:solidFill>
                <a:schemeClr val="dk1"/>
              </a:solidFill>
              <a:latin typeface="Avenir"/>
              <a:ea typeface="Avenir"/>
              <a:cs typeface="Avenir"/>
              <a:sym typeface="Avenir"/>
            </a:endParaRPr>
          </a:p>
          <a:p>
            <a:pPr indent="0" lvl="0" marL="0" rtl="0" algn="ctr">
              <a:spcBef>
                <a:spcPts val="0"/>
              </a:spcBef>
              <a:spcAft>
                <a:spcPts val="0"/>
              </a:spcAft>
              <a:buNone/>
            </a:pPr>
            <a:r>
              <a:rPr lang="en" sz="1500">
                <a:solidFill>
                  <a:schemeClr val="dk1"/>
                </a:solidFill>
                <a:latin typeface="Avenir"/>
                <a:ea typeface="Avenir"/>
                <a:cs typeface="Avenir"/>
                <a:sym typeface="Avenir"/>
              </a:rPr>
              <a:t>@hailthefargoats</a:t>
            </a:r>
            <a:endParaRPr sz="1500">
              <a:solidFill>
                <a:schemeClr val="dk1"/>
              </a:solidFill>
              <a:latin typeface="Avenir"/>
              <a:ea typeface="Avenir"/>
              <a:cs typeface="Avenir"/>
              <a:sym typeface="Avenir"/>
            </a:endParaRPr>
          </a:p>
        </p:txBody>
      </p:sp>
      <p:sp>
        <p:nvSpPr>
          <p:cNvPr id="587" name="Google Shape;587;p46"/>
          <p:cNvSpPr txBox="1"/>
          <p:nvPr/>
        </p:nvSpPr>
        <p:spPr>
          <a:xfrm>
            <a:off x="4560925" y="2924950"/>
            <a:ext cx="2113800" cy="2185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Avenir"/>
                <a:ea typeface="Avenir"/>
                <a:cs typeface="Avenir"/>
                <a:sym typeface="Avenir"/>
              </a:rPr>
              <a:t>Chelsea</a:t>
            </a:r>
            <a:r>
              <a:rPr b="1" lang="en" sz="2000">
                <a:solidFill>
                  <a:schemeClr val="dk1"/>
                </a:solidFill>
                <a:latin typeface="Avenir"/>
                <a:ea typeface="Avenir"/>
                <a:cs typeface="Avenir"/>
                <a:sym typeface="Avenir"/>
              </a:rPr>
              <a:t> </a:t>
            </a:r>
            <a:r>
              <a:rPr b="1" lang="en" sz="2000">
                <a:solidFill>
                  <a:schemeClr val="dk1"/>
                </a:solidFill>
                <a:latin typeface="Avenir"/>
                <a:ea typeface="Avenir"/>
                <a:cs typeface="Avenir"/>
                <a:sym typeface="Avenir"/>
              </a:rPr>
              <a:t>Heinbach</a:t>
            </a:r>
            <a:r>
              <a:rPr b="1" lang="en" sz="1500">
                <a:solidFill>
                  <a:schemeClr val="dk1"/>
                </a:solidFill>
                <a:latin typeface="Avenir"/>
                <a:ea typeface="Avenir"/>
                <a:cs typeface="Avenir"/>
                <a:sym typeface="Avenir"/>
              </a:rPr>
              <a:t> </a:t>
            </a:r>
            <a:r>
              <a:rPr lang="en" sz="1500">
                <a:solidFill>
                  <a:schemeClr val="dk1"/>
                </a:solidFill>
                <a:latin typeface="Avenir"/>
                <a:ea typeface="Avenir"/>
                <a:cs typeface="Avenir"/>
                <a:sym typeface="Avenir"/>
              </a:rPr>
              <a:t>she/her/hers</a:t>
            </a:r>
            <a:endParaRPr sz="1500">
              <a:solidFill>
                <a:schemeClr val="dk1"/>
              </a:solidFill>
              <a:latin typeface="Avenir"/>
              <a:ea typeface="Avenir"/>
              <a:cs typeface="Avenir"/>
              <a:sym typeface="Avenir"/>
            </a:endParaRPr>
          </a:p>
          <a:p>
            <a:pPr indent="0" lvl="0" marL="0" rtl="0" algn="ctr">
              <a:spcBef>
                <a:spcPts val="0"/>
              </a:spcBef>
              <a:spcAft>
                <a:spcPts val="0"/>
              </a:spcAft>
              <a:buNone/>
            </a:pPr>
            <a:r>
              <a:rPr lang="en" sz="1500">
                <a:solidFill>
                  <a:schemeClr val="dk1"/>
                </a:solidFill>
                <a:latin typeface="Avenir"/>
                <a:ea typeface="Avenir"/>
                <a:cs typeface="Avenir"/>
                <a:sym typeface="Avenir"/>
              </a:rPr>
              <a:t>Teaching &amp; Learning Librarian</a:t>
            </a:r>
            <a:endParaRPr sz="1500">
              <a:solidFill>
                <a:schemeClr val="dk1"/>
              </a:solidFill>
              <a:latin typeface="Avenir"/>
              <a:ea typeface="Avenir"/>
              <a:cs typeface="Avenir"/>
              <a:sym typeface="Avenir"/>
            </a:endParaRPr>
          </a:p>
          <a:p>
            <a:pPr indent="0" lvl="0" marL="0" rtl="0" algn="ctr">
              <a:spcBef>
                <a:spcPts val="0"/>
              </a:spcBef>
              <a:spcAft>
                <a:spcPts val="0"/>
              </a:spcAft>
              <a:buNone/>
            </a:pPr>
            <a:r>
              <a:rPr lang="en" sz="1500">
                <a:solidFill>
                  <a:schemeClr val="dk1"/>
                </a:solidFill>
                <a:latin typeface="Avenir"/>
                <a:ea typeface="Avenir"/>
                <a:cs typeface="Avenir"/>
                <a:sym typeface="Avenir"/>
              </a:rPr>
              <a:t>University of Nevada, Las Vegas</a:t>
            </a:r>
            <a:endParaRPr sz="1500">
              <a:solidFill>
                <a:schemeClr val="dk1"/>
              </a:solidFill>
              <a:latin typeface="Avenir"/>
              <a:ea typeface="Avenir"/>
              <a:cs typeface="Avenir"/>
              <a:sym typeface="Avenir"/>
            </a:endParaRPr>
          </a:p>
          <a:p>
            <a:pPr indent="0" lvl="0" marL="0" rtl="0" algn="ctr">
              <a:spcBef>
                <a:spcPts val="0"/>
              </a:spcBef>
              <a:spcAft>
                <a:spcPts val="0"/>
              </a:spcAft>
              <a:buNone/>
            </a:pPr>
            <a:r>
              <a:rPr lang="en" sz="1500">
                <a:solidFill>
                  <a:schemeClr val="dk1"/>
                </a:solidFill>
                <a:latin typeface="Avenir"/>
                <a:ea typeface="Avenir"/>
                <a:cs typeface="Avenir"/>
                <a:sym typeface="Avenir"/>
              </a:rPr>
              <a:t>@chelseaheinbach</a:t>
            </a:r>
            <a:endParaRPr sz="1500">
              <a:solidFill>
                <a:schemeClr val="dk1"/>
              </a:solidFill>
              <a:latin typeface="Avenir"/>
              <a:ea typeface="Avenir"/>
              <a:cs typeface="Avenir"/>
              <a:sym typeface="Avenir"/>
            </a:endParaRPr>
          </a:p>
        </p:txBody>
      </p:sp>
      <p:sp>
        <p:nvSpPr>
          <p:cNvPr id="588" name="Google Shape;588;p46"/>
          <p:cNvSpPr txBox="1"/>
          <p:nvPr/>
        </p:nvSpPr>
        <p:spPr>
          <a:xfrm>
            <a:off x="6674725" y="2994400"/>
            <a:ext cx="2303100" cy="164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Avenir"/>
                <a:ea typeface="Avenir"/>
                <a:cs typeface="Avenir"/>
                <a:sym typeface="Avenir"/>
              </a:rPr>
              <a:t>Charissa Powell </a:t>
            </a:r>
            <a:r>
              <a:rPr lang="en" sz="1500">
                <a:solidFill>
                  <a:schemeClr val="dk1"/>
                </a:solidFill>
                <a:latin typeface="Avenir"/>
                <a:ea typeface="Avenir"/>
                <a:cs typeface="Avenir"/>
                <a:sym typeface="Avenir"/>
              </a:rPr>
              <a:t>she/her/hers</a:t>
            </a:r>
            <a:endParaRPr sz="1500">
              <a:solidFill>
                <a:schemeClr val="dk1"/>
              </a:solidFill>
              <a:latin typeface="Avenir"/>
              <a:ea typeface="Avenir"/>
              <a:cs typeface="Avenir"/>
              <a:sym typeface="Avenir"/>
            </a:endParaRPr>
          </a:p>
          <a:p>
            <a:pPr indent="0" lvl="0" marL="0" rtl="0" algn="ctr">
              <a:spcBef>
                <a:spcPts val="0"/>
              </a:spcBef>
              <a:spcAft>
                <a:spcPts val="0"/>
              </a:spcAft>
              <a:buNone/>
            </a:pPr>
            <a:r>
              <a:rPr lang="en" sz="1500">
                <a:solidFill>
                  <a:schemeClr val="dk1"/>
                </a:solidFill>
                <a:latin typeface="Avenir"/>
                <a:ea typeface="Avenir"/>
                <a:cs typeface="Avenir"/>
                <a:sym typeface="Avenir"/>
              </a:rPr>
              <a:t>Head, Student Success and Curriculum Partnerships</a:t>
            </a:r>
            <a:endParaRPr sz="1500">
              <a:solidFill>
                <a:schemeClr val="dk1"/>
              </a:solidFill>
              <a:latin typeface="Avenir"/>
              <a:ea typeface="Avenir"/>
              <a:cs typeface="Avenir"/>
              <a:sym typeface="Avenir"/>
            </a:endParaRPr>
          </a:p>
          <a:p>
            <a:pPr indent="0" lvl="0" marL="0" rtl="0" algn="ctr">
              <a:spcBef>
                <a:spcPts val="0"/>
              </a:spcBef>
              <a:spcAft>
                <a:spcPts val="0"/>
              </a:spcAft>
              <a:buNone/>
            </a:pPr>
            <a:r>
              <a:rPr lang="en" sz="1500">
                <a:solidFill>
                  <a:schemeClr val="dk1"/>
                </a:solidFill>
                <a:latin typeface="Avenir"/>
                <a:ea typeface="Avenir"/>
                <a:cs typeface="Avenir"/>
                <a:sym typeface="Avenir"/>
              </a:rPr>
              <a:t>University of Delaware</a:t>
            </a:r>
            <a:endParaRPr sz="1500">
              <a:solidFill>
                <a:schemeClr val="dk1"/>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00" name="Shape 700"/>
        <p:cNvGrpSpPr/>
        <p:nvPr/>
      </p:nvGrpSpPr>
      <p:grpSpPr>
        <a:xfrm>
          <a:off x="0" y="0"/>
          <a:ext cx="0" cy="0"/>
          <a:chOff x="0" y="0"/>
          <a:chExt cx="0" cy="0"/>
        </a:xfrm>
      </p:grpSpPr>
      <p:pic>
        <p:nvPicPr>
          <p:cNvPr id="701" name="Google Shape;701;p64"/>
          <p:cNvPicPr preferRelativeResize="0"/>
          <p:nvPr/>
        </p:nvPicPr>
        <p:blipFill>
          <a:blip r:embed="rId3">
            <a:alphaModFix/>
          </a:blip>
          <a:stretch>
            <a:fillRect/>
          </a:stretch>
        </p:blipFill>
        <p:spPr>
          <a:xfrm>
            <a:off x="1598950" y="39875"/>
            <a:ext cx="2973051" cy="2492298"/>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702" name="Google Shape;702;p64"/>
          <p:cNvSpPr/>
          <p:nvPr/>
        </p:nvSpPr>
        <p:spPr>
          <a:xfrm>
            <a:off x="4671700" y="64275"/>
            <a:ext cx="2894100" cy="2443500"/>
          </a:xfrm>
          <a:prstGeom prst="rect">
            <a:avLst/>
          </a:prstGeom>
          <a:solidFill>
            <a:srgbClr val="51183A"/>
          </a:solidFill>
          <a:ln cap="flat" cmpd="sng" w="9525">
            <a:solidFill>
              <a:srgbClr val="501A3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3" name="Google Shape;703;p64"/>
          <p:cNvSpPr/>
          <p:nvPr/>
        </p:nvSpPr>
        <p:spPr>
          <a:xfrm>
            <a:off x="4671700" y="2596150"/>
            <a:ext cx="2894100" cy="2443500"/>
          </a:xfrm>
          <a:prstGeom prst="rect">
            <a:avLst/>
          </a:prstGeom>
          <a:solidFill>
            <a:srgbClr val="1D7B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4" name="Google Shape;704;p64"/>
          <p:cNvSpPr/>
          <p:nvPr/>
        </p:nvSpPr>
        <p:spPr>
          <a:xfrm>
            <a:off x="1598975" y="2596150"/>
            <a:ext cx="2973000" cy="2443500"/>
          </a:xfrm>
          <a:prstGeom prst="rect">
            <a:avLst/>
          </a:prstGeom>
          <a:solidFill>
            <a:srgbClr val="51183A"/>
          </a:solidFill>
          <a:ln cap="flat" cmpd="sng" w="9525">
            <a:solidFill>
              <a:srgbClr val="501A3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08" name="Shape 708"/>
        <p:cNvGrpSpPr/>
        <p:nvPr/>
      </p:nvGrpSpPr>
      <p:grpSpPr>
        <a:xfrm>
          <a:off x="0" y="0"/>
          <a:ext cx="0" cy="0"/>
          <a:chOff x="0" y="0"/>
          <a:chExt cx="0" cy="0"/>
        </a:xfrm>
      </p:grpSpPr>
      <p:pic>
        <p:nvPicPr>
          <p:cNvPr id="709" name="Google Shape;709;p65"/>
          <p:cNvPicPr preferRelativeResize="0"/>
          <p:nvPr/>
        </p:nvPicPr>
        <p:blipFill>
          <a:blip r:embed="rId3">
            <a:alphaModFix/>
          </a:blip>
          <a:stretch>
            <a:fillRect/>
          </a:stretch>
        </p:blipFill>
        <p:spPr>
          <a:xfrm>
            <a:off x="1598950" y="39875"/>
            <a:ext cx="2973051" cy="2492298"/>
          </a:xfrm>
          <a:prstGeom prst="rect">
            <a:avLst/>
          </a:prstGeom>
          <a:noFill/>
          <a:ln>
            <a:noFill/>
          </a:ln>
        </p:spPr>
      </p:pic>
      <p:pic>
        <p:nvPicPr>
          <p:cNvPr id="710" name="Google Shape;710;p65"/>
          <p:cNvPicPr preferRelativeResize="0"/>
          <p:nvPr/>
        </p:nvPicPr>
        <p:blipFill>
          <a:blip r:embed="rId4">
            <a:alphaModFix/>
          </a:blip>
          <a:stretch>
            <a:fillRect/>
          </a:stretch>
        </p:blipFill>
        <p:spPr>
          <a:xfrm>
            <a:off x="4632225" y="39875"/>
            <a:ext cx="2973051" cy="2492300"/>
          </a:xfrm>
          <a:prstGeom prst="rect">
            <a:avLst/>
          </a:prstGeom>
          <a:noFill/>
          <a:ln>
            <a:noFill/>
          </a:ln>
        </p:spPr>
      </p:pic>
      <p:sp>
        <p:nvSpPr>
          <p:cNvPr id="711" name="Google Shape;711;p65"/>
          <p:cNvSpPr/>
          <p:nvPr/>
        </p:nvSpPr>
        <p:spPr>
          <a:xfrm>
            <a:off x="4671700" y="2596150"/>
            <a:ext cx="2894100" cy="2443500"/>
          </a:xfrm>
          <a:prstGeom prst="rect">
            <a:avLst/>
          </a:prstGeom>
          <a:solidFill>
            <a:srgbClr val="1D7B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p65"/>
          <p:cNvSpPr/>
          <p:nvPr/>
        </p:nvSpPr>
        <p:spPr>
          <a:xfrm>
            <a:off x="1598975" y="2596150"/>
            <a:ext cx="2973000" cy="2443500"/>
          </a:xfrm>
          <a:prstGeom prst="rect">
            <a:avLst/>
          </a:prstGeom>
          <a:solidFill>
            <a:srgbClr val="51183A"/>
          </a:solidFill>
          <a:ln cap="flat" cmpd="sng" w="9525">
            <a:solidFill>
              <a:srgbClr val="501A3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16" name="Shape 716"/>
        <p:cNvGrpSpPr/>
        <p:nvPr/>
      </p:nvGrpSpPr>
      <p:grpSpPr>
        <a:xfrm>
          <a:off x="0" y="0"/>
          <a:ext cx="0" cy="0"/>
          <a:chOff x="0" y="0"/>
          <a:chExt cx="0" cy="0"/>
        </a:xfrm>
      </p:grpSpPr>
      <p:pic>
        <p:nvPicPr>
          <p:cNvPr id="717" name="Google Shape;717;p66"/>
          <p:cNvPicPr preferRelativeResize="0"/>
          <p:nvPr/>
        </p:nvPicPr>
        <p:blipFill>
          <a:blip r:embed="rId3">
            <a:alphaModFix/>
          </a:blip>
          <a:stretch>
            <a:fillRect/>
          </a:stretch>
        </p:blipFill>
        <p:spPr>
          <a:xfrm>
            <a:off x="1598950" y="39875"/>
            <a:ext cx="2973051" cy="2492298"/>
          </a:xfrm>
          <a:prstGeom prst="rect">
            <a:avLst/>
          </a:prstGeom>
          <a:noFill/>
          <a:ln>
            <a:noFill/>
          </a:ln>
        </p:spPr>
      </p:pic>
      <p:pic>
        <p:nvPicPr>
          <p:cNvPr id="718" name="Google Shape;718;p66"/>
          <p:cNvPicPr preferRelativeResize="0"/>
          <p:nvPr/>
        </p:nvPicPr>
        <p:blipFill>
          <a:blip r:embed="rId4">
            <a:alphaModFix/>
          </a:blip>
          <a:stretch>
            <a:fillRect/>
          </a:stretch>
        </p:blipFill>
        <p:spPr>
          <a:xfrm>
            <a:off x="4632225" y="39875"/>
            <a:ext cx="2973051" cy="2492300"/>
          </a:xfrm>
          <a:prstGeom prst="rect">
            <a:avLst/>
          </a:prstGeom>
          <a:noFill/>
          <a:ln>
            <a:noFill/>
          </a:ln>
        </p:spPr>
      </p:pic>
      <p:sp>
        <p:nvSpPr>
          <p:cNvPr id="719" name="Google Shape;719;p66"/>
          <p:cNvSpPr/>
          <p:nvPr/>
        </p:nvSpPr>
        <p:spPr>
          <a:xfrm>
            <a:off x="4671700" y="2596150"/>
            <a:ext cx="2894100" cy="2443500"/>
          </a:xfrm>
          <a:prstGeom prst="rect">
            <a:avLst/>
          </a:prstGeom>
          <a:solidFill>
            <a:srgbClr val="1D7B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20" name="Google Shape;720;p66"/>
          <p:cNvPicPr preferRelativeResize="0"/>
          <p:nvPr/>
        </p:nvPicPr>
        <p:blipFill>
          <a:blip r:embed="rId5">
            <a:alphaModFix/>
          </a:blip>
          <a:stretch>
            <a:fillRect/>
          </a:stretch>
        </p:blipFill>
        <p:spPr>
          <a:xfrm>
            <a:off x="1616950" y="2571750"/>
            <a:ext cx="2973051" cy="2492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24" name="Shape 724"/>
        <p:cNvGrpSpPr/>
        <p:nvPr/>
      </p:nvGrpSpPr>
      <p:grpSpPr>
        <a:xfrm>
          <a:off x="0" y="0"/>
          <a:ext cx="0" cy="0"/>
          <a:chOff x="0" y="0"/>
          <a:chExt cx="0" cy="0"/>
        </a:xfrm>
      </p:grpSpPr>
      <p:pic>
        <p:nvPicPr>
          <p:cNvPr id="725" name="Google Shape;725;p67"/>
          <p:cNvPicPr preferRelativeResize="0"/>
          <p:nvPr/>
        </p:nvPicPr>
        <p:blipFill>
          <a:blip r:embed="rId3">
            <a:alphaModFix/>
          </a:blip>
          <a:stretch>
            <a:fillRect/>
          </a:stretch>
        </p:blipFill>
        <p:spPr>
          <a:xfrm>
            <a:off x="1598950" y="39875"/>
            <a:ext cx="2973051" cy="2492298"/>
          </a:xfrm>
          <a:prstGeom prst="rect">
            <a:avLst/>
          </a:prstGeom>
          <a:noFill/>
          <a:ln>
            <a:noFill/>
          </a:ln>
        </p:spPr>
      </p:pic>
      <p:pic>
        <p:nvPicPr>
          <p:cNvPr id="726" name="Google Shape;726;p67"/>
          <p:cNvPicPr preferRelativeResize="0"/>
          <p:nvPr/>
        </p:nvPicPr>
        <p:blipFill>
          <a:blip r:embed="rId4">
            <a:alphaModFix/>
          </a:blip>
          <a:stretch>
            <a:fillRect/>
          </a:stretch>
        </p:blipFill>
        <p:spPr>
          <a:xfrm>
            <a:off x="4632225" y="39875"/>
            <a:ext cx="2973051" cy="2492300"/>
          </a:xfrm>
          <a:prstGeom prst="rect">
            <a:avLst/>
          </a:prstGeom>
          <a:noFill/>
          <a:ln>
            <a:noFill/>
          </a:ln>
        </p:spPr>
      </p:pic>
      <p:pic>
        <p:nvPicPr>
          <p:cNvPr id="727" name="Google Shape;727;p67"/>
          <p:cNvPicPr preferRelativeResize="0"/>
          <p:nvPr/>
        </p:nvPicPr>
        <p:blipFill>
          <a:blip r:embed="rId5">
            <a:alphaModFix/>
          </a:blip>
          <a:stretch>
            <a:fillRect/>
          </a:stretch>
        </p:blipFill>
        <p:spPr>
          <a:xfrm>
            <a:off x="1616950" y="2571750"/>
            <a:ext cx="2973051" cy="2492300"/>
          </a:xfrm>
          <a:prstGeom prst="rect">
            <a:avLst/>
          </a:prstGeom>
          <a:noFill/>
          <a:ln>
            <a:noFill/>
          </a:ln>
        </p:spPr>
      </p:pic>
      <p:pic>
        <p:nvPicPr>
          <p:cNvPr id="728" name="Google Shape;728;p67"/>
          <p:cNvPicPr preferRelativeResize="0"/>
          <p:nvPr/>
        </p:nvPicPr>
        <p:blipFill>
          <a:blip r:embed="rId6">
            <a:alphaModFix/>
          </a:blip>
          <a:stretch>
            <a:fillRect/>
          </a:stretch>
        </p:blipFill>
        <p:spPr>
          <a:xfrm>
            <a:off x="4694825" y="2584050"/>
            <a:ext cx="2943704" cy="2467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68"/>
          <p:cNvSpPr txBox="1"/>
          <p:nvPr>
            <p:ph type="title"/>
          </p:nvPr>
        </p:nvSpPr>
        <p:spPr>
          <a:xfrm>
            <a:off x="720000" y="911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Group Activity</a:t>
            </a:r>
            <a:endParaRPr u="sng"/>
          </a:p>
          <a:p>
            <a:pPr indent="0" lvl="0" marL="0" rtl="0" algn="l">
              <a:spcBef>
                <a:spcPts val="0"/>
              </a:spcBef>
              <a:spcAft>
                <a:spcPts val="0"/>
              </a:spcAft>
              <a:buNone/>
            </a:pPr>
            <a:r>
              <a:rPr lang="en"/>
              <a:t>bit.ly/LPOLALA3</a:t>
            </a:r>
            <a:endParaRPr/>
          </a:p>
        </p:txBody>
      </p:sp>
      <p:sp>
        <p:nvSpPr>
          <p:cNvPr id="734" name="Google Shape;734;p68"/>
          <p:cNvSpPr txBox="1"/>
          <p:nvPr>
            <p:ph idx="1" type="body"/>
          </p:nvPr>
        </p:nvSpPr>
        <p:spPr>
          <a:xfrm>
            <a:off x="539125" y="1148900"/>
            <a:ext cx="6676800" cy="3533700"/>
          </a:xfrm>
          <a:prstGeom prst="rect">
            <a:avLst/>
          </a:prstGeom>
        </p:spPr>
        <p:txBody>
          <a:bodyPr anchorCtr="0" anchor="t" bIns="91425" lIns="91425" spcFirstLastPara="1" rIns="91425" wrap="square" tIns="91425">
            <a:noAutofit/>
          </a:bodyPr>
          <a:lstStyle/>
          <a:p>
            <a:pPr indent="-368300" lvl="1" marL="914400" rtl="0" algn="l">
              <a:spcBef>
                <a:spcPts val="0"/>
              </a:spcBef>
              <a:spcAft>
                <a:spcPts val="0"/>
              </a:spcAft>
              <a:buSzPts val="2200"/>
              <a:buChar char="○"/>
            </a:pPr>
            <a:r>
              <a:rPr lang="en"/>
              <a:t>Y</a:t>
            </a:r>
            <a:r>
              <a:rPr lang="en"/>
              <a:t>our table has been assigned a persona. With your tablemates, discuss what kind of research education needs this persona might have. </a:t>
            </a:r>
            <a:endParaRPr/>
          </a:p>
          <a:p>
            <a:pPr indent="-368300" lvl="1" marL="914400" rtl="0" algn="l">
              <a:spcBef>
                <a:spcPts val="0"/>
              </a:spcBef>
              <a:spcAft>
                <a:spcPts val="0"/>
              </a:spcAft>
              <a:buSzPts val="2200"/>
              <a:buChar char="○"/>
            </a:pPr>
            <a:r>
              <a:rPr lang="en"/>
              <a:t>Look at the curriculum outline and pick out 3-5 lessons you think should be recommended to this persona. </a:t>
            </a:r>
            <a:endParaRPr/>
          </a:p>
          <a:p>
            <a:pPr indent="-368300" lvl="1" marL="914400" rtl="0" algn="l">
              <a:spcBef>
                <a:spcPts val="0"/>
              </a:spcBef>
              <a:spcAft>
                <a:spcPts val="0"/>
              </a:spcAft>
              <a:buSzPts val="2200"/>
              <a:buChar char="○"/>
            </a:pPr>
            <a:r>
              <a:rPr lang="en"/>
              <a:t>Record your thoughts and observations as comments in the Padlet under your role.</a:t>
            </a:r>
            <a:endParaRPr/>
          </a:p>
          <a:p>
            <a:pPr indent="0" lvl="0" marL="0" rtl="0" algn="ctr">
              <a:spcBef>
                <a:spcPts val="0"/>
              </a:spcBef>
              <a:spcAft>
                <a:spcPts val="0"/>
              </a:spcAft>
              <a:buNone/>
            </a:pPr>
            <a:r>
              <a:t/>
            </a:r>
            <a:endParaRPr/>
          </a:p>
        </p:txBody>
      </p:sp>
      <p:pic>
        <p:nvPicPr>
          <p:cNvPr id="735" name="Google Shape;735;p68"/>
          <p:cNvPicPr preferRelativeResize="0"/>
          <p:nvPr/>
        </p:nvPicPr>
        <p:blipFill>
          <a:blip r:embed="rId3">
            <a:alphaModFix/>
          </a:blip>
          <a:stretch>
            <a:fillRect/>
          </a:stretch>
        </p:blipFill>
        <p:spPr>
          <a:xfrm>
            <a:off x="7304850" y="3577550"/>
            <a:ext cx="1534474" cy="15344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69"/>
          <p:cNvSpPr txBox="1"/>
          <p:nvPr>
            <p:ph idx="4294967295" type="subTitle"/>
          </p:nvPr>
        </p:nvSpPr>
        <p:spPr>
          <a:xfrm>
            <a:off x="720000" y="1460875"/>
            <a:ext cx="7006200" cy="35376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Char char="●"/>
            </a:pPr>
            <a:r>
              <a:rPr lang="en" sz="2200"/>
              <a:t>Think about your own </a:t>
            </a:r>
            <a:r>
              <a:rPr lang="en" sz="2200"/>
              <a:t>context</a:t>
            </a:r>
            <a:r>
              <a:rPr lang="en" sz="2200"/>
              <a:t> and </a:t>
            </a:r>
            <a:r>
              <a:rPr lang="en" sz="2200"/>
              <a:t>research</a:t>
            </a:r>
            <a:r>
              <a:rPr lang="en" sz="2200"/>
              <a:t> needs. How might you use LPOL?</a:t>
            </a:r>
            <a:endParaRPr sz="2200"/>
          </a:p>
          <a:p>
            <a:pPr indent="-368300" lvl="0" marL="457200" rtl="0" algn="l">
              <a:lnSpc>
                <a:spcPct val="115000"/>
              </a:lnSpc>
              <a:spcBef>
                <a:spcPts val="0"/>
              </a:spcBef>
              <a:spcAft>
                <a:spcPts val="0"/>
              </a:spcAft>
              <a:buSzPts val="2200"/>
              <a:buChar char="●"/>
            </a:pPr>
            <a:r>
              <a:rPr lang="en" sz="2200"/>
              <a:t>Consider your institution. How might your institution use or benefit from LPOL?</a:t>
            </a:r>
            <a:endParaRPr sz="2200"/>
          </a:p>
          <a:p>
            <a:pPr indent="-368300" lvl="0" marL="457200" rtl="0" algn="l">
              <a:lnSpc>
                <a:spcPct val="115000"/>
              </a:lnSpc>
              <a:spcBef>
                <a:spcPts val="0"/>
              </a:spcBef>
              <a:spcAft>
                <a:spcPts val="0"/>
              </a:spcAft>
              <a:buSzPts val="2200"/>
              <a:buChar char="●"/>
            </a:pPr>
            <a:r>
              <a:rPr lang="en" sz="2200"/>
              <a:t>Where else do you think we should share this curriculum once it has been launched?</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 sz="2200"/>
              <a:t>Feel free to add something to the padlet or come to the mic and speak about your own needs </a:t>
            </a:r>
            <a:endParaRPr sz="2200"/>
          </a:p>
        </p:txBody>
      </p:sp>
      <p:sp>
        <p:nvSpPr>
          <p:cNvPr id="741" name="Google Shape;741;p69"/>
          <p:cNvSpPr txBox="1"/>
          <p:nvPr>
            <p:ph type="title"/>
          </p:nvPr>
        </p:nvSpPr>
        <p:spPr>
          <a:xfrm>
            <a:off x="720000" y="140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Individual Reflection</a:t>
            </a:r>
            <a:endParaRPr u="sng"/>
          </a:p>
        </p:txBody>
      </p:sp>
      <p:sp>
        <p:nvSpPr>
          <p:cNvPr id="742" name="Google Shape;742;p69"/>
          <p:cNvSpPr txBox="1"/>
          <p:nvPr>
            <p:ph idx="1" type="body"/>
          </p:nvPr>
        </p:nvSpPr>
        <p:spPr>
          <a:xfrm>
            <a:off x="720000" y="712925"/>
            <a:ext cx="4739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bit.ly/LPOLALA4</a:t>
            </a:r>
            <a:endParaRPr/>
          </a:p>
        </p:txBody>
      </p:sp>
      <p:pic>
        <p:nvPicPr>
          <p:cNvPr id="743" name="Google Shape;743;p69"/>
          <p:cNvPicPr preferRelativeResize="0"/>
          <p:nvPr/>
        </p:nvPicPr>
        <p:blipFill>
          <a:blip r:embed="rId3">
            <a:alphaModFix/>
          </a:blip>
          <a:stretch>
            <a:fillRect/>
          </a:stretch>
        </p:blipFill>
        <p:spPr>
          <a:xfrm>
            <a:off x="7382400" y="3568125"/>
            <a:ext cx="1499175" cy="1499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70"/>
          <p:cNvSpPr txBox="1"/>
          <p:nvPr>
            <p:ph type="title"/>
          </p:nvPr>
        </p:nvSpPr>
        <p:spPr>
          <a:xfrm>
            <a:off x="784275" y="269374"/>
            <a:ext cx="4740300" cy="8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Next steps</a:t>
            </a:r>
            <a:endParaRPr/>
          </a:p>
        </p:txBody>
      </p:sp>
      <p:sp>
        <p:nvSpPr>
          <p:cNvPr id="749" name="Google Shape;749;p70"/>
          <p:cNvSpPr txBox="1"/>
          <p:nvPr>
            <p:ph idx="1" type="subTitle"/>
          </p:nvPr>
        </p:nvSpPr>
        <p:spPr>
          <a:xfrm>
            <a:off x="784275" y="1362825"/>
            <a:ext cx="6715500" cy="21333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Getting ready for launch in Fall 2024! </a:t>
            </a:r>
            <a:endParaRPr sz="2100"/>
          </a:p>
          <a:p>
            <a:pPr indent="-361950" lvl="1" marL="914400" rtl="0" algn="l">
              <a:spcBef>
                <a:spcPts val="0"/>
              </a:spcBef>
              <a:spcAft>
                <a:spcPts val="0"/>
              </a:spcAft>
              <a:buSzPts val="2100"/>
              <a:buChar char="○"/>
            </a:pPr>
            <a:r>
              <a:rPr lang="en" sz="2100"/>
              <a:t>Finalizing graphic design + activities!</a:t>
            </a:r>
            <a:endParaRPr sz="2100"/>
          </a:p>
          <a:p>
            <a:pPr indent="-361950" lvl="1" marL="914400" rtl="0" algn="l">
              <a:spcBef>
                <a:spcPts val="0"/>
              </a:spcBef>
              <a:spcAft>
                <a:spcPts val="0"/>
              </a:spcAft>
              <a:buSzPts val="2100"/>
              <a:buChar char="○"/>
            </a:pPr>
            <a:r>
              <a:rPr lang="en" sz="2100"/>
              <a:t>Developing routes for particular user groups</a:t>
            </a:r>
            <a:endParaRPr sz="2100"/>
          </a:p>
          <a:p>
            <a:pPr indent="-361950" lvl="1" marL="914400" rtl="0" algn="l">
              <a:spcBef>
                <a:spcPts val="0"/>
              </a:spcBef>
              <a:spcAft>
                <a:spcPts val="0"/>
              </a:spcAft>
              <a:buSzPts val="2100"/>
              <a:buChar char="○"/>
            </a:pPr>
            <a:r>
              <a:rPr lang="en" sz="2100"/>
              <a:t>Developing ways to utilize the curriculum in a cohort </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71"/>
          <p:cNvSpPr txBox="1"/>
          <p:nvPr>
            <p:ph type="title"/>
          </p:nvPr>
        </p:nvSpPr>
        <p:spPr>
          <a:xfrm>
            <a:off x="2724150" y="1307100"/>
            <a:ext cx="36957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Q&amp;A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72"/>
          <p:cNvSpPr txBox="1"/>
          <p:nvPr>
            <p:ph type="title"/>
          </p:nvPr>
        </p:nvSpPr>
        <p:spPr>
          <a:xfrm>
            <a:off x="2201850" y="2835224"/>
            <a:ext cx="47403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760" name="Google Shape;760;p72"/>
          <p:cNvSpPr txBox="1"/>
          <p:nvPr>
            <p:ph idx="1" type="subTitle"/>
          </p:nvPr>
        </p:nvSpPr>
        <p:spPr>
          <a:xfrm>
            <a:off x="2201850" y="3677026"/>
            <a:ext cx="4740300" cy="113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Get in touch:</a:t>
            </a:r>
            <a:r>
              <a:rPr lang="en" sz="3900"/>
              <a:t> </a:t>
            </a:r>
            <a:r>
              <a:rPr lang="en" sz="3900"/>
              <a:t>libparlor@gmail.com</a:t>
            </a:r>
            <a:endParaRPr sz="3900"/>
          </a:p>
        </p:txBody>
      </p:sp>
      <p:pic>
        <p:nvPicPr>
          <p:cNvPr id="761" name="Google Shape;761;p72" title="libparlor won 2.png"/>
          <p:cNvPicPr preferRelativeResize="0"/>
          <p:nvPr/>
        </p:nvPicPr>
        <p:blipFill>
          <a:blip r:embed="rId3">
            <a:alphaModFix/>
          </a:blip>
          <a:stretch>
            <a:fillRect/>
          </a:stretch>
        </p:blipFill>
        <p:spPr>
          <a:xfrm>
            <a:off x="3025327" y="117638"/>
            <a:ext cx="3093345" cy="2454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Land acknowledgement + action </a:t>
            </a:r>
            <a:endParaRPr u="sng"/>
          </a:p>
        </p:txBody>
      </p:sp>
      <p:sp>
        <p:nvSpPr>
          <p:cNvPr id="594" name="Google Shape;594;p47"/>
          <p:cNvSpPr txBox="1"/>
          <p:nvPr>
            <p:ph idx="1" type="body"/>
          </p:nvPr>
        </p:nvSpPr>
        <p:spPr>
          <a:xfrm>
            <a:off x="720000" y="1091800"/>
            <a:ext cx="6853800" cy="22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Kumeyaay Land Acknowledgment created by Mike Connolly Miskwish (Kumeyaay</a:t>
            </a:r>
            <a:r>
              <a:rPr lang="en" sz="1700"/>
              <a:t>)</a:t>
            </a:r>
            <a:endParaRPr sz="1700"/>
          </a:p>
          <a:p>
            <a:pPr indent="0" lvl="0" marL="0" rtl="0" algn="l">
              <a:spcBef>
                <a:spcPts val="0"/>
              </a:spcBef>
              <a:spcAft>
                <a:spcPts val="0"/>
              </a:spcAft>
              <a:buNone/>
            </a:pPr>
            <a:r>
              <a:t/>
            </a:r>
            <a:endParaRPr sz="2000"/>
          </a:p>
          <a:p>
            <a:pPr indent="0" lvl="0" marL="0" rtl="0" algn="l">
              <a:spcBef>
                <a:spcPts val="0"/>
              </a:spcBef>
              <a:spcAft>
                <a:spcPts val="0"/>
              </a:spcAft>
              <a:buNone/>
            </a:pPr>
            <a:r>
              <a:rPr lang="en" sz="1900"/>
              <a:t>For millennia, the Kumeyaay people have been a part of this land. This land has nourished, healed, protected and embraced them for many generations in a relationship of balance and harmony…we acknowledge this legacy. We promote this balance and harmony. We find inspiration from this land; the land of the Kumeyaay.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Donate to the Kumeyaay Diegueño Land Conservancy:</a:t>
            </a:r>
            <a:endParaRPr sz="1900"/>
          </a:p>
        </p:txBody>
      </p:sp>
      <p:pic>
        <p:nvPicPr>
          <p:cNvPr id="595" name="Google Shape;595;p47"/>
          <p:cNvPicPr preferRelativeResize="0"/>
          <p:nvPr/>
        </p:nvPicPr>
        <p:blipFill rotWithShape="1">
          <a:blip r:embed="rId3">
            <a:alphaModFix/>
          </a:blip>
          <a:srcRect b="0" l="0" r="0" t="0"/>
          <a:stretch/>
        </p:blipFill>
        <p:spPr>
          <a:xfrm>
            <a:off x="7330200" y="3604975"/>
            <a:ext cx="1538524" cy="1538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u="sng"/>
              <a:t>Housekeeping</a:t>
            </a:r>
            <a:endParaRPr sz="3300" u="sng"/>
          </a:p>
        </p:txBody>
      </p:sp>
      <p:sp>
        <p:nvSpPr>
          <p:cNvPr id="601" name="Google Shape;601;p48"/>
          <p:cNvSpPr txBox="1"/>
          <p:nvPr>
            <p:ph idx="1" type="body"/>
          </p:nvPr>
        </p:nvSpPr>
        <p:spPr>
          <a:xfrm>
            <a:off x="904450" y="1091800"/>
            <a:ext cx="5811900" cy="38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04800" lvl="0" marL="457200" rtl="0" algn="l">
              <a:spcBef>
                <a:spcPts val="0"/>
              </a:spcBef>
              <a:spcAft>
                <a:spcPts val="0"/>
              </a:spcAft>
              <a:buSzPts val="1200"/>
              <a:buChar char="●"/>
            </a:pPr>
            <a:r>
              <a:rPr lang="en" sz="2600"/>
              <a:t>If you haven’t already done so, please take our pre-session survey!</a:t>
            </a:r>
            <a:endParaRPr sz="2600"/>
          </a:p>
          <a:p>
            <a:pPr indent="-304800" lvl="0" marL="457200" rtl="0" algn="l">
              <a:spcBef>
                <a:spcPts val="0"/>
              </a:spcBef>
              <a:spcAft>
                <a:spcPts val="0"/>
              </a:spcAft>
              <a:buSzPts val="1200"/>
              <a:buChar char="●"/>
            </a:pPr>
            <a:r>
              <a:rPr lang="en" sz="2600"/>
              <a:t>Our session today will involve some small group work</a:t>
            </a:r>
            <a:endParaRPr sz="2600"/>
          </a:p>
          <a:p>
            <a:pPr indent="-304800" lvl="0" marL="457200" rtl="0" algn="l">
              <a:spcBef>
                <a:spcPts val="0"/>
              </a:spcBef>
              <a:spcAft>
                <a:spcPts val="0"/>
              </a:spcAft>
              <a:buSzPts val="1200"/>
              <a:buChar char="●"/>
            </a:pPr>
            <a:r>
              <a:rPr lang="en" sz="2600"/>
              <a:t>We’ll end the session with time for Q&amp;A </a:t>
            </a:r>
            <a:endParaRPr sz="2600"/>
          </a:p>
        </p:txBody>
      </p:sp>
      <p:pic>
        <p:nvPicPr>
          <p:cNvPr id="602" name="Google Shape;602;p48"/>
          <p:cNvPicPr preferRelativeResize="0"/>
          <p:nvPr/>
        </p:nvPicPr>
        <p:blipFill>
          <a:blip r:embed="rId3">
            <a:alphaModFix/>
          </a:blip>
          <a:stretch>
            <a:fillRect/>
          </a:stretch>
        </p:blipFill>
        <p:spPr>
          <a:xfrm>
            <a:off x="6941538" y="3097400"/>
            <a:ext cx="1987824" cy="1987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u="sng"/>
              <a:t>Learning Objectives:</a:t>
            </a:r>
            <a:endParaRPr u="sng"/>
          </a:p>
          <a:p>
            <a:pPr indent="0" lvl="0" marL="0" rtl="0" algn="ctr">
              <a:spcBef>
                <a:spcPts val="0"/>
              </a:spcBef>
              <a:spcAft>
                <a:spcPts val="0"/>
              </a:spcAft>
              <a:buNone/>
            </a:pPr>
            <a:r>
              <a:t/>
            </a:r>
            <a:endParaRPr/>
          </a:p>
        </p:txBody>
      </p:sp>
      <p:sp>
        <p:nvSpPr>
          <p:cNvPr id="608" name="Google Shape;608;p49"/>
          <p:cNvSpPr txBox="1"/>
          <p:nvPr>
            <p:ph idx="1" type="body"/>
          </p:nvPr>
        </p:nvSpPr>
        <p:spPr>
          <a:xfrm>
            <a:off x="720000" y="1091800"/>
            <a:ext cx="7045800" cy="1031100"/>
          </a:xfrm>
          <a:prstGeom prst="rect">
            <a:avLst/>
          </a:prstGeom>
        </p:spPr>
        <p:txBody>
          <a:bodyPr anchorCtr="0" anchor="t" bIns="91425" lIns="91425" spcFirstLastPara="1" rIns="91425" wrap="square" tIns="91425">
            <a:noAutofit/>
          </a:bodyPr>
          <a:lstStyle/>
          <a:p>
            <a:pPr indent="-266700" lvl="0" marL="457200" rtl="0" algn="l">
              <a:spcBef>
                <a:spcPts val="0"/>
              </a:spcBef>
              <a:spcAft>
                <a:spcPts val="0"/>
              </a:spcAft>
              <a:buSzPts val="600"/>
              <a:buChar char="●"/>
            </a:pPr>
            <a:r>
              <a:rPr lang="en" sz="2000"/>
              <a:t>Attendees will be able to </a:t>
            </a:r>
            <a:r>
              <a:rPr b="1" lang="en" sz="2000" u="sng"/>
              <a:t>describe the types of support librarian-researchers require</a:t>
            </a:r>
            <a:r>
              <a:rPr lang="en" sz="2000"/>
              <a:t> in order to effectively publish rigorous research and identify ways to advocate for these resources.</a:t>
            </a:r>
            <a:endParaRPr sz="2000"/>
          </a:p>
          <a:p>
            <a:pPr indent="-266700" lvl="0" marL="457200" rtl="0" algn="l">
              <a:spcBef>
                <a:spcPts val="0"/>
              </a:spcBef>
              <a:spcAft>
                <a:spcPts val="0"/>
              </a:spcAft>
              <a:buSzPts val="600"/>
              <a:buChar char="●"/>
            </a:pPr>
            <a:r>
              <a:rPr lang="en" sz="2000"/>
              <a:t>Attendees will </a:t>
            </a:r>
            <a:r>
              <a:rPr b="1" lang="en" sz="2000" u="sng"/>
              <a:t>evaluate lessons from a new, innovative, and free online curriculum</a:t>
            </a:r>
            <a:r>
              <a:rPr lang="en" sz="2000"/>
              <a:t> that will meet the support needs of librarian-researchers.</a:t>
            </a:r>
            <a:endParaRPr sz="2000"/>
          </a:p>
          <a:p>
            <a:pPr indent="-266700" lvl="0" marL="457200" rtl="0" algn="l">
              <a:spcBef>
                <a:spcPts val="0"/>
              </a:spcBef>
              <a:spcAft>
                <a:spcPts val="0"/>
              </a:spcAft>
              <a:buSzPts val="600"/>
              <a:buChar char="●"/>
            </a:pPr>
            <a:r>
              <a:rPr lang="en" sz="2000"/>
              <a:t>Attendees will </a:t>
            </a:r>
            <a:r>
              <a:rPr b="1" lang="en" sz="2000" u="sng"/>
              <a:t>identify ways that the curriculum can be incorporated</a:t>
            </a:r>
            <a:r>
              <a:rPr lang="en" sz="2000"/>
              <a:t> into their work and institutions.</a:t>
            </a:r>
            <a:endParaRPr sz="2000"/>
          </a:p>
          <a:p>
            <a:pPr indent="0" lvl="0" marL="0" rtl="0" algn="l">
              <a:spcBef>
                <a:spcPts val="0"/>
              </a:spcBef>
              <a:spcAft>
                <a:spcPts val="0"/>
              </a:spcAft>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200" u="sng"/>
              <a:t>Introductions</a:t>
            </a:r>
            <a:endParaRPr sz="3200" u="sng"/>
          </a:p>
          <a:p>
            <a:pPr indent="0" lvl="0" marL="0" rtl="0" algn="ctr">
              <a:spcBef>
                <a:spcPts val="0"/>
              </a:spcBef>
              <a:spcAft>
                <a:spcPts val="0"/>
              </a:spcAft>
              <a:buClr>
                <a:schemeClr val="dk1"/>
              </a:buClr>
              <a:buSzPts val="1100"/>
              <a:buFont typeface="Arial"/>
              <a:buNone/>
            </a:pPr>
            <a:r>
              <a:rPr lang="en"/>
              <a:t>	</a:t>
            </a:r>
            <a:endParaRPr/>
          </a:p>
        </p:txBody>
      </p:sp>
      <p:sp>
        <p:nvSpPr>
          <p:cNvPr id="614" name="Google Shape;614;p50"/>
          <p:cNvSpPr txBox="1"/>
          <p:nvPr>
            <p:ph idx="1" type="body"/>
          </p:nvPr>
        </p:nvSpPr>
        <p:spPr>
          <a:xfrm>
            <a:off x="720000" y="1304150"/>
            <a:ext cx="7207500" cy="355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At your tables, please introduce yourselves with:</a:t>
            </a:r>
            <a:endParaRPr/>
          </a:p>
          <a:p>
            <a:pPr indent="-368300" lvl="1" marL="914400" rtl="0" algn="l">
              <a:spcBef>
                <a:spcPts val="0"/>
              </a:spcBef>
              <a:spcAft>
                <a:spcPts val="0"/>
              </a:spcAft>
              <a:buSzPts val="2200"/>
              <a:buChar char="○"/>
            </a:pPr>
            <a:r>
              <a:rPr lang="en"/>
              <a:t>Your name and pronouns </a:t>
            </a:r>
            <a:endParaRPr/>
          </a:p>
          <a:p>
            <a:pPr indent="-368300" lvl="1" marL="914400" rtl="0" algn="l">
              <a:spcBef>
                <a:spcPts val="0"/>
              </a:spcBef>
              <a:spcAft>
                <a:spcPts val="0"/>
              </a:spcAft>
              <a:buSzPts val="2200"/>
              <a:buChar char="○"/>
            </a:pPr>
            <a:r>
              <a:rPr lang="en"/>
              <a:t>Your institution + role</a:t>
            </a:r>
            <a:endParaRPr/>
          </a:p>
          <a:p>
            <a:pPr indent="-368300" lvl="1" marL="914400" rtl="0" algn="l">
              <a:spcBef>
                <a:spcPts val="0"/>
              </a:spcBef>
              <a:spcAft>
                <a:spcPts val="0"/>
              </a:spcAft>
              <a:buSzPts val="2200"/>
              <a:buChar char="○"/>
            </a:pPr>
            <a:r>
              <a:rPr lang="en"/>
              <a:t>What brought you to this session today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51"/>
          <p:cNvSpPr txBox="1"/>
          <p:nvPr>
            <p:ph idx="4294967295" type="title"/>
          </p:nvPr>
        </p:nvSpPr>
        <p:spPr>
          <a:xfrm>
            <a:off x="3463403" y="763025"/>
            <a:ext cx="5322300" cy="66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venir"/>
                <a:ea typeface="Avenir"/>
                <a:cs typeface="Avenir"/>
                <a:sym typeface="Avenir"/>
              </a:rPr>
              <a:t>The Librarian Parlor</a:t>
            </a:r>
            <a:endParaRPr>
              <a:solidFill>
                <a:srgbClr val="000000"/>
              </a:solidFill>
              <a:latin typeface="Avenir"/>
              <a:ea typeface="Avenir"/>
              <a:cs typeface="Avenir"/>
              <a:sym typeface="Avenir"/>
            </a:endParaRPr>
          </a:p>
        </p:txBody>
      </p:sp>
      <p:pic>
        <p:nvPicPr>
          <p:cNvPr id="620" name="Google Shape;620;p51"/>
          <p:cNvPicPr preferRelativeResize="0"/>
          <p:nvPr/>
        </p:nvPicPr>
        <p:blipFill>
          <a:blip r:embed="rId3">
            <a:alphaModFix/>
          </a:blip>
          <a:stretch>
            <a:fillRect/>
          </a:stretch>
        </p:blipFill>
        <p:spPr>
          <a:xfrm>
            <a:off x="510700" y="938372"/>
            <a:ext cx="2519850" cy="2519850"/>
          </a:xfrm>
          <a:prstGeom prst="rect">
            <a:avLst/>
          </a:prstGeom>
          <a:noFill/>
          <a:ln>
            <a:noFill/>
          </a:ln>
        </p:spPr>
      </p:pic>
      <p:sp>
        <p:nvSpPr>
          <p:cNvPr id="621" name="Google Shape;621;p51"/>
          <p:cNvSpPr txBox="1"/>
          <p:nvPr/>
        </p:nvSpPr>
        <p:spPr>
          <a:xfrm>
            <a:off x="3463400" y="1692450"/>
            <a:ext cx="46536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Avenir"/>
                <a:ea typeface="Avenir"/>
                <a:cs typeface="Avenir"/>
                <a:sym typeface="Avenir"/>
              </a:rPr>
              <a:t>Established in 2017, LibParlor is a space for </a:t>
            </a:r>
            <a:r>
              <a:rPr b="1" i="1" lang="en" sz="1700">
                <a:solidFill>
                  <a:schemeClr val="dk1"/>
                </a:solidFill>
                <a:latin typeface="Avenir"/>
                <a:ea typeface="Avenir"/>
                <a:cs typeface="Avenir"/>
                <a:sym typeface="Avenir"/>
              </a:rPr>
              <a:t>conversing, sharing expertise, and asking questions about the process of developing, pursuing, and publishing library research</a:t>
            </a:r>
            <a:r>
              <a:rPr lang="en" sz="1700">
                <a:solidFill>
                  <a:schemeClr val="dk1"/>
                </a:solidFill>
                <a:latin typeface="Avenir"/>
                <a:ea typeface="Avenir"/>
                <a:cs typeface="Avenir"/>
                <a:sym typeface="Avenir"/>
              </a:rPr>
              <a:t>. We feature interesting research methodologies, common challenges, in progress work, setbacks and successes. In providing this space, LibParlor aspires to support the development of a welcoming community of new researchers.</a:t>
            </a:r>
            <a:endParaRPr sz="1700">
              <a:solidFill>
                <a:schemeClr val="dk1"/>
              </a:solidFill>
              <a:latin typeface="Avenir"/>
              <a:ea typeface="Avenir"/>
              <a:cs typeface="Avenir"/>
              <a:sym typeface="Avenir"/>
            </a:endParaRPr>
          </a:p>
        </p:txBody>
      </p:sp>
      <p:sp>
        <p:nvSpPr>
          <p:cNvPr id="622" name="Google Shape;622;p51"/>
          <p:cNvSpPr txBox="1"/>
          <p:nvPr/>
        </p:nvSpPr>
        <p:spPr>
          <a:xfrm>
            <a:off x="3463400" y="1292250"/>
            <a:ext cx="126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latin typeface="Avenir"/>
                <a:ea typeface="Avenir"/>
                <a:cs typeface="Avenir"/>
                <a:sym typeface="Avenir"/>
              </a:rPr>
              <a:t>l</a:t>
            </a:r>
            <a:r>
              <a:rPr b="1" i="1" lang="en">
                <a:latin typeface="Avenir"/>
                <a:ea typeface="Avenir"/>
                <a:cs typeface="Avenir"/>
                <a:sym typeface="Avenir"/>
              </a:rPr>
              <a:t>ibparlor.com</a:t>
            </a:r>
            <a:endParaRPr b="1" i="1">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rgbClr val="1F191A"/>
                </a:solidFill>
              </a:rPr>
              <a:t>Barriers to research in the field</a:t>
            </a:r>
            <a:endParaRPr sz="3000" u="sng">
              <a:solidFill>
                <a:srgbClr val="1F191A"/>
              </a:solidFill>
            </a:endParaRPr>
          </a:p>
          <a:p>
            <a:pPr indent="0" lvl="0" marL="0" rtl="0" algn="l">
              <a:spcBef>
                <a:spcPts val="0"/>
              </a:spcBef>
              <a:spcAft>
                <a:spcPts val="0"/>
              </a:spcAft>
              <a:buNone/>
            </a:pPr>
            <a:r>
              <a:t/>
            </a:r>
            <a:endParaRPr sz="4200"/>
          </a:p>
        </p:txBody>
      </p:sp>
      <p:sp>
        <p:nvSpPr>
          <p:cNvPr id="628" name="Google Shape;628;p52"/>
          <p:cNvSpPr txBox="1"/>
          <p:nvPr>
            <p:ph idx="1" type="body"/>
          </p:nvPr>
        </p:nvSpPr>
        <p:spPr>
          <a:xfrm>
            <a:off x="720000" y="1205375"/>
            <a:ext cx="7286400" cy="3883200"/>
          </a:xfrm>
          <a:prstGeom prst="rect">
            <a:avLst/>
          </a:prstGeom>
        </p:spPr>
        <p:txBody>
          <a:bodyPr anchorCtr="0" anchor="t" bIns="91425" lIns="91425" spcFirstLastPara="1" rIns="91425" wrap="square" tIns="91425">
            <a:noAutofit/>
          </a:bodyPr>
          <a:lstStyle/>
          <a:p>
            <a:pPr indent="-292100" lvl="0" marL="914400" rtl="0" algn="l">
              <a:spcBef>
                <a:spcPts val="0"/>
              </a:spcBef>
              <a:spcAft>
                <a:spcPts val="0"/>
              </a:spcAft>
              <a:buSzPts val="1000"/>
              <a:buChar char="●"/>
            </a:pPr>
            <a:r>
              <a:rPr lang="en" sz="2000">
                <a:solidFill>
                  <a:srgbClr val="1F191A"/>
                </a:solidFill>
              </a:rPr>
              <a:t>Master of Library and Information Science (MLIS) programs are inconsistent in their offerings for learning about research</a:t>
            </a:r>
            <a:endParaRPr sz="2000">
              <a:solidFill>
                <a:srgbClr val="1F191A"/>
              </a:solidFill>
            </a:endParaRPr>
          </a:p>
          <a:p>
            <a:pPr indent="-292100" lvl="0" marL="914400" rtl="0" algn="l">
              <a:spcBef>
                <a:spcPts val="0"/>
              </a:spcBef>
              <a:spcAft>
                <a:spcPts val="0"/>
              </a:spcAft>
              <a:buSzPts val="1000"/>
              <a:buChar char="●"/>
            </a:pPr>
            <a:r>
              <a:rPr lang="en" sz="2000">
                <a:solidFill>
                  <a:srgbClr val="1F191A"/>
                </a:solidFill>
              </a:rPr>
              <a:t>The field lacks</a:t>
            </a:r>
            <a:r>
              <a:rPr lang="en" sz="2000">
                <a:solidFill>
                  <a:srgbClr val="1F191A"/>
                </a:solidFill>
              </a:rPr>
              <a:t> </a:t>
            </a:r>
            <a:r>
              <a:rPr b="1" lang="en" sz="2000">
                <a:solidFill>
                  <a:srgbClr val="1F191A"/>
                </a:solidFill>
              </a:rPr>
              <a:t>affordable, accessible, and effective</a:t>
            </a:r>
            <a:r>
              <a:rPr lang="en" sz="2000">
                <a:solidFill>
                  <a:srgbClr val="1F191A"/>
                </a:solidFill>
              </a:rPr>
              <a:t> training opportunities, and many librarians </a:t>
            </a:r>
            <a:r>
              <a:rPr b="1" lang="en" sz="2000">
                <a:solidFill>
                  <a:srgbClr val="1F191A"/>
                </a:solidFill>
              </a:rPr>
              <a:t>do not have the resources, time, or support </a:t>
            </a:r>
            <a:r>
              <a:rPr lang="en" sz="2000">
                <a:solidFill>
                  <a:srgbClr val="1F191A"/>
                </a:solidFill>
              </a:rPr>
              <a:t>to learn how to do research</a:t>
            </a:r>
            <a:endParaRPr sz="2000">
              <a:solidFill>
                <a:srgbClr val="1F191A"/>
              </a:solidFill>
            </a:endParaRPr>
          </a:p>
          <a:p>
            <a:pPr indent="-292100" lvl="0" marL="914400" rtl="0" algn="l">
              <a:spcBef>
                <a:spcPts val="0"/>
              </a:spcBef>
              <a:spcAft>
                <a:spcPts val="0"/>
              </a:spcAft>
              <a:buSzPts val="1000"/>
              <a:buChar char="●"/>
            </a:pPr>
            <a:r>
              <a:rPr lang="en" sz="2000">
                <a:solidFill>
                  <a:srgbClr val="1F191A"/>
                </a:solidFill>
              </a:rPr>
              <a:t>Challenges are </a:t>
            </a:r>
            <a:r>
              <a:rPr b="1" lang="en" sz="2000">
                <a:solidFill>
                  <a:srgbClr val="1F191A"/>
                </a:solidFill>
              </a:rPr>
              <a:t>exacerbated for BIPOC librarians</a:t>
            </a:r>
            <a:r>
              <a:rPr lang="en" sz="2000">
                <a:solidFill>
                  <a:srgbClr val="1F191A"/>
                </a:solidFill>
              </a:rPr>
              <a:t> and this uneven support leads to </a:t>
            </a:r>
            <a:r>
              <a:rPr b="1" lang="en" sz="2000">
                <a:solidFill>
                  <a:srgbClr val="1F191A"/>
                </a:solidFill>
              </a:rPr>
              <a:t>unequal representation in the literature</a:t>
            </a:r>
            <a:endParaRPr b="1" sz="2000">
              <a:solidFill>
                <a:srgbClr val="1F191A"/>
              </a:solidFill>
            </a:endParaRPr>
          </a:p>
          <a:p>
            <a:pPr indent="-292100" lvl="0" marL="914400" rtl="0" algn="l">
              <a:spcBef>
                <a:spcPts val="0"/>
              </a:spcBef>
              <a:spcAft>
                <a:spcPts val="0"/>
              </a:spcAft>
              <a:buSzPts val="1000"/>
              <a:buChar char="●"/>
            </a:pPr>
            <a:r>
              <a:rPr lang="en" sz="2000"/>
              <a:t>Can lead to unpursued research questions, poorly designed research projects, or unpublished results</a:t>
            </a:r>
            <a:endParaRPr sz="2000">
              <a:solidFill>
                <a:srgbClr val="1F191A"/>
              </a:solidFill>
            </a:endParaRPr>
          </a:p>
          <a:p>
            <a:pPr indent="0" lvl="0" marL="914400" rtl="0" algn="l">
              <a:spcBef>
                <a:spcPts val="0"/>
              </a:spcBef>
              <a:spcAft>
                <a:spcPts val="0"/>
              </a:spcAft>
              <a:buNone/>
            </a:pPr>
            <a:r>
              <a:t/>
            </a:r>
            <a:endParaRPr sz="2000">
              <a:solidFill>
                <a:srgbClr val="1F191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53"/>
          <p:cNvSpPr txBox="1"/>
          <p:nvPr/>
        </p:nvSpPr>
        <p:spPr>
          <a:xfrm>
            <a:off x="470325" y="632250"/>
            <a:ext cx="75978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dk1"/>
                </a:solidFill>
                <a:latin typeface="Avenir"/>
                <a:ea typeface="Avenir"/>
                <a:cs typeface="Avenir"/>
                <a:sym typeface="Avenir"/>
              </a:rPr>
              <a:t>Our Core Question:</a:t>
            </a:r>
            <a:endParaRPr b="1" sz="4800">
              <a:solidFill>
                <a:schemeClr val="dk1"/>
              </a:solidFill>
              <a:latin typeface="Avenir"/>
              <a:ea typeface="Avenir"/>
              <a:cs typeface="Avenir"/>
              <a:sym typeface="Avenir"/>
            </a:endParaRPr>
          </a:p>
          <a:p>
            <a:pPr indent="0" lvl="0" marL="0" rtl="0" algn="ctr">
              <a:spcBef>
                <a:spcPts val="0"/>
              </a:spcBef>
              <a:spcAft>
                <a:spcPts val="0"/>
              </a:spcAft>
              <a:buNone/>
            </a:pPr>
            <a:r>
              <a:t/>
            </a:r>
            <a:endParaRPr b="1" sz="4800">
              <a:solidFill>
                <a:schemeClr val="dk1"/>
              </a:solidFill>
              <a:latin typeface="Avenir"/>
              <a:ea typeface="Avenir"/>
              <a:cs typeface="Avenir"/>
              <a:sym typeface="Avenir"/>
            </a:endParaRPr>
          </a:p>
          <a:p>
            <a:pPr indent="0" lvl="0" marL="0" rtl="0" algn="ctr">
              <a:spcBef>
                <a:spcPts val="0"/>
              </a:spcBef>
              <a:spcAft>
                <a:spcPts val="0"/>
              </a:spcAft>
              <a:buNone/>
            </a:pPr>
            <a:r>
              <a:rPr lang="en" sz="4800">
                <a:solidFill>
                  <a:schemeClr val="dk1"/>
                </a:solidFill>
                <a:latin typeface="Avenir"/>
                <a:ea typeface="Avenir"/>
                <a:cs typeface="Avenir"/>
                <a:sym typeface="Avenir"/>
              </a:rPr>
              <a:t>What do LIS professionals need to get started with research?</a:t>
            </a:r>
            <a:endParaRPr sz="3600">
              <a:solidFill>
                <a:srgbClr val="303030"/>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Protozoan Parasite Case Study by Slidesgo">
  <a:themeElements>
    <a:clrScheme name="Simple Light">
      <a:dk1>
        <a:srgbClr val="000000"/>
      </a:dk1>
      <a:lt1>
        <a:srgbClr val="F6F6F6"/>
      </a:lt1>
      <a:dk2>
        <a:srgbClr val="7FB1B8"/>
      </a:dk2>
      <a:lt2>
        <a:srgbClr val="508289"/>
      </a:lt2>
      <a:accent1>
        <a:srgbClr val="31565B"/>
      </a:accent1>
      <a:accent2>
        <a:srgbClr val="A8D0D6"/>
      </a:accent2>
      <a:accent3>
        <a:srgbClr val="C8E1E5"/>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