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6858000" cx="9144000"/>
  <p:notesSz cx="6858000" cy="9144000"/>
  <p:embeddedFontLst>
    <p:embeddedFont>
      <p:font typeface="Cambria"/>
      <p:regular r:id="rId15"/>
      <p:bold r:id="rId16"/>
      <p:italic r:id="rId17"/>
      <p:boldItalic r:id="rId18"/>
    </p:embeddedFont>
    <p:embeddedFont>
      <p:font typeface="Calibri"/>
      <p:regular r:id="rId19"/>
      <p:bold r:id="rId20"/>
      <p:italic r:id="rId21"/>
      <p:boldItalic r:id="rId22"/>
    </p:embeddedFont>
  </p:embeddedFontLst>
  <p:defaultText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90651C3A-4460-11DB-9652-00E08161165F}"/>
</file>

<file path=ppt/_rels/presentation.xml.rels><?xml version="1.0" encoding="UTF-8" standalone="yes"?><Relationships xmlns="http://schemas.openxmlformats.org/package/2006/relationships"><Relationship Id="rId20" Type="http://schemas.openxmlformats.org/officeDocument/2006/relationships/font" Target="fonts/Calibri-bold.fntdata"/><Relationship Id="rId11" Type="http://schemas.openxmlformats.org/officeDocument/2006/relationships/slide" Target="slides/slide6.xml"/><Relationship Id="rId22" Type="http://schemas.openxmlformats.org/officeDocument/2006/relationships/font" Target="fonts/Calibri-boldItalic.fntdata"/><Relationship Id="rId10" Type="http://schemas.openxmlformats.org/officeDocument/2006/relationships/slide" Target="slides/slide5.xml"/><Relationship Id="rId21" Type="http://schemas.openxmlformats.org/officeDocument/2006/relationships/font" Target="fonts/Calibri-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Cambria-regular.fntdata"/><Relationship Id="rId14" Type="http://schemas.openxmlformats.org/officeDocument/2006/relationships/slide" Target="slides/slide9.xml"/><Relationship Id="rId17" Type="http://schemas.openxmlformats.org/officeDocument/2006/relationships/font" Target="fonts/Cambria-italic.fntdata"/><Relationship Id="rId16" Type="http://schemas.openxmlformats.org/officeDocument/2006/relationships/font" Target="fonts/Cambria-bold.fntdata"/><Relationship Id="rId5" Type="http://schemas.openxmlformats.org/officeDocument/2006/relationships/notesMaster" Target="notesMasters/notesMaster1.xml"/><Relationship Id="rId19" Type="http://schemas.openxmlformats.org/officeDocument/2006/relationships/font" Target="fonts/Calibri-regular.fntdata"/><Relationship Id="rId6" Type="http://schemas.openxmlformats.org/officeDocument/2006/relationships/slide" Target="slides/slide1.xml"/><Relationship Id="rId18" Type="http://schemas.openxmlformats.org/officeDocument/2006/relationships/font" Target="fonts/Cambria-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1" name="Shape 1"/>
        <p:cNvGrpSpPr/>
        <p:nvPr/>
      </p:nvGrpSpPr>
      <p:grpSpPr>
        <a:xfrm>
          <a:off x="0" y="0"/>
          <a:ext cx="0" cy="0"/>
          <a:chOff x="0" y="0"/>
          <a:chExt cx="0" cy="0"/>
        </a:xfrm>
      </p:grpSpPr>
      <p:sp>
        <p:nvSpPr>
          <p:cNvPr id="2" name="Shape 2"/>
          <p:cNvSpPr txBox="1"/>
          <p:nvPr>
            <p:ph idx="2" type="hdr"/>
          </p:nvPr>
        </p:nvSpPr>
        <p:spPr>
          <a:xfrm>
            <a:off x="0" y="0"/>
            <a:ext cx="2971799" cy="457200"/>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defRPr/>
            </a:lvl1pPr>
            <a:lvl2pPr indent="0" marL="457200" marR="0" rtl="0" algn="l">
              <a:lnSpc>
                <a:spcPct val="100000"/>
              </a:lnSpc>
              <a:spcBef>
                <a:spcPts val="0"/>
              </a:spcBef>
              <a:spcAft>
                <a:spcPts val="0"/>
              </a:spcAft>
              <a:defRPr/>
            </a:lvl2pPr>
            <a:lvl3pPr indent="0" marL="914400" marR="0" rtl="0" algn="l">
              <a:lnSpc>
                <a:spcPct val="100000"/>
              </a:lnSpc>
              <a:spcBef>
                <a:spcPts val="0"/>
              </a:spcBef>
              <a:spcAft>
                <a:spcPts val="0"/>
              </a:spcAft>
              <a:defRPr/>
            </a:lvl3pPr>
            <a:lvl4pPr indent="0" marL="1371600" marR="0" rtl="0" algn="l">
              <a:lnSpc>
                <a:spcPct val="100000"/>
              </a:lnSpc>
              <a:spcBef>
                <a:spcPts val="0"/>
              </a:spcBef>
              <a:spcAft>
                <a:spcPts val="0"/>
              </a:spcAft>
              <a:defRPr/>
            </a:lvl4pPr>
            <a:lvl5pPr indent="0" marL="1828800" marR="0" rtl="0" algn="l">
              <a:lnSpc>
                <a:spcPct val="100000"/>
              </a:lnSpc>
              <a:spcBef>
                <a:spcPts val="0"/>
              </a:spcBef>
              <a:spcAft>
                <a:spcPts val="0"/>
              </a:spcAft>
              <a:defRPr/>
            </a:lvl5pPr>
            <a:lvl6pPr indent="0" marL="2286000" marR="0" rtl="0" algn="l">
              <a:lnSpc>
                <a:spcPct val="100000"/>
              </a:lnSpc>
              <a:spcBef>
                <a:spcPts val="0"/>
              </a:spcBef>
              <a:spcAft>
                <a:spcPts val="0"/>
              </a:spcAft>
              <a:defRPr/>
            </a:lvl6pPr>
            <a:lvl7pPr indent="0" marL="3200400" marR="0" rtl="0" algn="l">
              <a:lnSpc>
                <a:spcPct val="100000"/>
              </a:lnSpc>
              <a:spcBef>
                <a:spcPts val="0"/>
              </a:spcBef>
              <a:spcAft>
                <a:spcPts val="0"/>
              </a:spcAft>
              <a:defRPr/>
            </a:lvl7pPr>
            <a:lvl8pPr indent="0" marL="4572000" marR="0" rtl="0" algn="l">
              <a:lnSpc>
                <a:spcPct val="100000"/>
              </a:lnSpc>
              <a:spcBef>
                <a:spcPts val="0"/>
              </a:spcBef>
              <a:spcAft>
                <a:spcPts val="0"/>
              </a:spcAft>
              <a:defRPr/>
            </a:lvl8pPr>
            <a:lvl9pPr indent="0" marL="6400800" marR="0" rtl="0" algn="l">
              <a:lnSpc>
                <a:spcPct val="100000"/>
              </a:lnSpc>
              <a:spcBef>
                <a:spcPts val="0"/>
              </a:spcBef>
              <a:spcAft>
                <a:spcPts val="0"/>
              </a:spcAft>
              <a:defRPr/>
            </a:lvl9pPr>
          </a:lstStyle>
          <a:p/>
        </p:txBody>
      </p:sp>
      <p:sp>
        <p:nvSpPr>
          <p:cNvPr id="3" name="Shape 3"/>
          <p:cNvSpPr txBox="1"/>
          <p:nvPr>
            <p:ph idx="10" type="dt"/>
          </p:nvPr>
        </p:nvSpPr>
        <p:spPr>
          <a:xfrm>
            <a:off x="3884612" y="0"/>
            <a:ext cx="2971799" cy="457200"/>
          </a:xfrm>
          <a:prstGeom prst="rect">
            <a:avLst/>
          </a:prstGeom>
          <a:noFill/>
          <a:ln>
            <a:noFill/>
          </a:ln>
        </p:spPr>
        <p:txBody>
          <a:bodyPr anchorCtr="0" anchor="t" bIns="91425" lIns="91425" rIns="91425" tIns="91425"/>
          <a:lstStyle>
            <a:lvl1pPr indent="0" marL="0" marR="0" rtl="0" algn="r">
              <a:lnSpc>
                <a:spcPct val="100000"/>
              </a:lnSpc>
              <a:spcBef>
                <a:spcPts val="0"/>
              </a:spcBef>
              <a:spcAft>
                <a:spcPts val="0"/>
              </a:spcAft>
              <a:defRPr/>
            </a:lvl1pPr>
            <a:lvl2pPr indent="0" marL="457200" marR="0" rtl="0" algn="l">
              <a:lnSpc>
                <a:spcPct val="100000"/>
              </a:lnSpc>
              <a:spcBef>
                <a:spcPts val="0"/>
              </a:spcBef>
              <a:spcAft>
                <a:spcPts val="0"/>
              </a:spcAft>
              <a:defRPr/>
            </a:lvl2pPr>
            <a:lvl3pPr indent="0" marL="914400" marR="0" rtl="0" algn="l">
              <a:lnSpc>
                <a:spcPct val="100000"/>
              </a:lnSpc>
              <a:spcBef>
                <a:spcPts val="0"/>
              </a:spcBef>
              <a:spcAft>
                <a:spcPts val="0"/>
              </a:spcAft>
              <a:defRPr/>
            </a:lvl3pPr>
            <a:lvl4pPr indent="0" marL="1371600" marR="0" rtl="0" algn="l">
              <a:lnSpc>
                <a:spcPct val="100000"/>
              </a:lnSpc>
              <a:spcBef>
                <a:spcPts val="0"/>
              </a:spcBef>
              <a:spcAft>
                <a:spcPts val="0"/>
              </a:spcAft>
              <a:defRPr/>
            </a:lvl4pPr>
            <a:lvl5pPr indent="0" marL="1828800" marR="0" rtl="0" algn="l">
              <a:lnSpc>
                <a:spcPct val="100000"/>
              </a:lnSpc>
              <a:spcBef>
                <a:spcPts val="0"/>
              </a:spcBef>
              <a:spcAft>
                <a:spcPts val="0"/>
              </a:spcAft>
              <a:defRPr/>
            </a:lvl5pPr>
            <a:lvl6pPr indent="0" marL="2286000" marR="0" rtl="0" algn="l">
              <a:lnSpc>
                <a:spcPct val="100000"/>
              </a:lnSpc>
              <a:spcBef>
                <a:spcPts val="0"/>
              </a:spcBef>
              <a:spcAft>
                <a:spcPts val="0"/>
              </a:spcAft>
              <a:defRPr/>
            </a:lvl6pPr>
            <a:lvl7pPr indent="0" marL="3200400" marR="0" rtl="0" algn="l">
              <a:lnSpc>
                <a:spcPct val="100000"/>
              </a:lnSpc>
              <a:spcBef>
                <a:spcPts val="0"/>
              </a:spcBef>
              <a:spcAft>
                <a:spcPts val="0"/>
              </a:spcAft>
              <a:defRPr/>
            </a:lvl7pPr>
            <a:lvl8pPr indent="0" marL="4572000" marR="0" rtl="0" algn="l">
              <a:lnSpc>
                <a:spcPct val="100000"/>
              </a:lnSpc>
              <a:spcBef>
                <a:spcPts val="0"/>
              </a:spcBef>
              <a:spcAft>
                <a:spcPts val="0"/>
              </a:spcAft>
              <a:defRPr/>
            </a:lvl8pPr>
            <a:lvl9pPr indent="0" marL="6400800" marR="0" rtl="0" algn="l">
              <a:lnSpc>
                <a:spcPct val="100000"/>
              </a:lnSpc>
              <a:spcBef>
                <a:spcPts val="0"/>
              </a:spcBef>
              <a:spcAft>
                <a:spcPts val="0"/>
              </a:spcAft>
              <a:defRPr/>
            </a:lvl9pPr>
          </a:lstStyle>
          <a:p/>
        </p:txBody>
      </p:sp>
      <p:sp>
        <p:nvSpPr>
          <p:cNvPr id="4" name="Shape 4"/>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cap="rnd" cmpd="sng" w="9525">
            <a:solidFill>
              <a:srgbClr val="000000"/>
            </a:solidFill>
            <a:prstDash val="solid"/>
            <a:miter/>
            <a:headEnd len="med" w="med" type="none"/>
            <a:tailEnd len="med" w="med" type="none"/>
          </a:ln>
        </p:spPr>
      </p:sp>
      <p:sp>
        <p:nvSpPr>
          <p:cNvPr id="5" name="Shape 5"/>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6" name="Shape 6"/>
          <p:cNvSpPr txBox="1"/>
          <p:nvPr>
            <p:ph idx="11" type="ftr"/>
          </p:nvPr>
        </p:nvSpPr>
        <p:spPr>
          <a:xfrm>
            <a:off x="0" y="8685211"/>
            <a:ext cx="2971799" cy="457200"/>
          </a:xfrm>
          <a:prstGeom prst="rect">
            <a:avLst/>
          </a:prstGeom>
          <a:noFill/>
          <a:ln>
            <a:noFill/>
          </a:ln>
        </p:spPr>
        <p:txBody>
          <a:bodyPr anchorCtr="0" anchor="b" bIns="91425" lIns="91425" rIns="91425" tIns="91425"/>
          <a:lstStyle>
            <a:lvl1pPr indent="0" marL="0" marR="0" rtl="0" algn="l">
              <a:lnSpc>
                <a:spcPct val="100000"/>
              </a:lnSpc>
              <a:spcBef>
                <a:spcPts val="0"/>
              </a:spcBef>
              <a:spcAft>
                <a:spcPts val="0"/>
              </a:spcAft>
              <a:defRPr/>
            </a:lvl1pPr>
            <a:lvl2pPr indent="0" marL="457200" marR="0" rtl="0" algn="l">
              <a:lnSpc>
                <a:spcPct val="100000"/>
              </a:lnSpc>
              <a:spcBef>
                <a:spcPts val="0"/>
              </a:spcBef>
              <a:spcAft>
                <a:spcPts val="0"/>
              </a:spcAft>
              <a:defRPr/>
            </a:lvl2pPr>
            <a:lvl3pPr indent="0" marL="914400" marR="0" rtl="0" algn="l">
              <a:lnSpc>
                <a:spcPct val="100000"/>
              </a:lnSpc>
              <a:spcBef>
                <a:spcPts val="0"/>
              </a:spcBef>
              <a:spcAft>
                <a:spcPts val="0"/>
              </a:spcAft>
              <a:defRPr/>
            </a:lvl3pPr>
            <a:lvl4pPr indent="0" marL="1371600" marR="0" rtl="0" algn="l">
              <a:lnSpc>
                <a:spcPct val="100000"/>
              </a:lnSpc>
              <a:spcBef>
                <a:spcPts val="0"/>
              </a:spcBef>
              <a:spcAft>
                <a:spcPts val="0"/>
              </a:spcAft>
              <a:defRPr/>
            </a:lvl4pPr>
            <a:lvl5pPr indent="0" marL="1828800" marR="0" rtl="0" algn="l">
              <a:lnSpc>
                <a:spcPct val="100000"/>
              </a:lnSpc>
              <a:spcBef>
                <a:spcPts val="0"/>
              </a:spcBef>
              <a:spcAft>
                <a:spcPts val="0"/>
              </a:spcAft>
              <a:defRPr/>
            </a:lvl5pPr>
            <a:lvl6pPr indent="0" marL="2286000" marR="0" rtl="0" algn="l">
              <a:lnSpc>
                <a:spcPct val="100000"/>
              </a:lnSpc>
              <a:spcBef>
                <a:spcPts val="0"/>
              </a:spcBef>
              <a:spcAft>
                <a:spcPts val="0"/>
              </a:spcAft>
              <a:defRPr/>
            </a:lvl6pPr>
            <a:lvl7pPr indent="0" marL="3200400" marR="0" rtl="0" algn="l">
              <a:lnSpc>
                <a:spcPct val="100000"/>
              </a:lnSpc>
              <a:spcBef>
                <a:spcPts val="0"/>
              </a:spcBef>
              <a:spcAft>
                <a:spcPts val="0"/>
              </a:spcAft>
              <a:defRPr/>
            </a:lvl7pPr>
            <a:lvl8pPr indent="0" marL="4572000" marR="0" rtl="0" algn="l">
              <a:lnSpc>
                <a:spcPct val="100000"/>
              </a:lnSpc>
              <a:spcBef>
                <a:spcPts val="0"/>
              </a:spcBef>
              <a:spcAft>
                <a:spcPts val="0"/>
              </a:spcAft>
              <a:defRPr/>
            </a:lvl8pPr>
            <a:lvl9pPr indent="0" marL="6400800" marR="0" rtl="0" algn="l">
              <a:lnSpc>
                <a:spcPct val="100000"/>
              </a:lnSpc>
              <a:spcBef>
                <a:spcPts val="0"/>
              </a:spcBef>
              <a:spcAft>
                <a:spcPts val="0"/>
              </a:spcAft>
              <a:defRPr/>
            </a:lvl9pPr>
          </a:lstStyle>
          <a:p/>
        </p:txBody>
      </p:sp>
      <p:sp>
        <p:nvSpPr>
          <p:cNvPr id="7" name="Shape 7"/>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lnSpc>
                <a:spcPct val="100000"/>
              </a:lnSpc>
              <a:spcBef>
                <a:spcPts val="0"/>
              </a:spcBef>
              <a:spcAft>
                <a:spcPts val="0"/>
              </a:spcAft>
            </a:pPr>
            <a:r>
              <a:t/>
            </a:r>
            <a:endParaRPr/>
          </a:p>
          <a:p>
            <a:pPr indent="0" lvl="1" marL="457200" marR="0" rtl="0" algn="l">
              <a:lnSpc>
                <a:spcPct val="100000"/>
              </a:lnSpc>
              <a:spcBef>
                <a:spcPts val="0"/>
              </a:spcBef>
              <a:spcAft>
                <a:spcPts val="0"/>
              </a:spcAft>
            </a:pPr>
            <a:r>
              <a:t/>
            </a:r>
            <a:endParaRPr/>
          </a:p>
          <a:p>
            <a:pPr indent="0" lvl="2" marL="914400" marR="0" rtl="0" algn="l">
              <a:lnSpc>
                <a:spcPct val="100000"/>
              </a:lnSpc>
              <a:spcBef>
                <a:spcPts val="0"/>
              </a:spcBef>
              <a:spcAft>
                <a:spcPts val="0"/>
              </a:spcAft>
            </a:pPr>
            <a:r>
              <a:t/>
            </a:r>
            <a:endParaRPr/>
          </a:p>
          <a:p>
            <a:pPr indent="0" lvl="3" marL="1371600" marR="0" rtl="0" algn="l">
              <a:lnSpc>
                <a:spcPct val="100000"/>
              </a:lnSpc>
              <a:spcBef>
                <a:spcPts val="0"/>
              </a:spcBef>
              <a:spcAft>
                <a:spcPts val="0"/>
              </a:spcAft>
            </a:pPr>
            <a:r>
              <a:t/>
            </a:r>
            <a:endParaRPr/>
          </a:p>
          <a:p>
            <a:pPr indent="0" lvl="4" marL="1828800" marR="0" rtl="0" algn="l">
              <a:lnSpc>
                <a:spcPct val="100000"/>
              </a:lnSpc>
              <a:spcBef>
                <a:spcPts val="0"/>
              </a:spcBef>
              <a:spcAft>
                <a:spcPts val="0"/>
              </a:spcAft>
            </a:pPr>
            <a:r>
              <a:t/>
            </a:r>
            <a:endParaRPr/>
          </a:p>
          <a:p>
            <a:pPr indent="0" lvl="5" marL="2286000" marR="0" rtl="0" algn="l">
              <a:lnSpc>
                <a:spcPct val="100000"/>
              </a:lnSpc>
              <a:spcBef>
                <a:spcPts val="0"/>
              </a:spcBef>
              <a:spcAft>
                <a:spcPts val="0"/>
              </a:spcAft>
            </a:pPr>
            <a:r>
              <a:t/>
            </a:r>
            <a:endParaRPr/>
          </a:p>
          <a:p>
            <a:pPr indent="0" lvl="6" marL="3200400" marR="0" rtl="0" algn="l">
              <a:lnSpc>
                <a:spcPct val="100000"/>
              </a:lnSpc>
              <a:spcBef>
                <a:spcPts val="0"/>
              </a:spcBef>
              <a:spcAft>
                <a:spcPts val="0"/>
              </a:spcAft>
            </a:pPr>
            <a:r>
              <a:t/>
            </a:r>
            <a:endParaRPr/>
          </a:p>
          <a:p>
            <a:pPr indent="0" lvl="7" marL="4572000" marR="0" rtl="0" algn="l">
              <a:lnSpc>
                <a:spcPct val="100000"/>
              </a:lnSpc>
              <a:spcBef>
                <a:spcPts val="0"/>
              </a:spcBef>
              <a:spcAft>
                <a:spcPts val="0"/>
              </a:spcAft>
            </a:pPr>
            <a:r>
              <a:t/>
            </a:r>
            <a:endParaRPr/>
          </a:p>
          <a:p>
            <a:pPr indent="0" lvl="8" marL="6400800" marR="0" rtl="0" algn="l">
              <a:lnSpc>
                <a:spcPct val="100000"/>
              </a:lnSpc>
              <a:spcBef>
                <a:spcPts val="0"/>
              </a:spcBef>
              <a:spcAft>
                <a:spcPts val="0"/>
              </a:spcAft>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projecthydra.org/community-2/"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cholar.uc.edu" TargetMode="External"/><Relationship Id="rId3" Type="http://schemas.openxmlformats.org/officeDocument/2006/relationships/hyperlink" Target="https://github.com/uclibs/scholar-puppet" TargetMode="External"/><Relationship Id="rId4" Type="http://schemas.openxmlformats.org/officeDocument/2006/relationships/hyperlink" Target="https://github.com/uclibs/curate_uc"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 name="Shape 33"/>
        <p:cNvGrpSpPr/>
        <p:nvPr/>
      </p:nvGrpSpPr>
      <p:grpSpPr>
        <a:xfrm>
          <a:off x="0" y="0"/>
          <a:ext cx="0" cy="0"/>
          <a:chOff x="0" y="0"/>
          <a:chExt cx="0" cy="0"/>
        </a:xfrm>
      </p:grpSpPr>
      <p:sp>
        <p:nvSpPr>
          <p:cNvPr id="34" name="Shape 34"/>
          <p:cNvSpPr txBox="1"/>
          <p:nvPr>
            <p:ph idx="1" type="body"/>
          </p:nvPr>
        </p:nvSpPr>
        <p:spPr>
          <a:xfrm>
            <a:off x="685800" y="4343400"/>
            <a:ext cx="5486399" cy="4114800"/>
          </a:xfrm>
          <a:prstGeom prst="rect">
            <a:avLst/>
          </a:prstGeom>
        </p:spPr>
        <p:txBody>
          <a:bodyPr anchorCtr="0" anchor="ctr" bIns="91425" lIns="91425" rIns="91425" tIns="91425">
            <a:noAutofit/>
          </a:bodyPr>
          <a:lstStyle/>
          <a:p>
            <a:pPr rtl="0">
              <a:spcBef>
                <a:spcPts val="0"/>
              </a:spcBef>
              <a:buNone/>
            </a:pPr>
            <a:r>
              <a:rPr lang="en-US"/>
              <a:t>This is not a talk about Hydra, although there’s a brief introduction; it’s a talk about getting started with Hydra. UC recently launched Hydra based faculty, self-submission IR.</a:t>
            </a:r>
          </a:p>
          <a:p>
            <a:pPr rtl="0">
              <a:spcBef>
                <a:spcPts val="0"/>
              </a:spcBef>
              <a:buNone/>
            </a:pPr>
            <a:r>
              <a:t/>
            </a:r>
            <a:endParaRPr/>
          </a:p>
          <a:p>
            <a:pPr>
              <a:spcBef>
                <a:spcPts val="0"/>
              </a:spcBef>
              <a:buNone/>
            </a:pPr>
            <a:r>
              <a:rPr lang="en-US"/>
              <a:t>Please see me or any other Hydra shop for more details.	</a:t>
            </a:r>
          </a:p>
        </p:txBody>
      </p:sp>
      <p:sp>
        <p:nvSpPr>
          <p:cNvPr id="35" name="Shape 3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 name="Shape 40"/>
        <p:cNvGrpSpPr/>
        <p:nvPr/>
      </p:nvGrpSpPr>
      <p:grpSpPr>
        <a:xfrm>
          <a:off x="0" y="0"/>
          <a:ext cx="0" cy="0"/>
          <a:chOff x="0" y="0"/>
          <a:chExt cx="0" cy="0"/>
        </a:xfrm>
      </p:grpSpPr>
      <p:sp>
        <p:nvSpPr>
          <p:cNvPr id="41" name="Shape 4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2" name="Shape 42"/>
          <p:cNvSpPr txBox="1"/>
          <p:nvPr>
            <p:ph idx="1" type="body"/>
          </p:nvPr>
        </p:nvSpPr>
        <p:spPr>
          <a:xfrm>
            <a:off x="685800" y="4343400"/>
            <a:ext cx="5486399" cy="4114800"/>
          </a:xfrm>
          <a:prstGeom prst="rect">
            <a:avLst/>
          </a:prstGeom>
        </p:spPr>
        <p:txBody>
          <a:bodyPr anchorCtr="0" anchor="ctr" bIns="91425" lIns="91425" rIns="91425" tIns="91425">
            <a:noAutofit/>
          </a:bodyPr>
          <a:lstStyle/>
          <a:p>
            <a:pPr rtl="0">
              <a:spcBef>
                <a:spcPts val="0"/>
              </a:spcBef>
              <a:buNone/>
            </a:pPr>
            <a:r>
              <a:rPr lang="en-US">
                <a:solidFill>
                  <a:srgbClr val="333333"/>
                </a:solidFill>
              </a:rPr>
              <a:t>Hydra is about building a framework rather than a closed application.  It is designed so that adopters can each have their own design mix of features; variation is part of the plan.</a:t>
            </a:r>
          </a:p>
          <a:p>
            <a:pPr rtl="0">
              <a:spcBef>
                <a:spcPts val="0"/>
              </a:spcBef>
              <a:buNone/>
            </a:pPr>
            <a:r>
              <a:t/>
            </a:r>
            <a:endParaRPr>
              <a:solidFill>
                <a:srgbClr val="333333"/>
              </a:solidFill>
            </a:endParaRPr>
          </a:p>
          <a:p>
            <a:pPr rtl="0">
              <a:spcBef>
                <a:spcPts val="0"/>
              </a:spcBef>
              <a:buNone/>
            </a:pPr>
            <a:r>
              <a:rPr lang="en-US">
                <a:solidFill>
                  <a:srgbClr val="333333"/>
                </a:solidFill>
              </a:rPr>
              <a:t>Rails can take some getting used to, but is very powerful. It’s possible to quickly build web interactive applications. For example, you can build Twitter a couple of days.</a:t>
            </a:r>
          </a:p>
          <a:p>
            <a:pPr rtl="0">
              <a:spcBef>
                <a:spcPts val="0"/>
              </a:spcBef>
              <a:buNone/>
            </a:pPr>
            <a:r>
              <a:t/>
            </a:r>
            <a:endParaRPr>
              <a:solidFill>
                <a:srgbClr val="333333"/>
              </a:solidFill>
            </a:endParaRPr>
          </a:p>
          <a:p>
            <a:pPr rtl="0">
              <a:spcBef>
                <a:spcPts val="0"/>
              </a:spcBef>
              <a:buNone/>
            </a:pPr>
            <a:r>
              <a:rPr lang="en-US">
                <a:solidFill>
                  <a:srgbClr val="333333"/>
                </a:solidFill>
              </a:rPr>
              <a:t>Hydra Partners are committed to contributing back to the project: code for the core, documentation, design patterns and more. Agreeing to common some standards</a:t>
            </a:r>
          </a:p>
          <a:p>
            <a:pPr rtl="0">
              <a:spcBef>
                <a:spcPts val="0"/>
              </a:spcBef>
              <a:buNone/>
            </a:pPr>
            <a:r>
              <a:t/>
            </a:r>
            <a:endParaRPr>
              <a:solidFill>
                <a:srgbClr val="333333"/>
              </a:solidFill>
            </a:endParaRPr>
          </a:p>
          <a:p>
            <a:pPr rtl="0">
              <a:spcBef>
                <a:spcPts val="0"/>
              </a:spcBef>
              <a:buNone/>
            </a:pPr>
            <a:r>
              <a:rPr lang="en-US">
                <a:solidFill>
                  <a:srgbClr val="333333"/>
                </a:solidFill>
              </a:rPr>
              <a:t>Hyda does mean you need developers, but you can still be a small shop. There are many Hydra adopters/partners with only one developer.</a:t>
            </a:r>
          </a:p>
          <a:p>
            <a:pPr rtl="0">
              <a:spcBef>
                <a:spcPts val="0"/>
              </a:spcBef>
              <a:buNone/>
            </a:pPr>
            <a:r>
              <a:t/>
            </a:r>
            <a:endParaRPr>
              <a:solidFill>
                <a:srgbClr val="333333"/>
              </a:solidFill>
            </a:endParaRPr>
          </a:p>
          <a:p>
            <a:pPr lvl="0" rtl="0">
              <a:lnSpc>
                <a:spcPct val="150000"/>
              </a:lnSpc>
              <a:spcBef>
                <a:spcPts val="0"/>
              </a:spcBef>
              <a:spcAft>
                <a:spcPts val="1500"/>
              </a:spcAft>
              <a:buClr>
                <a:schemeClr val="dk1"/>
              </a:buClr>
              <a:buSzPct val="78571"/>
              <a:buFont typeface="Arial"/>
              <a:buNone/>
            </a:pPr>
            <a:r>
              <a:rPr b="1" lang="en-US">
                <a:solidFill>
                  <a:schemeClr val="dk1"/>
                </a:solidFill>
              </a:rPr>
              <a:t>Hydra is a Community -- </a:t>
            </a:r>
            <a:r>
              <a:rPr lang="en-US">
                <a:solidFill>
                  <a:srgbClr val="333333"/>
                </a:solidFill>
              </a:rPr>
              <a:t>Hydra is a large, </a:t>
            </a:r>
            <a:r>
              <a:rPr lang="en-US" u="sng">
                <a:solidFill>
                  <a:srgbClr val="0066CC"/>
                </a:solidFill>
                <a:hlinkClick r:id="rId2"/>
              </a:rPr>
              <a:t>multi-institutional collaboration</a:t>
            </a:r>
            <a:r>
              <a:rPr lang="en-US">
                <a:solidFill>
                  <a:srgbClr val="333333"/>
                </a:solidFill>
              </a:rPr>
              <a:t>.  The project gives like-minded institutions a mechanism to combine their individual repository development efforts into a collective solution with breadth and depth that exceeds the capacity of any individual institution to create, maintain or enhance on its own. The motto of the project partners is “if you want to go fast, go alone.  If you want to go far, go together.”</a:t>
            </a:r>
          </a:p>
          <a:p>
            <a:pPr rtl="0">
              <a:spcBef>
                <a:spcPts val="0"/>
              </a:spcBef>
              <a:buNone/>
            </a:pPr>
            <a:r>
              <a:t/>
            </a:r>
            <a:endParaRPr b="1">
              <a:solidFill>
                <a:srgbClr val="333333"/>
              </a:solidFill>
            </a:endParaRPr>
          </a:p>
          <a:p>
            <a:pPr rtl="0">
              <a:spcBef>
                <a:spcPts val="0"/>
              </a:spcBef>
              <a:buNone/>
            </a:pPr>
            <a:r>
              <a:t/>
            </a:r>
            <a:endParaRPr>
              <a:solidFill>
                <a:srgbClr val="333333"/>
              </a:solidFill>
            </a:endParaRPr>
          </a:p>
          <a:p>
            <a:pPr rtl="0">
              <a:spcBef>
                <a:spcPts val="0"/>
              </a:spcBef>
              <a:buNone/>
            </a:pPr>
            <a:r>
              <a:t/>
            </a:r>
            <a:endParaRPr>
              <a:solidFill>
                <a:srgbClr val="333333"/>
              </a:solidFill>
            </a:endParaRPr>
          </a:p>
          <a:p>
            <a:pPr rtl="0">
              <a:spcBef>
                <a:spcPts val="0"/>
              </a:spcBef>
              <a:buNone/>
            </a:pPr>
            <a:r>
              <a:t/>
            </a:r>
            <a:endParaRPr>
              <a:solidFill>
                <a:srgbClr val="333333"/>
              </a:solidFill>
            </a:endParaRPr>
          </a:p>
          <a:p>
            <a:pPr rtl="0">
              <a:spcBef>
                <a:spcPts val="0"/>
              </a:spcBef>
              <a:buNone/>
            </a:pPr>
            <a:r>
              <a:t/>
            </a:r>
            <a:endParaRPr>
              <a:solidFill>
                <a:srgbClr val="333333"/>
              </a:solidFill>
            </a:endParaRPr>
          </a:p>
          <a:p>
            <a:pPr rtl="0">
              <a:spcBef>
                <a:spcPts val="0"/>
              </a:spcBef>
              <a:buNone/>
            </a:pPr>
            <a:r>
              <a:t/>
            </a:r>
            <a:endParaRPr>
              <a:solidFill>
                <a:srgbClr val="333333"/>
              </a:solidFill>
            </a:endParaRPr>
          </a:p>
          <a:p>
            <a:pPr>
              <a:spcBef>
                <a:spcPts val="0"/>
              </a:spcBef>
              <a:buNone/>
            </a:pPr>
            <a:r>
              <a:t/>
            </a:r>
            <a:endParaRPr>
              <a:solidFill>
                <a:srgbClr val="333333"/>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 name="Shape 48"/>
        <p:cNvGrpSpPr/>
        <p:nvPr/>
      </p:nvGrpSpPr>
      <p:grpSpPr>
        <a:xfrm>
          <a:off x="0" y="0"/>
          <a:ext cx="0" cy="0"/>
          <a:chOff x="0" y="0"/>
          <a:chExt cx="0" cy="0"/>
        </a:xfrm>
      </p:grpSpPr>
      <p:sp>
        <p:nvSpPr>
          <p:cNvPr id="49" name="Shape 4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50" name="Shape 50"/>
          <p:cNvSpPr txBox="1"/>
          <p:nvPr>
            <p:ph idx="1" type="body"/>
          </p:nvPr>
        </p:nvSpPr>
        <p:spPr>
          <a:xfrm>
            <a:off x="685800" y="4343400"/>
            <a:ext cx="5486399" cy="4114800"/>
          </a:xfrm>
          <a:prstGeom prst="rect">
            <a:avLst/>
          </a:prstGeom>
        </p:spPr>
        <p:txBody>
          <a:bodyPr anchorCtr="0" anchor="ctr" bIns="91425" lIns="91425" rIns="91425" tIns="91425">
            <a:noAutofit/>
          </a:bodyPr>
          <a:lstStyle/>
          <a:p>
            <a:pPr rtl="0">
              <a:spcBef>
                <a:spcPts val="0"/>
              </a:spcBef>
              <a:buNone/>
            </a:pPr>
            <a:r>
              <a:rPr lang="en-US"/>
              <a:t>Called project Hydra, because you can have one body and many heads.</a:t>
            </a:r>
          </a:p>
          <a:p>
            <a:pPr rtl="0">
              <a:spcBef>
                <a:spcPts val="0"/>
              </a:spcBef>
              <a:buNone/>
            </a:pPr>
            <a:r>
              <a:t/>
            </a:r>
            <a:endParaRPr/>
          </a:p>
          <a:p>
            <a:pPr>
              <a:spcBef>
                <a:spcPts val="0"/>
              </a:spcBef>
              <a:buNone/>
            </a:pPr>
            <a:r>
              <a:rPr lang="en-US"/>
              <a:t>Hydra heads for different purposes or even collections.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 name="Shape 56"/>
        <p:cNvGrpSpPr/>
        <p:nvPr/>
      </p:nvGrpSpPr>
      <p:grpSpPr>
        <a:xfrm>
          <a:off x="0" y="0"/>
          <a:ext cx="0" cy="0"/>
          <a:chOff x="0" y="0"/>
          <a:chExt cx="0" cy="0"/>
        </a:xfrm>
      </p:grpSpPr>
      <p:sp>
        <p:nvSpPr>
          <p:cNvPr id="57" name="Shape 5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58" name="Shape 58"/>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Clr>
                <a:schemeClr val="dk1"/>
              </a:buClr>
              <a:buSzPct val="78571"/>
              <a:buFont typeface="Arial"/>
              <a:buNone/>
            </a:pPr>
            <a:r>
              <a:rPr lang="en-US"/>
              <a:t>big part of the Hydra community is the sharing principle and developing with similar abstractions.  On the sharing side of things, I am still working on getting a monthly Skype call together with any hydra or interested hydra developers together.  Informal conversations where we can talk about what we are working on and ask questions. Giving the developers a resource regionally.</a:t>
            </a:r>
          </a:p>
          <a:p>
            <a:pPr>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2" name="Shape 62"/>
        <p:cNvGrpSpPr/>
        <p:nvPr/>
      </p:nvGrpSpPr>
      <p:grpSpPr>
        <a:xfrm>
          <a:off x="0" y="0"/>
          <a:ext cx="0" cy="0"/>
          <a:chOff x="0" y="0"/>
          <a:chExt cx="0" cy="0"/>
        </a:xfrm>
      </p:grpSpPr>
      <p:sp>
        <p:nvSpPr>
          <p:cNvPr id="63" name="Shape 6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4" name="Shape 64"/>
          <p:cNvSpPr txBox="1"/>
          <p:nvPr>
            <p:ph idx="1" type="body"/>
          </p:nvPr>
        </p:nvSpPr>
        <p:spPr>
          <a:xfrm>
            <a:off x="685800" y="4343400"/>
            <a:ext cx="5486399" cy="4114800"/>
          </a:xfrm>
          <a:prstGeom prst="rect">
            <a:avLst/>
          </a:prstGeom>
        </p:spPr>
        <p:txBody>
          <a:bodyPr anchorCtr="0" anchor="ctr" bIns="91425" lIns="91425" rIns="91425" tIns="91425">
            <a:noAutofit/>
          </a:bodyPr>
          <a:lstStyle/>
          <a:p>
            <a:pPr indent="-323850" lvl="0" marL="457200" rtl="0">
              <a:spcBef>
                <a:spcPts val="0"/>
              </a:spcBef>
              <a:buClr>
                <a:schemeClr val="dk1"/>
              </a:buClr>
              <a:buSzPct val="100000"/>
              <a:buChar char="●"/>
            </a:pPr>
            <a:r>
              <a:rPr lang="en-US">
                <a:solidFill>
                  <a:schemeClr val="dk1"/>
                </a:solidFill>
              </a:rPr>
              <a:t>Fall 2013 -- joined Hydra as a partner, attended Hydra camp, established sandbox and installed sufia, avalon, curate</a:t>
            </a:r>
          </a:p>
          <a:p>
            <a:pPr lvl="0" rtl="0">
              <a:spcBef>
                <a:spcPts val="0"/>
              </a:spcBef>
              <a:buClr>
                <a:schemeClr val="dk1"/>
              </a:buClr>
              <a:buFont typeface="Arial"/>
              <a:buNone/>
            </a:pPr>
            <a:r>
              <a:t/>
            </a:r>
            <a:endParaRPr>
              <a:solidFill>
                <a:schemeClr val="dk1"/>
              </a:solidFill>
            </a:endParaRPr>
          </a:p>
          <a:p>
            <a:pPr indent="-323850" lvl="0" marL="457200" rtl="0">
              <a:spcBef>
                <a:spcPts val="0"/>
              </a:spcBef>
              <a:buClr>
                <a:schemeClr val="dk1"/>
              </a:buClr>
              <a:buSzPct val="100000"/>
              <a:buChar char="●"/>
            </a:pPr>
            <a:r>
              <a:rPr lang="en-US">
                <a:solidFill>
                  <a:schemeClr val="dk1"/>
                </a:solidFill>
              </a:rPr>
              <a:t>January 2014 - joined the shared Curate development project with Northwestern, Notre Dame, Indiana University, University of Virginia.  Learned agile, gitflow, coding and testing local app on laptops, sandbox before committing to project github.  Kept our sandbox app up to date with “vanilla curate”-- the sandbox app of the shared project.</a:t>
            </a:r>
          </a:p>
          <a:p>
            <a:pPr indent="-323850" lvl="0" marL="457200" rtl="0">
              <a:spcBef>
                <a:spcPts val="0"/>
              </a:spcBef>
              <a:buClr>
                <a:schemeClr val="dk1"/>
              </a:buClr>
              <a:buSzPct val="100000"/>
              <a:buChar char="●"/>
            </a:pPr>
            <a:r>
              <a:rPr lang="en-US">
                <a:solidFill>
                  <a:schemeClr val="dk1"/>
                </a:solidFill>
              </a:rPr>
              <a:t>March 2014 -- work begins -- a software developer and devops person working together -- to establish dev, qa, and production server environment, and create a deploy strategy using bamboo and puppet.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 name="Shape 68"/>
        <p:cNvGrpSpPr/>
        <p:nvPr/>
      </p:nvGrpSpPr>
      <p:grpSpPr>
        <a:xfrm>
          <a:off x="0" y="0"/>
          <a:ext cx="0" cy="0"/>
          <a:chOff x="0" y="0"/>
          <a:chExt cx="0" cy="0"/>
        </a:xfrm>
      </p:grpSpPr>
      <p:sp>
        <p:nvSpPr>
          <p:cNvPr id="69" name="Shape 6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70" name="Shape 70"/>
          <p:cNvSpPr txBox="1"/>
          <p:nvPr>
            <p:ph idx="1" type="body"/>
          </p:nvPr>
        </p:nvSpPr>
        <p:spPr>
          <a:xfrm>
            <a:off x="685800" y="4343400"/>
            <a:ext cx="5486399" cy="4114800"/>
          </a:xfrm>
          <a:prstGeom prst="rect">
            <a:avLst/>
          </a:prstGeom>
        </p:spPr>
        <p:txBody>
          <a:bodyPr anchorCtr="0" anchor="ctr" bIns="91425" lIns="91425" rIns="91425" tIns="91425">
            <a:noAutofit/>
          </a:bodyPr>
          <a:lstStyle/>
          <a:p>
            <a:pPr indent="-317500" lvl="0" marL="457200" rtl="0">
              <a:spcBef>
                <a:spcPts val="0"/>
              </a:spcBef>
              <a:buClr>
                <a:schemeClr val="dk1"/>
              </a:buClr>
              <a:buSzPct val="100000"/>
              <a:buChar char="●"/>
            </a:pPr>
            <a:r>
              <a:rPr lang="en-US">
                <a:solidFill>
                  <a:schemeClr val="dk1"/>
                </a:solidFill>
              </a:rPr>
              <a:t>August -- name and URL chosen:  scholar@uc   --   </a:t>
            </a:r>
            <a:r>
              <a:rPr lang="en-US" u="sng">
                <a:solidFill>
                  <a:srgbClr val="1155CC"/>
                </a:solidFill>
                <a:hlinkClick r:id="rId2"/>
              </a:rPr>
              <a:t>scholar.uc.edu</a:t>
            </a:r>
          </a:p>
          <a:p>
            <a:pPr indent="-317500" lvl="0" marL="457200" rtl="0">
              <a:spcBef>
                <a:spcPts val="400"/>
              </a:spcBef>
              <a:buClr>
                <a:schemeClr val="dk1"/>
              </a:buClr>
              <a:buSzPct val="100000"/>
              <a:buChar char="●"/>
            </a:pPr>
            <a:r>
              <a:rPr lang="en-US">
                <a:solidFill>
                  <a:schemeClr val="dk1"/>
                </a:solidFill>
              </a:rPr>
              <a:t>September 5 - Dev, QA, and production environments operational, puppet scripts on bamboo server working, re-deploy tested. [Our puppet scripts are available at </a:t>
            </a:r>
            <a:r>
              <a:rPr lang="en-US" u="sng">
                <a:solidFill>
                  <a:srgbClr val="1155CC"/>
                </a:solidFill>
                <a:hlinkClick r:id="rId3"/>
              </a:rPr>
              <a:t>https://github.com/uclibs/scholar-puppet</a:t>
            </a:r>
            <a:r>
              <a:rPr lang="en-US">
                <a:solidFill>
                  <a:schemeClr val="dk1"/>
                </a:solidFill>
              </a:rPr>
              <a:t>.]</a:t>
            </a:r>
          </a:p>
          <a:p>
            <a:pPr indent="-317500" lvl="0" marL="457200" rtl="0">
              <a:spcBef>
                <a:spcPts val="400"/>
              </a:spcBef>
              <a:buClr>
                <a:schemeClr val="dk1"/>
              </a:buClr>
              <a:buSzPct val="100000"/>
              <a:buChar char="●"/>
            </a:pPr>
            <a:r>
              <a:rPr lang="en-US">
                <a:solidFill>
                  <a:schemeClr val="dk1"/>
                </a:solidFill>
              </a:rPr>
              <a:t>September 10-12 -- Fedora 3 XACML policies in place, our application (based on a fork of Curate, with some modifications) is deployed.</a:t>
            </a:r>
          </a:p>
          <a:p>
            <a:pPr indent="-317500" lvl="0" marL="457200" rtl="0">
              <a:spcBef>
                <a:spcPts val="400"/>
              </a:spcBef>
              <a:spcAft>
                <a:spcPts val="200"/>
              </a:spcAft>
              <a:buClr>
                <a:schemeClr val="dk1"/>
              </a:buClr>
              <a:buSzPct val="100000"/>
              <a:buChar char="●"/>
            </a:pPr>
            <a:r>
              <a:rPr lang="en-US">
                <a:solidFill>
                  <a:schemeClr val="dk1"/>
                </a:solidFill>
              </a:rPr>
              <a:t>September 19 -- UC IT Office of Information Security begins ‘Hailstorm’ security scan.</a:t>
            </a:r>
          </a:p>
          <a:p>
            <a:pPr indent="-317500" lvl="0" marL="457200" rtl="0">
              <a:spcBef>
                <a:spcPts val="400"/>
              </a:spcBef>
              <a:spcAft>
                <a:spcPts val="200"/>
              </a:spcAft>
              <a:buClr>
                <a:schemeClr val="dk1"/>
              </a:buClr>
              <a:buSzPct val="100000"/>
              <a:buChar char="●"/>
            </a:pPr>
            <a:r>
              <a:rPr lang="en-US">
                <a:solidFill>
                  <a:schemeClr val="dk1"/>
                </a:solidFill>
              </a:rPr>
              <a:t>September 25 - Branch for Metadata changes and support for DOI merged with our fork, testing checks out, ‘must fixes’ done -- we are ready to deploy.</a:t>
            </a:r>
          </a:p>
          <a:p>
            <a:pPr indent="-317500" lvl="0" marL="457200" rtl="0">
              <a:spcBef>
                <a:spcPts val="400"/>
              </a:spcBef>
              <a:spcAft>
                <a:spcPts val="200"/>
              </a:spcAft>
              <a:buClr>
                <a:schemeClr val="dk1"/>
              </a:buClr>
              <a:buSzPct val="100000"/>
              <a:buChar char="●"/>
            </a:pPr>
            <a:r>
              <a:rPr lang="en-US">
                <a:solidFill>
                  <a:schemeClr val="dk1"/>
                </a:solidFill>
              </a:rPr>
              <a:t>September 26 - We deploy to sandbox and dev</a:t>
            </a:r>
          </a:p>
          <a:p>
            <a:pPr indent="-317500" lvl="0" marL="457200" rtl="0">
              <a:spcBef>
                <a:spcPts val="400"/>
              </a:spcBef>
              <a:spcAft>
                <a:spcPts val="200"/>
              </a:spcAft>
              <a:buClr>
                <a:schemeClr val="dk1"/>
              </a:buClr>
              <a:buSzPct val="100000"/>
              <a:buChar char="●"/>
            </a:pPr>
            <a:r>
              <a:rPr lang="en-US">
                <a:solidFill>
                  <a:schemeClr val="dk1"/>
                </a:solidFill>
              </a:rPr>
              <a:t>September 29 - We deploy to QA</a:t>
            </a:r>
          </a:p>
          <a:p>
            <a:pPr indent="-317500" lvl="0" marL="457200" rtl="0">
              <a:spcBef>
                <a:spcPts val="400"/>
              </a:spcBef>
              <a:spcAft>
                <a:spcPts val="200"/>
              </a:spcAft>
              <a:buClr>
                <a:schemeClr val="dk1"/>
              </a:buClr>
              <a:buSzPct val="100000"/>
              <a:buChar char="●"/>
            </a:pPr>
            <a:r>
              <a:rPr lang="en-US">
                <a:solidFill>
                  <a:schemeClr val="dk1"/>
                </a:solidFill>
              </a:rPr>
              <a:t>Goal of opening up to Early Adopter content on Oct. 6th is in sight.</a:t>
            </a:r>
          </a:p>
          <a:p>
            <a:pPr lvl="0" rtl="0">
              <a:spcBef>
                <a:spcPts val="0"/>
              </a:spcBef>
              <a:buClr>
                <a:schemeClr val="dk1"/>
              </a:buClr>
              <a:buSzPct val="25000"/>
              <a:buFont typeface="Arial"/>
              <a:buNone/>
            </a:pPr>
            <a:r>
              <a:rPr lang="en-US">
                <a:solidFill>
                  <a:schemeClr val="dk1"/>
                </a:solidFill>
              </a:rPr>
              <a:t>But -- backwards motion</a:t>
            </a:r>
          </a:p>
          <a:p>
            <a:pPr indent="-317500" lvl="0" marL="457200" rtl="0">
              <a:spcBef>
                <a:spcPts val="0"/>
              </a:spcBef>
              <a:buClr>
                <a:schemeClr val="dk1"/>
              </a:buClr>
              <a:buSzPct val="100000"/>
              <a:buChar char="●"/>
            </a:pPr>
            <a:r>
              <a:rPr lang="en-US">
                <a:solidFill>
                  <a:schemeClr val="dk1"/>
                </a:solidFill>
              </a:rPr>
              <a:t>September 29 - OIS says we failed Hailstorm scan and are vulnerable to cross-site scripting and cannot run a production system.</a:t>
            </a:r>
          </a:p>
          <a:p>
            <a:pPr lvl="0" rtl="0">
              <a:spcBef>
                <a:spcPts val="600"/>
              </a:spcBef>
              <a:buClr>
                <a:schemeClr val="dk1"/>
              </a:buClr>
              <a:buSzPct val="25000"/>
              <a:buFont typeface="Arial"/>
              <a:buNone/>
            </a:pPr>
            <a:r>
              <a:rPr lang="en-US">
                <a:solidFill>
                  <a:schemeClr val="dk1"/>
                </a:solidFill>
              </a:rPr>
              <a:t>Forward motion again</a:t>
            </a:r>
          </a:p>
          <a:p>
            <a:pPr indent="-317500" lvl="0" marL="457200" rtl="0">
              <a:spcBef>
                <a:spcPts val="600"/>
              </a:spcBef>
              <a:buClr>
                <a:schemeClr val="dk1"/>
              </a:buClr>
              <a:buSzPct val="100000"/>
              <a:buChar char="●"/>
            </a:pPr>
            <a:r>
              <a:rPr lang="en-US">
                <a:solidFill>
                  <a:schemeClr val="dk1"/>
                </a:solidFill>
              </a:rPr>
              <a:t>September 30 -- OIS agrees with us that we are not vulnerable and reverses decision.</a:t>
            </a:r>
          </a:p>
          <a:p>
            <a:pPr indent="-317500" lvl="0" marL="457200" rtl="0">
              <a:spcBef>
                <a:spcPts val="600"/>
              </a:spcBef>
              <a:buClr>
                <a:schemeClr val="dk1"/>
              </a:buClr>
              <a:buSzPct val="100000"/>
              <a:buChar char="●"/>
            </a:pPr>
            <a:r>
              <a:rPr lang="en-US">
                <a:solidFill>
                  <a:schemeClr val="dk1"/>
                </a:solidFill>
              </a:rPr>
              <a:t>September 30 - We deploy to production.</a:t>
            </a:r>
          </a:p>
          <a:p>
            <a:pPr indent="-317500" lvl="0" marL="457200" rtl="0">
              <a:spcBef>
                <a:spcPts val="600"/>
              </a:spcBef>
              <a:buClr>
                <a:schemeClr val="dk1"/>
              </a:buClr>
              <a:buSzPct val="100000"/>
              <a:buChar char="●"/>
            </a:pPr>
            <a:r>
              <a:rPr lang="en-US" u="sng">
                <a:solidFill>
                  <a:srgbClr val="1155CC"/>
                </a:solidFill>
                <a:hlinkClick r:id="rId4"/>
              </a:rPr>
              <a:t>https://github.com/uclibs/curate_uc</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5" name="Shape 75"/>
        <p:cNvGrpSpPr/>
        <p:nvPr/>
      </p:nvGrpSpPr>
      <p:grpSpPr>
        <a:xfrm>
          <a:off x="0" y="0"/>
          <a:ext cx="0" cy="0"/>
          <a:chOff x="0" y="0"/>
          <a:chExt cx="0" cy="0"/>
        </a:xfrm>
      </p:grpSpPr>
      <p:sp>
        <p:nvSpPr>
          <p:cNvPr id="76" name="Shape 7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77" name="Shape 77"/>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1" name="Shape 81"/>
        <p:cNvGrpSpPr/>
        <p:nvPr/>
      </p:nvGrpSpPr>
      <p:grpSpPr>
        <a:xfrm>
          <a:off x="0" y="0"/>
          <a:ext cx="0" cy="0"/>
          <a:chOff x="0" y="0"/>
          <a:chExt cx="0" cy="0"/>
        </a:xfrm>
      </p:grpSpPr>
      <p:sp>
        <p:nvSpPr>
          <p:cNvPr id="82" name="Shape 8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83" name="Shape 83"/>
          <p:cNvSpPr txBox="1"/>
          <p:nvPr>
            <p:ph idx="1" type="body"/>
          </p:nvPr>
        </p:nvSpPr>
        <p:spPr>
          <a:xfrm>
            <a:off x="685800" y="4343400"/>
            <a:ext cx="5486399" cy="4114800"/>
          </a:xfrm>
          <a:prstGeom prst="rect">
            <a:avLst/>
          </a:prstGeom>
        </p:spPr>
        <p:txBody>
          <a:bodyPr anchorCtr="0" anchor="ctr" bIns="91425" lIns="91425" rIns="91425" tIns="91425">
            <a:noAutofit/>
          </a:bodyPr>
          <a:lstStyle/>
          <a:p>
            <a:pPr rtl="0">
              <a:spcBef>
                <a:spcPts val="0"/>
              </a:spcBef>
              <a:buNone/>
            </a:pPr>
            <a:r>
              <a:rPr lang="en-US" sz="1800">
                <a:solidFill>
                  <a:schemeClr val="dk1"/>
                </a:solidFill>
                <a:latin typeface="Calibri"/>
                <a:ea typeface="Calibri"/>
                <a:cs typeface="Calibri"/>
                <a:sym typeface="Calibri"/>
              </a:rPr>
              <a:t>1 task force, 7 working groups, 32 individuals</a:t>
            </a:r>
          </a:p>
          <a:p>
            <a:pPr rtl="0">
              <a:spcBef>
                <a:spcPts val="0"/>
              </a:spcBef>
              <a:buNone/>
            </a:pPr>
            <a:r>
              <a:t/>
            </a:r>
            <a:endParaRPr sz="1800">
              <a:solidFill>
                <a:schemeClr val="dk1"/>
              </a:solidFill>
              <a:latin typeface="Calibri"/>
              <a:ea typeface="Calibri"/>
              <a:cs typeface="Calibri"/>
              <a:sym typeface="Calibri"/>
            </a:endParaRPr>
          </a:p>
          <a:p>
            <a:pPr>
              <a:spcBef>
                <a:spcPts val="0"/>
              </a:spcBef>
              <a:buNone/>
            </a:pPr>
            <a:r>
              <a:rPr lang="en-US" sz="1800">
                <a:solidFill>
                  <a:schemeClr val="dk1"/>
                </a:solidFill>
                <a:latin typeface="Calibri"/>
                <a:ea typeface="Calibri"/>
                <a:cs typeface="Calibri"/>
                <a:sym typeface="Calibri"/>
              </a:rPr>
              <a:t>Emphasize the importance of dev ops, and having a good working relationship</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91" name="Shape 91"/>
          <p:cNvSpPr txBox="1"/>
          <p:nvPr>
            <p:ph idx="1" type="body"/>
          </p:nvPr>
        </p:nvSpPr>
        <p:spPr>
          <a:xfrm>
            <a:off x="685800" y="4343400"/>
            <a:ext cx="5486399" cy="4114800"/>
          </a:xfrm>
          <a:prstGeom prst="rect">
            <a:avLst/>
          </a:prstGeom>
        </p:spPr>
        <p:txBody>
          <a:bodyPr anchorCtr="0" anchor="ctr" bIns="91425" lIns="91425" rIns="91425" tIns="91425">
            <a:noAutofit/>
          </a:bodyPr>
          <a:lstStyle/>
          <a:p>
            <a:pPr indent="-228600" lvl="0" marL="457200" rtl="0">
              <a:spcBef>
                <a:spcPts val="0"/>
              </a:spcBef>
            </a:pPr>
            <a:r>
              <a:rPr lang="en-US"/>
              <a:t>Right now basic IR</a:t>
            </a:r>
          </a:p>
          <a:p>
            <a:pPr indent="-228600" lvl="0" marL="457200" rtl="0">
              <a:spcBef>
                <a:spcPts val="0"/>
              </a:spcBef>
            </a:pPr>
            <a:r>
              <a:rPr lang="en-US"/>
              <a:t>Next:</a:t>
            </a:r>
          </a:p>
          <a:p>
            <a:pPr indent="-228600" lvl="1" marL="914400" rtl="0">
              <a:spcBef>
                <a:spcPts val="0"/>
              </a:spcBef>
            </a:pPr>
            <a:r>
              <a:rPr lang="en-US"/>
              <a:t>viewers for images, media, and documents</a:t>
            </a:r>
          </a:p>
          <a:p>
            <a:pPr indent="-228600" lvl="1" marL="914400" rtl="0">
              <a:spcBef>
                <a:spcPts val="0"/>
              </a:spcBef>
            </a:pPr>
            <a:r>
              <a:rPr lang="en-US"/>
              <a:t>improvements based on EA feedback</a:t>
            </a:r>
          </a:p>
          <a:p>
            <a:pPr indent="-228600" lvl="1" marL="914400" rtl="0">
              <a:spcBef>
                <a:spcPts val="0"/>
              </a:spcBef>
            </a:pPr>
            <a:r>
              <a:rPr lang="en-US"/>
              <a:t>a second hydra head?</a:t>
            </a:r>
          </a:p>
          <a:p>
            <a:pPr indent="-228600" lvl="2" marL="1371600" rtl="0">
              <a:spcBef>
                <a:spcPts val="0"/>
              </a:spcBef>
            </a:pPr>
            <a:r>
              <a:rPr lang="en-US"/>
              <a:t>digitized library collections?</a:t>
            </a:r>
          </a:p>
          <a:p>
            <a:pPr indent="-228600" lvl="3" marL="1828800" rtl="0">
              <a:spcBef>
                <a:spcPts val="0"/>
              </a:spcBef>
            </a:pPr>
            <a:r>
              <a:rPr lang="en-US"/>
              <a:t>Spotlight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jpg"/><Relationship Id="rId3" Type="http://schemas.openxmlformats.org/officeDocument/2006/relationships/image" Target="../media/image0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jpg"/><Relationship Id="rId3" Type="http://schemas.openxmlformats.org/officeDocument/2006/relationships/image" Target="../media/image01.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6" name="Shape 16"/>
        <p:cNvGrpSpPr/>
        <p:nvPr/>
      </p:nvGrpSpPr>
      <p:grpSpPr>
        <a:xfrm>
          <a:off x="0" y="0"/>
          <a:ext cx="0" cy="0"/>
          <a:chOff x="0" y="0"/>
          <a:chExt cx="0" cy="0"/>
        </a:xfrm>
      </p:grpSpPr>
      <p:pic>
        <p:nvPicPr>
          <p:cNvPr id="17" name="Shape 17"/>
          <p:cNvPicPr preferRelativeResize="0"/>
          <p:nvPr/>
        </p:nvPicPr>
        <p:blipFill rotWithShape="1">
          <a:blip r:embed="rId2">
            <a:alphaModFix/>
          </a:blip>
          <a:srcRect b="0" l="0" r="0" t="0"/>
          <a:stretch/>
        </p:blipFill>
        <p:spPr>
          <a:xfrm>
            <a:off x="0" y="6016625"/>
            <a:ext cx="9144000" cy="866699"/>
          </a:xfrm>
          <a:prstGeom prst="rect">
            <a:avLst/>
          </a:prstGeom>
          <a:solidFill>
            <a:srgbClr val="FFFFFF"/>
          </a:solidFill>
          <a:ln>
            <a:noFill/>
          </a:ln>
        </p:spPr>
      </p:pic>
      <p:sp>
        <p:nvSpPr>
          <p:cNvPr id="18" name="Shape 18"/>
          <p:cNvSpPr txBox="1"/>
          <p:nvPr>
            <p:ph type="title"/>
          </p:nvPr>
        </p:nvSpPr>
        <p:spPr>
          <a:xfrm>
            <a:off x="685800" y="609600"/>
            <a:ext cx="7848599" cy="1143000"/>
          </a:xfrm>
          <a:prstGeom prst="rect">
            <a:avLst/>
          </a:prstGeom>
          <a:noFill/>
          <a:ln>
            <a:noFill/>
          </a:ln>
        </p:spPr>
        <p:txBody>
          <a:bodyPr anchorCtr="0" anchor="ctr" bIns="91425" lIns="91425" rIns="91425" tIns="91425"/>
          <a:lstStyle>
            <a:lvl1pPr indent="0" marL="0" marR="0" rtl="0" algn="ctr">
              <a:lnSpc>
                <a:spcPct val="100000"/>
              </a:lnSpc>
              <a:spcBef>
                <a:spcPts val="0"/>
              </a:spcBef>
              <a:spcAft>
                <a:spcPts val="0"/>
              </a:spcAft>
              <a:buSzPct val="100000"/>
              <a:buFont typeface="Cambria"/>
              <a:defRPr sz="3600">
                <a:latin typeface="Cambria"/>
                <a:ea typeface="Cambria"/>
                <a:cs typeface="Cambria"/>
                <a:sym typeface="Cambria"/>
              </a:defRPr>
            </a:lvl1pPr>
            <a:lvl2pPr indent="0" marL="0" marR="0" rtl="0" algn="ctr">
              <a:lnSpc>
                <a:spcPct val="100000"/>
              </a:lnSpc>
              <a:spcBef>
                <a:spcPts val="0"/>
              </a:spcBef>
              <a:spcAft>
                <a:spcPts val="0"/>
              </a:spcAft>
              <a:defRPr/>
            </a:lvl2pPr>
            <a:lvl3pPr indent="0" marL="0" marR="0" rtl="0" algn="ctr">
              <a:lnSpc>
                <a:spcPct val="100000"/>
              </a:lnSpc>
              <a:spcBef>
                <a:spcPts val="0"/>
              </a:spcBef>
              <a:spcAft>
                <a:spcPts val="0"/>
              </a:spcAft>
              <a:defRPr/>
            </a:lvl3pPr>
            <a:lvl4pPr indent="0" marL="0" marR="0" rtl="0" algn="ctr">
              <a:lnSpc>
                <a:spcPct val="100000"/>
              </a:lnSpc>
              <a:spcBef>
                <a:spcPts val="0"/>
              </a:spcBef>
              <a:spcAft>
                <a:spcPts val="0"/>
              </a:spcAft>
              <a:defRPr/>
            </a:lvl4pPr>
            <a:lvl5pPr indent="0" marL="0" marR="0" rtl="0" algn="ctr">
              <a:lnSpc>
                <a:spcPct val="100000"/>
              </a:lnSpc>
              <a:spcBef>
                <a:spcPts val="0"/>
              </a:spcBef>
              <a:spcAft>
                <a:spcPts val="0"/>
              </a:spcAft>
              <a:defRPr/>
            </a:lvl5pPr>
            <a:lvl6pPr indent="0" marL="0" marR="0" rtl="0" algn="ctr">
              <a:lnSpc>
                <a:spcPct val="100000"/>
              </a:lnSpc>
              <a:spcBef>
                <a:spcPts val="0"/>
              </a:spcBef>
              <a:spcAft>
                <a:spcPts val="0"/>
              </a:spcAft>
              <a:defRPr/>
            </a:lvl6pPr>
            <a:lvl7pPr indent="0" marL="0" marR="0" rtl="0" algn="ctr">
              <a:lnSpc>
                <a:spcPct val="100000"/>
              </a:lnSpc>
              <a:spcBef>
                <a:spcPts val="0"/>
              </a:spcBef>
              <a:spcAft>
                <a:spcPts val="0"/>
              </a:spcAft>
              <a:defRPr/>
            </a:lvl7pPr>
            <a:lvl8pPr indent="0" marL="0" marR="0" rtl="0" algn="ctr">
              <a:lnSpc>
                <a:spcPct val="100000"/>
              </a:lnSpc>
              <a:spcBef>
                <a:spcPts val="0"/>
              </a:spcBef>
              <a:spcAft>
                <a:spcPts val="0"/>
              </a:spcAft>
              <a:defRPr/>
            </a:lvl8pPr>
            <a:lvl9pPr indent="0" marL="0" marR="0" rtl="0" algn="ctr">
              <a:lnSpc>
                <a:spcPct val="100000"/>
              </a:lnSpc>
              <a:spcBef>
                <a:spcPts val="0"/>
              </a:spcBef>
              <a:spcAft>
                <a:spcPts val="0"/>
              </a:spcAft>
              <a:defRPr/>
            </a:lvl9pPr>
          </a:lstStyle>
          <a:p/>
        </p:txBody>
      </p:sp>
      <p:sp>
        <p:nvSpPr>
          <p:cNvPr id="19" name="Shape 19"/>
          <p:cNvSpPr txBox="1"/>
          <p:nvPr>
            <p:ph idx="1" type="body"/>
          </p:nvPr>
        </p:nvSpPr>
        <p:spPr>
          <a:xfrm>
            <a:off x="685800" y="1935161"/>
            <a:ext cx="7848599" cy="3551099"/>
          </a:xfrm>
          <a:prstGeom prst="rect">
            <a:avLst/>
          </a:prstGeom>
          <a:noFill/>
          <a:ln>
            <a:noFill/>
          </a:ln>
        </p:spPr>
        <p:txBody>
          <a:bodyPr anchorCtr="0" anchor="t" bIns="91425" lIns="91425" rIns="91425" tIns="91425"/>
          <a:lstStyle>
            <a:lvl1pPr indent="-139700" marL="342900" marR="0" rtl="0" algn="l">
              <a:lnSpc>
                <a:spcPct val="100000"/>
              </a:lnSpc>
              <a:spcBef>
                <a:spcPts val="640"/>
              </a:spcBef>
              <a:spcAft>
                <a:spcPts val="0"/>
              </a:spcAft>
              <a:buClr>
                <a:schemeClr val="dk1"/>
              </a:buClr>
              <a:buSzPct val="100000"/>
              <a:buFont typeface="Calibri"/>
              <a:buChar char="•"/>
              <a:defRPr sz="1800">
                <a:latin typeface="Calibri"/>
                <a:ea typeface="Calibri"/>
                <a:cs typeface="Calibri"/>
                <a:sym typeface="Calibri"/>
              </a:defRPr>
            </a:lvl1pPr>
            <a:lvl2pPr indent="-107950" marL="742950" marR="0" rtl="0" algn="l">
              <a:lnSpc>
                <a:spcPct val="100000"/>
              </a:lnSpc>
              <a:spcBef>
                <a:spcPts val="560"/>
              </a:spcBef>
              <a:spcAft>
                <a:spcPts val="0"/>
              </a:spcAft>
              <a:buClr>
                <a:schemeClr val="dk1"/>
              </a:buClr>
              <a:buSzPct val="100000"/>
              <a:buFont typeface="Calibri"/>
              <a:buChar char="–"/>
              <a:defRPr sz="1800">
                <a:latin typeface="Calibri"/>
                <a:ea typeface="Calibri"/>
                <a:cs typeface="Calibri"/>
                <a:sym typeface="Calibri"/>
              </a:defRPr>
            </a:lvl2pPr>
            <a:lvl3pPr indent="-76200" marL="1143000" marR="0" rtl="0" algn="l">
              <a:lnSpc>
                <a:spcPct val="100000"/>
              </a:lnSpc>
              <a:spcBef>
                <a:spcPts val="480"/>
              </a:spcBef>
              <a:spcAft>
                <a:spcPts val="0"/>
              </a:spcAft>
              <a:buClr>
                <a:schemeClr val="dk1"/>
              </a:buClr>
              <a:buSzPct val="100000"/>
              <a:buFont typeface="Calibri"/>
              <a:buChar char="•"/>
              <a:defRPr sz="1800">
                <a:latin typeface="Calibri"/>
                <a:ea typeface="Calibri"/>
                <a:cs typeface="Calibri"/>
                <a:sym typeface="Calibri"/>
              </a:defRPr>
            </a:lvl3pPr>
            <a:lvl4pPr indent="-101600" marL="1600200" marR="0" rtl="0" algn="l">
              <a:lnSpc>
                <a:spcPct val="100000"/>
              </a:lnSpc>
              <a:spcBef>
                <a:spcPts val="400"/>
              </a:spcBef>
              <a:spcAft>
                <a:spcPts val="0"/>
              </a:spcAft>
              <a:buClr>
                <a:schemeClr val="dk1"/>
              </a:buClr>
              <a:buSzPct val="100000"/>
              <a:buFont typeface="Calibri"/>
              <a:buChar char="–"/>
              <a:defRPr sz="1800">
                <a:latin typeface="Calibri"/>
                <a:ea typeface="Calibri"/>
                <a:cs typeface="Calibri"/>
                <a:sym typeface="Calibri"/>
              </a:defRPr>
            </a:lvl4pPr>
            <a:lvl5pPr indent="-101600" marL="2057400" marR="0" rtl="0" algn="l">
              <a:lnSpc>
                <a:spcPct val="100000"/>
              </a:lnSpc>
              <a:spcBef>
                <a:spcPts val="400"/>
              </a:spcBef>
              <a:spcAft>
                <a:spcPts val="0"/>
              </a:spcAft>
              <a:buClr>
                <a:schemeClr val="dk1"/>
              </a:buClr>
              <a:buSzPct val="100000"/>
              <a:buFont typeface="Calibri"/>
              <a:buChar char="»"/>
              <a:defRPr sz="1800">
                <a:latin typeface="Calibri"/>
                <a:ea typeface="Calibri"/>
                <a:cs typeface="Calibri"/>
                <a:sym typeface="Calibri"/>
              </a:defRPr>
            </a:lvl5pPr>
            <a:lvl6pPr indent="-101600" marL="2514600" marR="0" rtl="0" algn="l">
              <a:lnSpc>
                <a:spcPct val="100000"/>
              </a:lnSpc>
              <a:spcBef>
                <a:spcPts val="400"/>
              </a:spcBef>
              <a:spcAft>
                <a:spcPts val="0"/>
              </a:spcAft>
              <a:buClr>
                <a:schemeClr val="dk1"/>
              </a:buClr>
              <a:buSzPct val="100000"/>
              <a:buFont typeface="Calibri"/>
              <a:buChar char="»"/>
              <a:defRPr sz="1800">
                <a:latin typeface="Calibri"/>
                <a:ea typeface="Calibri"/>
                <a:cs typeface="Calibri"/>
                <a:sym typeface="Calibri"/>
              </a:defRPr>
            </a:lvl6pPr>
            <a:lvl7pPr indent="-101600" marL="3429000" marR="0" rtl="0" algn="l">
              <a:lnSpc>
                <a:spcPct val="100000"/>
              </a:lnSpc>
              <a:spcBef>
                <a:spcPts val="400"/>
              </a:spcBef>
              <a:spcAft>
                <a:spcPts val="0"/>
              </a:spcAft>
              <a:buClr>
                <a:schemeClr val="dk1"/>
              </a:buClr>
              <a:buSzPct val="100000"/>
              <a:buFont typeface="Calibri"/>
              <a:buChar char="»"/>
              <a:defRPr sz="1800">
                <a:latin typeface="Calibri"/>
                <a:ea typeface="Calibri"/>
                <a:cs typeface="Calibri"/>
                <a:sym typeface="Calibri"/>
              </a:defRPr>
            </a:lvl7pPr>
            <a:lvl8pPr indent="-101600" marL="4800600" marR="0" rtl="0" algn="l">
              <a:lnSpc>
                <a:spcPct val="100000"/>
              </a:lnSpc>
              <a:spcBef>
                <a:spcPts val="400"/>
              </a:spcBef>
              <a:spcAft>
                <a:spcPts val="0"/>
              </a:spcAft>
              <a:buClr>
                <a:schemeClr val="dk1"/>
              </a:buClr>
              <a:buSzPct val="100000"/>
              <a:buFont typeface="Calibri"/>
              <a:buChar char="»"/>
              <a:defRPr sz="1800">
                <a:latin typeface="Calibri"/>
                <a:ea typeface="Calibri"/>
                <a:cs typeface="Calibri"/>
                <a:sym typeface="Calibri"/>
              </a:defRPr>
            </a:lvl8pPr>
            <a:lvl9pPr indent="-101600" marL="6629400" marR="0" rtl="0" algn="l">
              <a:lnSpc>
                <a:spcPct val="100000"/>
              </a:lnSpc>
              <a:spcBef>
                <a:spcPts val="400"/>
              </a:spcBef>
              <a:spcAft>
                <a:spcPts val="0"/>
              </a:spcAft>
              <a:buClr>
                <a:schemeClr val="dk1"/>
              </a:buClr>
              <a:buSzPct val="100000"/>
              <a:buFont typeface="Calibri"/>
              <a:buChar char="»"/>
              <a:defRPr sz="1800">
                <a:latin typeface="Calibri"/>
                <a:ea typeface="Calibri"/>
                <a:cs typeface="Calibri"/>
                <a:sym typeface="Calibri"/>
              </a:defRPr>
            </a:lvl9pPr>
          </a:lstStyle>
          <a:p/>
        </p:txBody>
      </p:sp>
      <p:sp>
        <p:nvSpPr>
          <p:cNvPr id="20" name="Shape 20"/>
          <p:cNvSpPr txBox="1"/>
          <p:nvPr>
            <p:ph idx="10" type="dt"/>
          </p:nvPr>
        </p:nvSpPr>
        <p:spPr>
          <a:xfrm>
            <a:off x="1143000" y="6229350"/>
            <a:ext cx="1447800" cy="476100"/>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defRPr/>
            </a:lvl1pPr>
            <a:lvl2pPr indent="0" marL="457200" marR="0" rtl="0" algn="l">
              <a:lnSpc>
                <a:spcPct val="100000"/>
              </a:lnSpc>
              <a:spcBef>
                <a:spcPts val="0"/>
              </a:spcBef>
              <a:spcAft>
                <a:spcPts val="0"/>
              </a:spcAft>
              <a:defRPr/>
            </a:lvl2pPr>
            <a:lvl3pPr indent="0" marL="914400" marR="0" rtl="0" algn="l">
              <a:lnSpc>
                <a:spcPct val="100000"/>
              </a:lnSpc>
              <a:spcBef>
                <a:spcPts val="0"/>
              </a:spcBef>
              <a:spcAft>
                <a:spcPts val="0"/>
              </a:spcAft>
              <a:defRPr/>
            </a:lvl3pPr>
            <a:lvl4pPr indent="0" marL="1371600" marR="0" rtl="0" algn="l">
              <a:lnSpc>
                <a:spcPct val="100000"/>
              </a:lnSpc>
              <a:spcBef>
                <a:spcPts val="0"/>
              </a:spcBef>
              <a:spcAft>
                <a:spcPts val="0"/>
              </a:spcAft>
              <a:defRPr/>
            </a:lvl4pPr>
            <a:lvl5pPr indent="0" marL="1828800" marR="0" rtl="0" algn="l">
              <a:lnSpc>
                <a:spcPct val="100000"/>
              </a:lnSpc>
              <a:spcBef>
                <a:spcPts val="0"/>
              </a:spcBef>
              <a:spcAft>
                <a:spcPts val="0"/>
              </a:spcAft>
              <a:defRPr/>
            </a:lvl5pPr>
            <a:lvl6pPr indent="0" marL="2286000" marR="0" rtl="0" algn="l">
              <a:lnSpc>
                <a:spcPct val="100000"/>
              </a:lnSpc>
              <a:spcBef>
                <a:spcPts val="0"/>
              </a:spcBef>
              <a:spcAft>
                <a:spcPts val="0"/>
              </a:spcAft>
              <a:defRPr/>
            </a:lvl6pPr>
            <a:lvl7pPr indent="0" marL="3200400" marR="0" rtl="0" algn="l">
              <a:lnSpc>
                <a:spcPct val="100000"/>
              </a:lnSpc>
              <a:spcBef>
                <a:spcPts val="0"/>
              </a:spcBef>
              <a:spcAft>
                <a:spcPts val="0"/>
              </a:spcAft>
              <a:defRPr/>
            </a:lvl7pPr>
            <a:lvl8pPr indent="0" marL="4572000" marR="0" rtl="0" algn="l">
              <a:lnSpc>
                <a:spcPct val="100000"/>
              </a:lnSpc>
              <a:spcBef>
                <a:spcPts val="0"/>
              </a:spcBef>
              <a:spcAft>
                <a:spcPts val="0"/>
              </a:spcAft>
              <a:defRPr/>
            </a:lvl8pPr>
            <a:lvl9pPr indent="0" marL="6400800" marR="0" rtl="0" algn="l">
              <a:lnSpc>
                <a:spcPct val="100000"/>
              </a:lnSpc>
              <a:spcBef>
                <a:spcPts val="0"/>
              </a:spcBef>
              <a:spcAft>
                <a:spcPts val="0"/>
              </a:spcAft>
              <a:defRPr/>
            </a:lvl9pPr>
          </a:lstStyle>
          <a:p/>
        </p:txBody>
      </p:sp>
      <p:sp>
        <p:nvSpPr>
          <p:cNvPr id="21" name="Shape 21"/>
          <p:cNvSpPr txBox="1"/>
          <p:nvPr>
            <p:ph idx="11" type="ftr"/>
          </p:nvPr>
        </p:nvSpPr>
        <p:spPr>
          <a:xfrm>
            <a:off x="2895600" y="6229350"/>
            <a:ext cx="2438399" cy="476100"/>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defRPr/>
            </a:lvl1pPr>
            <a:lvl2pPr indent="0" marL="457200" marR="0" rtl="0" algn="l">
              <a:lnSpc>
                <a:spcPct val="100000"/>
              </a:lnSpc>
              <a:spcBef>
                <a:spcPts val="0"/>
              </a:spcBef>
              <a:spcAft>
                <a:spcPts val="0"/>
              </a:spcAft>
              <a:defRPr/>
            </a:lvl2pPr>
            <a:lvl3pPr indent="0" marL="914400" marR="0" rtl="0" algn="l">
              <a:lnSpc>
                <a:spcPct val="100000"/>
              </a:lnSpc>
              <a:spcBef>
                <a:spcPts val="0"/>
              </a:spcBef>
              <a:spcAft>
                <a:spcPts val="0"/>
              </a:spcAft>
              <a:defRPr/>
            </a:lvl3pPr>
            <a:lvl4pPr indent="0" marL="1371600" marR="0" rtl="0" algn="l">
              <a:lnSpc>
                <a:spcPct val="100000"/>
              </a:lnSpc>
              <a:spcBef>
                <a:spcPts val="0"/>
              </a:spcBef>
              <a:spcAft>
                <a:spcPts val="0"/>
              </a:spcAft>
              <a:defRPr/>
            </a:lvl4pPr>
            <a:lvl5pPr indent="0" marL="1828800" marR="0" rtl="0" algn="l">
              <a:lnSpc>
                <a:spcPct val="100000"/>
              </a:lnSpc>
              <a:spcBef>
                <a:spcPts val="0"/>
              </a:spcBef>
              <a:spcAft>
                <a:spcPts val="0"/>
              </a:spcAft>
              <a:defRPr/>
            </a:lvl5pPr>
            <a:lvl6pPr indent="0" marL="2286000" marR="0" rtl="0" algn="l">
              <a:lnSpc>
                <a:spcPct val="100000"/>
              </a:lnSpc>
              <a:spcBef>
                <a:spcPts val="0"/>
              </a:spcBef>
              <a:spcAft>
                <a:spcPts val="0"/>
              </a:spcAft>
              <a:defRPr/>
            </a:lvl6pPr>
            <a:lvl7pPr indent="0" marL="3200400" marR="0" rtl="0" algn="l">
              <a:lnSpc>
                <a:spcPct val="100000"/>
              </a:lnSpc>
              <a:spcBef>
                <a:spcPts val="0"/>
              </a:spcBef>
              <a:spcAft>
                <a:spcPts val="0"/>
              </a:spcAft>
              <a:defRPr/>
            </a:lvl7pPr>
            <a:lvl8pPr indent="0" marL="4572000" marR="0" rtl="0" algn="l">
              <a:lnSpc>
                <a:spcPct val="100000"/>
              </a:lnSpc>
              <a:spcBef>
                <a:spcPts val="0"/>
              </a:spcBef>
              <a:spcAft>
                <a:spcPts val="0"/>
              </a:spcAft>
              <a:defRPr/>
            </a:lvl8pPr>
            <a:lvl9pPr indent="0" marL="6400800" marR="0" rtl="0" algn="l">
              <a:lnSpc>
                <a:spcPct val="100000"/>
              </a:lnSpc>
              <a:spcBef>
                <a:spcPts val="0"/>
              </a:spcBef>
              <a:spcAft>
                <a:spcPts val="0"/>
              </a:spcAft>
              <a:defRPr/>
            </a:lvl9pPr>
          </a:lstStyle>
          <a:p/>
        </p:txBody>
      </p:sp>
      <p:sp>
        <p:nvSpPr>
          <p:cNvPr id="22" name="Shape 22"/>
          <p:cNvSpPr txBox="1"/>
          <p:nvPr>
            <p:ph idx="12" type="sldNum"/>
          </p:nvPr>
        </p:nvSpPr>
        <p:spPr>
          <a:xfrm>
            <a:off x="5562600" y="6229350"/>
            <a:ext cx="1447800" cy="476100"/>
          </a:xfrm>
          <a:prstGeom prst="rect">
            <a:avLst/>
          </a:prstGeom>
          <a:noFill/>
          <a:ln>
            <a:noFill/>
          </a:ln>
        </p:spPr>
        <p:txBody>
          <a:bodyPr anchorCtr="0" anchor="t" bIns="91425" lIns="91425" rIns="91425" tIns="91425">
            <a:noAutofit/>
          </a:bodyPr>
          <a:lstStyle/>
          <a:p>
            <a:pPr indent="0" lvl="0" marL="0" marR="0" rtl="0" algn="r">
              <a:lnSpc>
                <a:spcPct val="100000"/>
              </a:lnSpc>
              <a:spcBef>
                <a:spcPts val="0"/>
              </a:spcBef>
              <a:spcAft>
                <a:spcPts val="0"/>
              </a:spcAft>
            </a:pPr>
            <a:r>
              <a:t/>
            </a:r>
            <a:endParaRPr/>
          </a:p>
          <a:p>
            <a:pPr indent="0" lvl="1" marL="457200" marR="0" rtl="0" algn="l">
              <a:lnSpc>
                <a:spcPct val="100000"/>
              </a:lnSpc>
              <a:spcBef>
                <a:spcPts val="0"/>
              </a:spcBef>
              <a:spcAft>
                <a:spcPts val="0"/>
              </a:spcAft>
            </a:pPr>
            <a:r>
              <a:t/>
            </a:r>
            <a:endParaRPr/>
          </a:p>
          <a:p>
            <a:pPr indent="0" lvl="2" marL="914400" marR="0" rtl="0" algn="l">
              <a:lnSpc>
                <a:spcPct val="100000"/>
              </a:lnSpc>
              <a:spcBef>
                <a:spcPts val="0"/>
              </a:spcBef>
              <a:spcAft>
                <a:spcPts val="0"/>
              </a:spcAft>
            </a:pPr>
            <a:r>
              <a:t/>
            </a:r>
            <a:endParaRPr/>
          </a:p>
          <a:p>
            <a:pPr indent="0" lvl="3" marL="1371600" marR="0" rtl="0" algn="l">
              <a:lnSpc>
                <a:spcPct val="100000"/>
              </a:lnSpc>
              <a:spcBef>
                <a:spcPts val="0"/>
              </a:spcBef>
              <a:spcAft>
                <a:spcPts val="0"/>
              </a:spcAft>
            </a:pPr>
            <a:r>
              <a:t/>
            </a:r>
            <a:endParaRPr/>
          </a:p>
          <a:p>
            <a:pPr indent="0" lvl="4" marL="1828800" marR="0" rtl="0" algn="l">
              <a:lnSpc>
                <a:spcPct val="100000"/>
              </a:lnSpc>
              <a:spcBef>
                <a:spcPts val="0"/>
              </a:spcBef>
              <a:spcAft>
                <a:spcPts val="0"/>
              </a:spcAft>
            </a:pPr>
            <a:r>
              <a:t/>
            </a:r>
            <a:endParaRPr/>
          </a:p>
          <a:p>
            <a:pPr indent="0" lvl="5" marL="2286000" marR="0" rtl="0" algn="l">
              <a:lnSpc>
                <a:spcPct val="100000"/>
              </a:lnSpc>
              <a:spcBef>
                <a:spcPts val="0"/>
              </a:spcBef>
              <a:spcAft>
                <a:spcPts val="0"/>
              </a:spcAft>
            </a:pPr>
            <a:r>
              <a:t/>
            </a:r>
            <a:endParaRPr/>
          </a:p>
          <a:p>
            <a:pPr indent="0" lvl="6" marL="3200400" marR="0" rtl="0" algn="l">
              <a:lnSpc>
                <a:spcPct val="100000"/>
              </a:lnSpc>
              <a:spcBef>
                <a:spcPts val="0"/>
              </a:spcBef>
              <a:spcAft>
                <a:spcPts val="0"/>
              </a:spcAft>
            </a:pPr>
            <a:r>
              <a:t/>
            </a:r>
            <a:endParaRPr/>
          </a:p>
          <a:p>
            <a:pPr indent="0" lvl="7" marL="4572000" marR="0" rtl="0" algn="l">
              <a:lnSpc>
                <a:spcPct val="100000"/>
              </a:lnSpc>
              <a:spcBef>
                <a:spcPts val="0"/>
              </a:spcBef>
              <a:spcAft>
                <a:spcPts val="0"/>
              </a:spcAft>
            </a:pPr>
            <a:r>
              <a:t/>
            </a:r>
            <a:endParaRPr/>
          </a:p>
          <a:p>
            <a:pPr indent="0" lvl="8" marL="6400800" marR="0" rtl="0" algn="l">
              <a:lnSpc>
                <a:spcPct val="100000"/>
              </a:lnSpc>
              <a:spcBef>
                <a:spcPts val="0"/>
              </a:spcBef>
              <a:spcAft>
                <a:spcPts val="0"/>
              </a:spcAft>
            </a:pPr>
            <a:r>
              <a:t/>
            </a:r>
            <a:endParaRPr/>
          </a:p>
        </p:txBody>
      </p:sp>
      <p:pic>
        <p:nvPicPr>
          <p:cNvPr id="23" name="Shape 23"/>
          <p:cNvPicPr preferRelativeResize="0"/>
          <p:nvPr/>
        </p:nvPicPr>
        <p:blipFill rotWithShape="1">
          <a:blip r:embed="rId3">
            <a:alphaModFix/>
          </a:blip>
          <a:srcRect b="0" l="0" r="0" t="0"/>
          <a:stretch/>
        </p:blipFill>
        <p:spPr>
          <a:xfrm>
            <a:off x="0" y="0"/>
            <a:ext cx="9144000" cy="447600"/>
          </a:xfrm>
          <a:prstGeom prst="rect">
            <a:avLst/>
          </a:prstGeom>
          <a:solidFill>
            <a:srgbClr val="FFFFFF"/>
          </a:solid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 1">
    <p:spTree>
      <p:nvGrpSpPr>
        <p:cNvPr id="24" name="Shape 24"/>
        <p:cNvGrpSpPr/>
        <p:nvPr/>
      </p:nvGrpSpPr>
      <p:grpSpPr>
        <a:xfrm>
          <a:off x="0" y="0"/>
          <a:ext cx="0" cy="0"/>
          <a:chOff x="0" y="0"/>
          <a:chExt cx="0" cy="0"/>
        </a:xfrm>
      </p:grpSpPr>
      <p:pic>
        <p:nvPicPr>
          <p:cNvPr id="25" name="Shape 25"/>
          <p:cNvPicPr preferRelativeResize="0"/>
          <p:nvPr/>
        </p:nvPicPr>
        <p:blipFill rotWithShape="1">
          <a:blip r:embed="rId2">
            <a:alphaModFix/>
          </a:blip>
          <a:srcRect b="0" l="0" r="0" t="0"/>
          <a:stretch/>
        </p:blipFill>
        <p:spPr>
          <a:xfrm>
            <a:off x="0" y="6016625"/>
            <a:ext cx="9144000" cy="866699"/>
          </a:xfrm>
          <a:prstGeom prst="rect">
            <a:avLst/>
          </a:prstGeom>
          <a:solidFill>
            <a:srgbClr val="FFFFFF"/>
          </a:solidFill>
          <a:ln>
            <a:noFill/>
          </a:ln>
        </p:spPr>
      </p:pic>
      <p:pic>
        <p:nvPicPr>
          <p:cNvPr id="26" name="Shape 26"/>
          <p:cNvPicPr preferRelativeResize="0"/>
          <p:nvPr/>
        </p:nvPicPr>
        <p:blipFill rotWithShape="1">
          <a:blip r:embed="rId3">
            <a:alphaModFix/>
          </a:blip>
          <a:srcRect b="0" l="0" r="0" t="0"/>
          <a:stretch/>
        </p:blipFill>
        <p:spPr>
          <a:xfrm>
            <a:off x="0" y="0"/>
            <a:ext cx="9144000" cy="447600"/>
          </a:xfrm>
          <a:prstGeom prst="rect">
            <a:avLst/>
          </a:prstGeom>
          <a:solidFill>
            <a:srgbClr val="FFFFFF"/>
          </a:solidFill>
          <a:ln>
            <a:noFill/>
          </a:ln>
        </p:spPr>
      </p:pic>
      <p:sp>
        <p:nvSpPr>
          <p:cNvPr id="27" name="Shape 27"/>
          <p:cNvSpPr txBox="1"/>
          <p:nvPr>
            <p:ph type="title"/>
          </p:nvPr>
        </p:nvSpPr>
        <p:spPr>
          <a:xfrm>
            <a:off x="249600" y="571500"/>
            <a:ext cx="8644799" cy="904200"/>
          </a:xfrm>
          <a:prstGeom prst="rect">
            <a:avLst/>
          </a:prstGeom>
        </p:spPr>
        <p:txBody>
          <a:bodyPr anchorCtr="0" anchor="ctr" bIns="91425" lIns="91425" rIns="91425" tIns="91425"/>
          <a:lstStyle>
            <a:lvl1pPr rtl="0">
              <a:spcBef>
                <a:spcPts val="0"/>
              </a:spcBef>
              <a:buNone/>
              <a:defRPr sz="1800">
                <a:latin typeface="Calibri"/>
                <a:ea typeface="Calibri"/>
                <a:cs typeface="Calibri"/>
                <a:sym typeface="Calibri"/>
              </a:defRPr>
            </a:lvl1pPr>
            <a:lvl2pPr rtl="0">
              <a:spcBef>
                <a:spcPts val="0"/>
              </a:spcBef>
              <a:buNone/>
              <a:defRPr/>
            </a:lvl2pPr>
            <a:lvl3pPr rtl="0">
              <a:spcBef>
                <a:spcPts val="0"/>
              </a:spcBef>
              <a:buNone/>
              <a:defRPr/>
            </a:lvl3pPr>
            <a:lvl4pPr rtl="0">
              <a:spcBef>
                <a:spcPts val="0"/>
              </a:spcBef>
              <a:buNone/>
              <a:defRPr/>
            </a:lvl4pPr>
            <a:lvl5pPr rtl="0">
              <a:spcBef>
                <a:spcPts val="0"/>
              </a:spcBef>
              <a:buNone/>
              <a:defRPr/>
            </a:lvl5pPr>
            <a:lvl6pPr rtl="0">
              <a:spcBef>
                <a:spcPts val="0"/>
              </a:spcBef>
              <a:buNone/>
              <a:defRPr/>
            </a:lvl6pPr>
            <a:lvl7pPr rtl="0">
              <a:spcBef>
                <a:spcPts val="0"/>
              </a:spcBef>
              <a:buNone/>
              <a:defRPr/>
            </a:lvl7pPr>
            <a:lvl8pPr rtl="0">
              <a:spcBef>
                <a:spcPts val="0"/>
              </a:spcBef>
              <a:buNone/>
              <a:defRPr/>
            </a:lvl8pPr>
            <a:lvl9pPr rtl="0">
              <a:spcBef>
                <a:spcPts val="0"/>
              </a:spcBef>
              <a:buNone/>
              <a:defRPr/>
            </a:lvl9pPr>
          </a:lstStyle>
          <a:p/>
        </p:txBody>
      </p:sp>
      <p:sp>
        <p:nvSpPr>
          <p:cNvPr id="28" name="Shape 28"/>
          <p:cNvSpPr txBox="1"/>
          <p:nvPr>
            <p:ph idx="1" type="body"/>
          </p:nvPr>
        </p:nvSpPr>
        <p:spPr>
          <a:xfrm>
            <a:off x="426800" y="1475700"/>
            <a:ext cx="3515700" cy="4767300"/>
          </a:xfrm>
          <a:prstGeom prst="rect">
            <a:avLst/>
          </a:prstGeom>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a:spcBef>
                <a:spcPts val="0"/>
              </a:spcBef>
              <a:defRPr/>
            </a:lvl9pPr>
          </a:lstStyle>
          <a:p/>
        </p:txBody>
      </p:sp>
      <p:sp>
        <p:nvSpPr>
          <p:cNvPr id="29" name="Shape 29"/>
          <p:cNvSpPr txBox="1"/>
          <p:nvPr>
            <p:ph idx="2" type="body"/>
          </p:nvPr>
        </p:nvSpPr>
        <p:spPr>
          <a:xfrm>
            <a:off x="4970350" y="1475700"/>
            <a:ext cx="3515700" cy="4767300"/>
          </a:xfrm>
          <a:prstGeom prst="rect">
            <a:avLst/>
          </a:prstGeom>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01.jpg"/><Relationship Id="rId2" Type="http://schemas.openxmlformats.org/officeDocument/2006/relationships/image" Target="../media/image00.jp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 name="Shape 8"/>
        <p:cNvGrpSpPr/>
        <p:nvPr/>
      </p:nvGrpSpPr>
      <p:grpSpPr>
        <a:xfrm>
          <a:off x="0" y="0"/>
          <a:ext cx="0" cy="0"/>
          <a:chOff x="0" y="0"/>
          <a:chExt cx="0" cy="0"/>
        </a:xfrm>
      </p:grpSpPr>
      <p:sp>
        <p:nvSpPr>
          <p:cNvPr id="9" name="Shape 9"/>
          <p:cNvSpPr txBox="1"/>
          <p:nvPr>
            <p:ph type="title"/>
          </p:nvPr>
        </p:nvSpPr>
        <p:spPr>
          <a:xfrm>
            <a:off x="685800" y="609600"/>
            <a:ext cx="7848599" cy="1143000"/>
          </a:xfrm>
          <a:prstGeom prst="rect">
            <a:avLst/>
          </a:prstGeom>
          <a:noFill/>
          <a:ln>
            <a:noFill/>
          </a:ln>
        </p:spPr>
        <p:txBody>
          <a:bodyPr anchorCtr="0" anchor="ctr" bIns="91425" lIns="91425" rIns="91425" tIns="91425"/>
          <a:lstStyle>
            <a:lvl1pPr indent="0" marL="0" marR="0" rtl="0" algn="ctr">
              <a:lnSpc>
                <a:spcPct val="100000"/>
              </a:lnSpc>
              <a:spcBef>
                <a:spcPts val="0"/>
              </a:spcBef>
              <a:spcAft>
                <a:spcPts val="0"/>
              </a:spcAft>
              <a:defRPr/>
            </a:lvl1pPr>
            <a:lvl2pPr indent="0" marL="0" marR="0" rtl="0" algn="ctr">
              <a:lnSpc>
                <a:spcPct val="100000"/>
              </a:lnSpc>
              <a:spcBef>
                <a:spcPts val="0"/>
              </a:spcBef>
              <a:spcAft>
                <a:spcPts val="0"/>
              </a:spcAft>
              <a:defRPr/>
            </a:lvl2pPr>
            <a:lvl3pPr indent="0" marL="0" marR="0" rtl="0" algn="ctr">
              <a:lnSpc>
                <a:spcPct val="100000"/>
              </a:lnSpc>
              <a:spcBef>
                <a:spcPts val="0"/>
              </a:spcBef>
              <a:spcAft>
                <a:spcPts val="0"/>
              </a:spcAft>
              <a:defRPr/>
            </a:lvl3pPr>
            <a:lvl4pPr indent="0" marL="0" marR="0" rtl="0" algn="ctr">
              <a:lnSpc>
                <a:spcPct val="100000"/>
              </a:lnSpc>
              <a:spcBef>
                <a:spcPts val="0"/>
              </a:spcBef>
              <a:spcAft>
                <a:spcPts val="0"/>
              </a:spcAft>
              <a:defRPr/>
            </a:lvl4pPr>
            <a:lvl5pPr indent="0" marL="0" marR="0" rtl="0" algn="ctr">
              <a:lnSpc>
                <a:spcPct val="100000"/>
              </a:lnSpc>
              <a:spcBef>
                <a:spcPts val="0"/>
              </a:spcBef>
              <a:spcAft>
                <a:spcPts val="0"/>
              </a:spcAft>
              <a:defRPr/>
            </a:lvl5pPr>
            <a:lvl6pPr indent="0" marL="0" marR="0" rtl="0" algn="ctr">
              <a:lnSpc>
                <a:spcPct val="100000"/>
              </a:lnSpc>
              <a:spcBef>
                <a:spcPts val="0"/>
              </a:spcBef>
              <a:spcAft>
                <a:spcPts val="0"/>
              </a:spcAft>
              <a:defRPr/>
            </a:lvl6pPr>
            <a:lvl7pPr indent="0" marL="0" marR="0" rtl="0" algn="ctr">
              <a:lnSpc>
                <a:spcPct val="100000"/>
              </a:lnSpc>
              <a:spcBef>
                <a:spcPts val="0"/>
              </a:spcBef>
              <a:spcAft>
                <a:spcPts val="0"/>
              </a:spcAft>
              <a:defRPr/>
            </a:lvl7pPr>
            <a:lvl8pPr indent="0" marL="0" marR="0" rtl="0" algn="ctr">
              <a:lnSpc>
                <a:spcPct val="100000"/>
              </a:lnSpc>
              <a:spcBef>
                <a:spcPts val="0"/>
              </a:spcBef>
              <a:spcAft>
                <a:spcPts val="0"/>
              </a:spcAft>
              <a:defRPr/>
            </a:lvl8pPr>
            <a:lvl9pPr indent="0" marL="0" marR="0" rtl="0" algn="ctr">
              <a:lnSpc>
                <a:spcPct val="100000"/>
              </a:lnSpc>
              <a:spcBef>
                <a:spcPts val="0"/>
              </a:spcBef>
              <a:spcAft>
                <a:spcPts val="0"/>
              </a:spcAft>
              <a:defRPr/>
            </a:lvl9pPr>
          </a:lstStyle>
          <a:p/>
        </p:txBody>
      </p:sp>
      <p:sp>
        <p:nvSpPr>
          <p:cNvPr id="10" name="Shape 10"/>
          <p:cNvSpPr txBox="1"/>
          <p:nvPr>
            <p:ph idx="1" type="body"/>
          </p:nvPr>
        </p:nvSpPr>
        <p:spPr>
          <a:xfrm>
            <a:off x="685800" y="1935161"/>
            <a:ext cx="7848599" cy="3551236"/>
          </a:xfrm>
          <a:prstGeom prst="rect">
            <a:avLst/>
          </a:prstGeom>
          <a:noFill/>
          <a:ln>
            <a:noFill/>
          </a:ln>
        </p:spPr>
        <p:txBody>
          <a:bodyPr anchorCtr="0" anchor="t" bIns="91425" lIns="91425" rIns="91425" tIns="91425"/>
          <a:lstStyle>
            <a:lvl1pPr indent="-139700" marL="342900" marR="0" rtl="0" algn="l">
              <a:lnSpc>
                <a:spcPct val="100000"/>
              </a:lnSpc>
              <a:spcBef>
                <a:spcPts val="640"/>
              </a:spcBef>
              <a:spcAft>
                <a:spcPts val="0"/>
              </a:spcAft>
              <a:buClr>
                <a:schemeClr val="dk1"/>
              </a:buClr>
              <a:buFont typeface="Arial"/>
              <a:buChar char="•"/>
              <a:defRPr/>
            </a:lvl1pPr>
            <a:lvl2pPr indent="-107950" marL="742950" marR="0" rtl="0" algn="l">
              <a:lnSpc>
                <a:spcPct val="100000"/>
              </a:lnSpc>
              <a:spcBef>
                <a:spcPts val="560"/>
              </a:spcBef>
              <a:spcAft>
                <a:spcPts val="0"/>
              </a:spcAft>
              <a:buClr>
                <a:schemeClr val="dk1"/>
              </a:buClr>
              <a:buFont typeface="Arial"/>
              <a:buChar char="–"/>
              <a:defRPr/>
            </a:lvl2pPr>
            <a:lvl3pPr indent="-76200" marL="1143000" marR="0" rtl="0" algn="l">
              <a:lnSpc>
                <a:spcPct val="100000"/>
              </a:lnSpc>
              <a:spcBef>
                <a:spcPts val="480"/>
              </a:spcBef>
              <a:spcAft>
                <a:spcPts val="0"/>
              </a:spcAft>
              <a:buClr>
                <a:schemeClr val="dk1"/>
              </a:buClr>
              <a:buFont typeface="Arial"/>
              <a:buChar char="•"/>
              <a:defRPr/>
            </a:lvl3pPr>
            <a:lvl4pPr indent="-101600" marL="1600200" marR="0" rtl="0" algn="l">
              <a:lnSpc>
                <a:spcPct val="100000"/>
              </a:lnSpc>
              <a:spcBef>
                <a:spcPts val="400"/>
              </a:spcBef>
              <a:spcAft>
                <a:spcPts val="0"/>
              </a:spcAft>
              <a:buClr>
                <a:schemeClr val="dk1"/>
              </a:buClr>
              <a:buFont typeface="Arial"/>
              <a:buChar char="–"/>
              <a:defRPr/>
            </a:lvl4pPr>
            <a:lvl5pPr indent="-101600" marL="2057400" marR="0" rtl="0" algn="l">
              <a:lnSpc>
                <a:spcPct val="100000"/>
              </a:lnSpc>
              <a:spcBef>
                <a:spcPts val="400"/>
              </a:spcBef>
              <a:spcAft>
                <a:spcPts val="0"/>
              </a:spcAft>
              <a:buClr>
                <a:schemeClr val="dk1"/>
              </a:buClr>
              <a:buFont typeface="Arial"/>
              <a:buChar char="»"/>
              <a:defRPr/>
            </a:lvl5pPr>
            <a:lvl6pPr indent="-101600" marL="2514600" marR="0" rtl="0" algn="l">
              <a:lnSpc>
                <a:spcPct val="100000"/>
              </a:lnSpc>
              <a:spcBef>
                <a:spcPts val="400"/>
              </a:spcBef>
              <a:spcAft>
                <a:spcPts val="0"/>
              </a:spcAft>
              <a:buClr>
                <a:schemeClr val="dk1"/>
              </a:buClr>
              <a:buFont typeface="Arial"/>
              <a:buChar char="»"/>
              <a:defRPr/>
            </a:lvl6pPr>
            <a:lvl7pPr indent="-101600" marL="3429000" marR="0" rtl="0" algn="l">
              <a:lnSpc>
                <a:spcPct val="100000"/>
              </a:lnSpc>
              <a:spcBef>
                <a:spcPts val="400"/>
              </a:spcBef>
              <a:spcAft>
                <a:spcPts val="0"/>
              </a:spcAft>
              <a:buClr>
                <a:schemeClr val="dk1"/>
              </a:buClr>
              <a:buFont typeface="Arial"/>
              <a:buChar char="»"/>
              <a:defRPr/>
            </a:lvl7pPr>
            <a:lvl8pPr indent="-101600" marL="4800600" marR="0" rtl="0" algn="l">
              <a:lnSpc>
                <a:spcPct val="100000"/>
              </a:lnSpc>
              <a:spcBef>
                <a:spcPts val="400"/>
              </a:spcBef>
              <a:spcAft>
                <a:spcPts val="0"/>
              </a:spcAft>
              <a:buClr>
                <a:schemeClr val="dk1"/>
              </a:buClr>
              <a:buFont typeface="Arial"/>
              <a:buChar char="»"/>
              <a:defRPr/>
            </a:lvl8pPr>
            <a:lvl9pPr indent="-101600" marL="6629400" marR="0" rtl="0" algn="l">
              <a:lnSpc>
                <a:spcPct val="100000"/>
              </a:lnSpc>
              <a:spcBef>
                <a:spcPts val="400"/>
              </a:spcBef>
              <a:spcAft>
                <a:spcPts val="0"/>
              </a:spcAft>
              <a:buClr>
                <a:schemeClr val="dk1"/>
              </a:buClr>
              <a:buFont typeface="Arial"/>
              <a:buChar char="»"/>
              <a:defRPr/>
            </a:lvl9pPr>
          </a:lstStyle>
          <a:p/>
        </p:txBody>
      </p:sp>
      <p:sp>
        <p:nvSpPr>
          <p:cNvPr id="11" name="Shape 11"/>
          <p:cNvSpPr txBox="1"/>
          <p:nvPr>
            <p:ph idx="10" type="dt"/>
          </p:nvPr>
        </p:nvSpPr>
        <p:spPr>
          <a:xfrm>
            <a:off x="1143000" y="6229350"/>
            <a:ext cx="1447800" cy="47624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defRPr/>
            </a:lvl1pPr>
            <a:lvl2pPr indent="0" marL="457200" marR="0" rtl="0" algn="l">
              <a:lnSpc>
                <a:spcPct val="100000"/>
              </a:lnSpc>
              <a:spcBef>
                <a:spcPts val="0"/>
              </a:spcBef>
              <a:spcAft>
                <a:spcPts val="0"/>
              </a:spcAft>
              <a:defRPr/>
            </a:lvl2pPr>
            <a:lvl3pPr indent="0" marL="914400" marR="0" rtl="0" algn="l">
              <a:lnSpc>
                <a:spcPct val="100000"/>
              </a:lnSpc>
              <a:spcBef>
                <a:spcPts val="0"/>
              </a:spcBef>
              <a:spcAft>
                <a:spcPts val="0"/>
              </a:spcAft>
              <a:defRPr/>
            </a:lvl3pPr>
            <a:lvl4pPr indent="0" marL="1371600" marR="0" rtl="0" algn="l">
              <a:lnSpc>
                <a:spcPct val="100000"/>
              </a:lnSpc>
              <a:spcBef>
                <a:spcPts val="0"/>
              </a:spcBef>
              <a:spcAft>
                <a:spcPts val="0"/>
              </a:spcAft>
              <a:defRPr/>
            </a:lvl4pPr>
            <a:lvl5pPr indent="0" marL="1828800" marR="0" rtl="0" algn="l">
              <a:lnSpc>
                <a:spcPct val="100000"/>
              </a:lnSpc>
              <a:spcBef>
                <a:spcPts val="0"/>
              </a:spcBef>
              <a:spcAft>
                <a:spcPts val="0"/>
              </a:spcAft>
              <a:defRPr/>
            </a:lvl5pPr>
            <a:lvl6pPr indent="0" marL="2286000" marR="0" rtl="0" algn="l">
              <a:lnSpc>
                <a:spcPct val="100000"/>
              </a:lnSpc>
              <a:spcBef>
                <a:spcPts val="0"/>
              </a:spcBef>
              <a:spcAft>
                <a:spcPts val="0"/>
              </a:spcAft>
              <a:defRPr/>
            </a:lvl6pPr>
            <a:lvl7pPr indent="0" marL="3200400" marR="0" rtl="0" algn="l">
              <a:lnSpc>
                <a:spcPct val="100000"/>
              </a:lnSpc>
              <a:spcBef>
                <a:spcPts val="0"/>
              </a:spcBef>
              <a:spcAft>
                <a:spcPts val="0"/>
              </a:spcAft>
              <a:defRPr/>
            </a:lvl7pPr>
            <a:lvl8pPr indent="0" marL="4572000" marR="0" rtl="0" algn="l">
              <a:lnSpc>
                <a:spcPct val="100000"/>
              </a:lnSpc>
              <a:spcBef>
                <a:spcPts val="0"/>
              </a:spcBef>
              <a:spcAft>
                <a:spcPts val="0"/>
              </a:spcAft>
              <a:defRPr/>
            </a:lvl8pPr>
            <a:lvl9pPr indent="0" marL="6400800" marR="0" rtl="0" algn="l">
              <a:lnSpc>
                <a:spcPct val="100000"/>
              </a:lnSpc>
              <a:spcBef>
                <a:spcPts val="0"/>
              </a:spcBef>
              <a:spcAft>
                <a:spcPts val="0"/>
              </a:spcAft>
              <a:defRPr/>
            </a:lvl9pPr>
          </a:lstStyle>
          <a:p/>
        </p:txBody>
      </p:sp>
      <p:pic>
        <p:nvPicPr>
          <p:cNvPr id="12" name="Shape 12"/>
          <p:cNvPicPr preferRelativeResize="0"/>
          <p:nvPr/>
        </p:nvPicPr>
        <p:blipFill rotWithShape="1">
          <a:blip r:embed="rId1">
            <a:alphaModFix/>
          </a:blip>
          <a:srcRect b="0" l="0" r="0" t="0"/>
          <a:stretch/>
        </p:blipFill>
        <p:spPr>
          <a:xfrm>
            <a:off x="0" y="0"/>
            <a:ext cx="9144000" cy="447674"/>
          </a:xfrm>
          <a:prstGeom prst="rect">
            <a:avLst/>
          </a:prstGeom>
          <a:solidFill>
            <a:srgbClr val="FFFFFF"/>
          </a:solidFill>
          <a:ln>
            <a:noFill/>
          </a:ln>
        </p:spPr>
      </p:pic>
      <p:pic>
        <p:nvPicPr>
          <p:cNvPr id="13" name="Shape 13"/>
          <p:cNvPicPr preferRelativeResize="0"/>
          <p:nvPr/>
        </p:nvPicPr>
        <p:blipFill rotWithShape="1">
          <a:blip r:embed="rId2">
            <a:alphaModFix/>
          </a:blip>
          <a:srcRect b="0" l="0" r="0" t="0"/>
          <a:stretch/>
        </p:blipFill>
        <p:spPr>
          <a:xfrm>
            <a:off x="0" y="6016625"/>
            <a:ext cx="9144000" cy="866699"/>
          </a:xfrm>
          <a:prstGeom prst="rect">
            <a:avLst/>
          </a:prstGeom>
          <a:solidFill>
            <a:srgbClr val="FFFFFF"/>
          </a:solidFill>
          <a:ln>
            <a:noFill/>
          </a:ln>
        </p:spPr>
      </p:pic>
      <p:sp>
        <p:nvSpPr>
          <p:cNvPr id="14" name="Shape 14"/>
          <p:cNvSpPr txBox="1"/>
          <p:nvPr>
            <p:ph idx="11" type="ftr"/>
          </p:nvPr>
        </p:nvSpPr>
        <p:spPr>
          <a:xfrm>
            <a:off x="2895600" y="6229350"/>
            <a:ext cx="2438399" cy="476100"/>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defRPr/>
            </a:lvl1pPr>
            <a:lvl2pPr indent="0" marL="457200" marR="0" rtl="0" algn="l">
              <a:lnSpc>
                <a:spcPct val="100000"/>
              </a:lnSpc>
              <a:spcBef>
                <a:spcPts val="0"/>
              </a:spcBef>
              <a:spcAft>
                <a:spcPts val="0"/>
              </a:spcAft>
              <a:defRPr/>
            </a:lvl2pPr>
            <a:lvl3pPr indent="0" marL="914400" marR="0" rtl="0" algn="l">
              <a:lnSpc>
                <a:spcPct val="100000"/>
              </a:lnSpc>
              <a:spcBef>
                <a:spcPts val="0"/>
              </a:spcBef>
              <a:spcAft>
                <a:spcPts val="0"/>
              </a:spcAft>
              <a:defRPr/>
            </a:lvl3pPr>
            <a:lvl4pPr indent="0" marL="1371600" marR="0" rtl="0" algn="l">
              <a:lnSpc>
                <a:spcPct val="100000"/>
              </a:lnSpc>
              <a:spcBef>
                <a:spcPts val="0"/>
              </a:spcBef>
              <a:spcAft>
                <a:spcPts val="0"/>
              </a:spcAft>
              <a:defRPr/>
            </a:lvl4pPr>
            <a:lvl5pPr indent="0" marL="1828800" marR="0" rtl="0" algn="l">
              <a:lnSpc>
                <a:spcPct val="100000"/>
              </a:lnSpc>
              <a:spcBef>
                <a:spcPts val="0"/>
              </a:spcBef>
              <a:spcAft>
                <a:spcPts val="0"/>
              </a:spcAft>
              <a:defRPr/>
            </a:lvl5pPr>
            <a:lvl6pPr indent="0" marL="2286000" marR="0" rtl="0" algn="l">
              <a:lnSpc>
                <a:spcPct val="100000"/>
              </a:lnSpc>
              <a:spcBef>
                <a:spcPts val="0"/>
              </a:spcBef>
              <a:spcAft>
                <a:spcPts val="0"/>
              </a:spcAft>
              <a:defRPr/>
            </a:lvl6pPr>
            <a:lvl7pPr indent="0" marL="3200400" marR="0" rtl="0" algn="l">
              <a:lnSpc>
                <a:spcPct val="100000"/>
              </a:lnSpc>
              <a:spcBef>
                <a:spcPts val="0"/>
              </a:spcBef>
              <a:spcAft>
                <a:spcPts val="0"/>
              </a:spcAft>
              <a:defRPr/>
            </a:lvl7pPr>
            <a:lvl8pPr indent="0" marL="4572000" marR="0" rtl="0" algn="l">
              <a:lnSpc>
                <a:spcPct val="100000"/>
              </a:lnSpc>
              <a:spcBef>
                <a:spcPts val="0"/>
              </a:spcBef>
              <a:spcAft>
                <a:spcPts val="0"/>
              </a:spcAft>
              <a:defRPr/>
            </a:lvl8pPr>
            <a:lvl9pPr indent="0" marL="6400800" marR="0" rtl="0" algn="l">
              <a:lnSpc>
                <a:spcPct val="100000"/>
              </a:lnSpc>
              <a:spcBef>
                <a:spcPts val="0"/>
              </a:spcBef>
              <a:spcAft>
                <a:spcPts val="0"/>
              </a:spcAft>
              <a:defRPr/>
            </a:lvl9pPr>
          </a:lstStyle>
          <a:p/>
        </p:txBody>
      </p:sp>
      <p:sp>
        <p:nvSpPr>
          <p:cNvPr id="15" name="Shape 15"/>
          <p:cNvSpPr txBox="1"/>
          <p:nvPr>
            <p:ph idx="12" type="sldNum"/>
          </p:nvPr>
        </p:nvSpPr>
        <p:spPr>
          <a:xfrm>
            <a:off x="5562600" y="6229350"/>
            <a:ext cx="1447800" cy="476100"/>
          </a:xfrm>
          <a:prstGeom prst="rect">
            <a:avLst/>
          </a:prstGeom>
          <a:noFill/>
          <a:ln>
            <a:noFill/>
          </a:ln>
        </p:spPr>
        <p:txBody>
          <a:bodyPr anchorCtr="0" anchor="t" bIns="91425" lIns="91425" rIns="91425" tIns="91425">
            <a:noAutofit/>
          </a:bodyPr>
          <a:lstStyle/>
          <a:p>
            <a:pPr indent="0" lvl="0" marL="0" marR="0" rtl="0" algn="r">
              <a:lnSpc>
                <a:spcPct val="100000"/>
              </a:lnSpc>
              <a:spcBef>
                <a:spcPts val="0"/>
              </a:spcBef>
              <a:spcAft>
                <a:spcPts val="0"/>
              </a:spcAft>
            </a:pPr>
            <a:r>
              <a:t/>
            </a:r>
            <a:endParaRPr/>
          </a:p>
          <a:p>
            <a:pPr indent="0" lvl="1" marL="457200" marR="0" rtl="0" algn="l">
              <a:lnSpc>
                <a:spcPct val="100000"/>
              </a:lnSpc>
              <a:spcBef>
                <a:spcPts val="0"/>
              </a:spcBef>
              <a:spcAft>
                <a:spcPts val="0"/>
              </a:spcAft>
            </a:pPr>
            <a:r>
              <a:t/>
            </a:r>
            <a:endParaRPr/>
          </a:p>
          <a:p>
            <a:pPr indent="0" lvl="2" marL="914400" marR="0" rtl="0" algn="l">
              <a:lnSpc>
                <a:spcPct val="100000"/>
              </a:lnSpc>
              <a:spcBef>
                <a:spcPts val="0"/>
              </a:spcBef>
              <a:spcAft>
                <a:spcPts val="0"/>
              </a:spcAft>
            </a:pPr>
            <a:r>
              <a:t/>
            </a:r>
            <a:endParaRPr/>
          </a:p>
          <a:p>
            <a:pPr indent="0" lvl="3" marL="1371600" marR="0" rtl="0" algn="l">
              <a:lnSpc>
                <a:spcPct val="100000"/>
              </a:lnSpc>
              <a:spcBef>
                <a:spcPts val="0"/>
              </a:spcBef>
              <a:spcAft>
                <a:spcPts val="0"/>
              </a:spcAft>
            </a:pPr>
            <a:r>
              <a:t/>
            </a:r>
            <a:endParaRPr/>
          </a:p>
          <a:p>
            <a:pPr indent="0" lvl="4" marL="1828800" marR="0" rtl="0" algn="l">
              <a:lnSpc>
                <a:spcPct val="100000"/>
              </a:lnSpc>
              <a:spcBef>
                <a:spcPts val="0"/>
              </a:spcBef>
              <a:spcAft>
                <a:spcPts val="0"/>
              </a:spcAft>
            </a:pPr>
            <a:r>
              <a:t/>
            </a:r>
            <a:endParaRPr/>
          </a:p>
          <a:p>
            <a:pPr indent="0" lvl="5" marL="2286000" marR="0" rtl="0" algn="l">
              <a:lnSpc>
                <a:spcPct val="100000"/>
              </a:lnSpc>
              <a:spcBef>
                <a:spcPts val="0"/>
              </a:spcBef>
              <a:spcAft>
                <a:spcPts val="0"/>
              </a:spcAft>
            </a:pPr>
            <a:r>
              <a:t/>
            </a:r>
            <a:endParaRPr/>
          </a:p>
          <a:p>
            <a:pPr indent="0" lvl="6" marL="3200400" marR="0" rtl="0" algn="l">
              <a:lnSpc>
                <a:spcPct val="100000"/>
              </a:lnSpc>
              <a:spcBef>
                <a:spcPts val="0"/>
              </a:spcBef>
              <a:spcAft>
                <a:spcPts val="0"/>
              </a:spcAft>
            </a:pPr>
            <a:r>
              <a:t/>
            </a:r>
            <a:endParaRPr/>
          </a:p>
          <a:p>
            <a:pPr indent="0" lvl="7" marL="4572000" marR="0" rtl="0" algn="l">
              <a:lnSpc>
                <a:spcPct val="100000"/>
              </a:lnSpc>
              <a:spcBef>
                <a:spcPts val="0"/>
              </a:spcBef>
              <a:spcAft>
                <a:spcPts val="0"/>
              </a:spcAft>
            </a:pPr>
            <a:r>
              <a:t/>
            </a:r>
            <a:endParaRPr/>
          </a:p>
          <a:p>
            <a:pPr indent="0" lvl="8" marL="6400800" marR="0" rtl="0" algn="l">
              <a:lnSpc>
                <a:spcPct val="100000"/>
              </a:lnSpc>
              <a:spcBef>
                <a:spcPts val="0"/>
              </a:spcBef>
              <a:spcAft>
                <a:spcPts val="0"/>
              </a:spcAft>
            </a:pPr>
            <a:r>
              <a:t/>
            </a:r>
            <a:endParaRP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hyperlink" Target="https://scholar.uc.edu"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hyperlink" Target="https://scholar.uc.edu" TargetMode="External"/><Relationship Id="rId4" Type="http://schemas.openxmlformats.org/officeDocument/2006/relationships/hyperlink" Target="http://projecthydra.org" TargetMode="External"/><Relationship Id="rId5" Type="http://schemas.openxmlformats.org/officeDocument/2006/relationships/hyperlink" Target="https://github.com/uclibs/scholar_uc" TargetMode="External"/><Relationship Id="rId6" Type="http://schemas.openxmlformats.org/officeDocument/2006/relationships/image" Target="../media/image0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 name="Shape 30"/>
        <p:cNvGrpSpPr/>
        <p:nvPr/>
      </p:nvGrpSpPr>
      <p:grpSpPr>
        <a:xfrm>
          <a:off x="0" y="0"/>
          <a:ext cx="0" cy="0"/>
          <a:chOff x="0" y="0"/>
          <a:chExt cx="0" cy="0"/>
        </a:xfrm>
      </p:grpSpPr>
      <p:sp>
        <p:nvSpPr>
          <p:cNvPr id="31" name="Shape 31"/>
          <p:cNvSpPr txBox="1"/>
          <p:nvPr>
            <p:ph type="ctrTitle"/>
          </p:nvPr>
        </p:nvSpPr>
        <p:spPr>
          <a:xfrm>
            <a:off x="472050" y="1640875"/>
            <a:ext cx="8199899" cy="19595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SzPct val="25000"/>
              <a:buNone/>
            </a:pPr>
            <a:r>
              <a:rPr lang="en-US" sz="6000">
                <a:solidFill>
                  <a:schemeClr val="dk2"/>
                </a:solidFill>
                <a:latin typeface="Cambria"/>
                <a:ea typeface="Cambria"/>
                <a:cs typeface="Cambria"/>
                <a:sym typeface="Cambria"/>
              </a:rPr>
              <a:t>Hanging with Hydra</a:t>
            </a:r>
          </a:p>
          <a:p>
            <a:pPr indent="0" lvl="0" marL="0" marR="0" rtl="0" algn="ctr">
              <a:lnSpc>
                <a:spcPct val="100000"/>
              </a:lnSpc>
              <a:spcBef>
                <a:spcPts val="0"/>
              </a:spcBef>
              <a:spcAft>
                <a:spcPts val="0"/>
              </a:spcAft>
              <a:buNone/>
            </a:pPr>
            <a:r>
              <a:t/>
            </a:r>
            <a:endParaRPr>
              <a:solidFill>
                <a:schemeClr val="dk2"/>
              </a:solidFill>
              <a:latin typeface="Cambria"/>
              <a:ea typeface="Cambria"/>
              <a:cs typeface="Cambria"/>
              <a:sym typeface="Cambria"/>
            </a:endParaRPr>
          </a:p>
          <a:p>
            <a:pPr indent="0" lvl="0" marL="0" marR="0" rtl="0" algn="ctr">
              <a:lnSpc>
                <a:spcPct val="100000"/>
              </a:lnSpc>
              <a:spcBef>
                <a:spcPts val="0"/>
              </a:spcBef>
              <a:spcAft>
                <a:spcPts val="0"/>
              </a:spcAft>
              <a:buSzPct val="25000"/>
              <a:buNone/>
            </a:pPr>
            <a:r>
              <a:rPr lang="en-US" sz="2400">
                <a:solidFill>
                  <a:schemeClr val="dk2"/>
                </a:solidFill>
                <a:latin typeface="Calibri"/>
                <a:ea typeface="Calibri"/>
                <a:cs typeface="Calibri"/>
                <a:sym typeface="Calibri"/>
              </a:rPr>
              <a:t>If you want to go fast, go alone</a:t>
            </a:r>
            <a:br>
              <a:rPr lang="en-US" sz="2400">
                <a:solidFill>
                  <a:schemeClr val="dk2"/>
                </a:solidFill>
                <a:latin typeface="Calibri"/>
                <a:ea typeface="Calibri"/>
                <a:cs typeface="Calibri"/>
                <a:sym typeface="Calibri"/>
              </a:rPr>
            </a:br>
            <a:r>
              <a:rPr lang="en-US" sz="2400">
                <a:solidFill>
                  <a:schemeClr val="dk2"/>
                </a:solidFill>
                <a:latin typeface="Calibri"/>
                <a:ea typeface="Calibri"/>
                <a:cs typeface="Calibri"/>
                <a:sym typeface="Calibri"/>
              </a:rPr>
              <a:t> If you want to go far, go together</a:t>
            </a:r>
          </a:p>
        </p:txBody>
      </p:sp>
      <p:sp>
        <p:nvSpPr>
          <p:cNvPr id="32" name="Shape 32"/>
          <p:cNvSpPr txBox="1"/>
          <p:nvPr>
            <p:ph idx="1" type="body"/>
          </p:nvPr>
        </p:nvSpPr>
        <p:spPr>
          <a:xfrm>
            <a:off x="685800" y="3954931"/>
            <a:ext cx="7848599" cy="1531199"/>
          </a:xfrm>
          <a:prstGeom prst="rect">
            <a:avLst/>
          </a:prstGeom>
        </p:spPr>
        <p:txBody>
          <a:bodyPr anchorCtr="0" anchor="t" bIns="91425" lIns="91425" rIns="91425" tIns="91425">
            <a:noAutofit/>
          </a:bodyPr>
          <a:lstStyle/>
          <a:p>
            <a:pPr lvl="0" rtl="0" algn="ctr">
              <a:spcBef>
                <a:spcPts val="0"/>
              </a:spcBef>
              <a:buClr>
                <a:schemeClr val="dk1"/>
              </a:buClr>
              <a:buSzPct val="177777"/>
              <a:buFont typeface="Arial"/>
              <a:buNone/>
            </a:pPr>
            <a:r>
              <a:rPr lang="en-US" sz="1800">
                <a:solidFill>
                  <a:schemeClr val="dk1"/>
                </a:solidFill>
                <a:latin typeface="Cambria"/>
                <a:ea typeface="Cambria"/>
                <a:cs typeface="Cambria"/>
                <a:sym typeface="Cambria"/>
              </a:rPr>
              <a:t>Nathan Tallman</a:t>
            </a:r>
          </a:p>
          <a:p>
            <a:pPr lvl="0" rtl="0" algn="ctr">
              <a:spcBef>
                <a:spcPts val="0"/>
              </a:spcBef>
              <a:buClr>
                <a:schemeClr val="dk1"/>
              </a:buClr>
              <a:buSzPct val="177777"/>
              <a:buFont typeface="Arial"/>
              <a:buNone/>
            </a:pPr>
            <a:r>
              <a:rPr lang="en-US" sz="1800">
                <a:solidFill>
                  <a:schemeClr val="dk1"/>
                </a:solidFill>
                <a:latin typeface="Cambria"/>
                <a:ea typeface="Cambria"/>
                <a:cs typeface="Cambria"/>
                <a:sym typeface="Cambria"/>
              </a:rPr>
              <a:t>Digital Content Strategist</a:t>
            </a:r>
          </a:p>
          <a:p>
            <a:pPr lvl="0" rtl="0" algn="ctr">
              <a:spcBef>
                <a:spcPts val="0"/>
              </a:spcBef>
              <a:buClr>
                <a:schemeClr val="dk1"/>
              </a:buClr>
              <a:buSzPct val="177777"/>
              <a:buFont typeface="Arial"/>
              <a:buNone/>
            </a:pPr>
            <a:r>
              <a:rPr lang="en-US" sz="1800">
                <a:solidFill>
                  <a:schemeClr val="dk1"/>
                </a:solidFill>
                <a:latin typeface="Cambria"/>
                <a:ea typeface="Cambria"/>
                <a:cs typeface="Cambria"/>
                <a:sym typeface="Cambria"/>
              </a:rPr>
              <a:t>University of Cincinnati Libraries</a:t>
            </a:r>
          </a:p>
          <a:p>
            <a:pPr lvl="0" rtl="0" algn="ctr">
              <a:spcBef>
                <a:spcPts val="0"/>
              </a:spcBef>
              <a:buClr>
                <a:schemeClr val="dk1"/>
              </a:buClr>
              <a:buFont typeface="Arial"/>
              <a:buNone/>
            </a:pPr>
            <a:r>
              <a:t/>
            </a:r>
            <a:endParaRPr sz="1800">
              <a:solidFill>
                <a:schemeClr val="dk1"/>
              </a:solidFill>
              <a:latin typeface="Cambria"/>
              <a:ea typeface="Cambria"/>
              <a:cs typeface="Cambria"/>
              <a:sym typeface="Cambria"/>
            </a:endParaRPr>
          </a:p>
          <a:p>
            <a:pPr lvl="0" rtl="0" algn="ctr">
              <a:spcBef>
                <a:spcPts val="0"/>
              </a:spcBef>
              <a:buNone/>
            </a:pPr>
            <a:r>
              <a:rPr lang="en-US">
                <a:solidFill>
                  <a:schemeClr val="dk1"/>
                </a:solidFill>
                <a:latin typeface="Cambria"/>
                <a:ea typeface="Cambria"/>
                <a:cs typeface="Cambria"/>
                <a:sym typeface="Cambria"/>
              </a:rPr>
              <a:t>Ohio IR Day</a:t>
            </a:r>
          </a:p>
          <a:p>
            <a:pPr lvl="0" rtl="0" algn="ctr">
              <a:spcBef>
                <a:spcPts val="0"/>
              </a:spcBef>
              <a:buClr>
                <a:schemeClr val="dk1"/>
              </a:buClr>
              <a:buSzPct val="177777"/>
              <a:buFont typeface="Arial"/>
              <a:buNone/>
            </a:pPr>
            <a:r>
              <a:rPr lang="en-US">
                <a:solidFill>
                  <a:schemeClr val="dk1"/>
                </a:solidFill>
                <a:latin typeface="Cambria"/>
                <a:ea typeface="Cambria"/>
                <a:cs typeface="Cambria"/>
                <a:sym typeface="Cambria"/>
              </a:rPr>
              <a:t>24 October 2014</a:t>
            </a:r>
          </a:p>
          <a:p>
            <a:pPr>
              <a:spcBef>
                <a:spcPts val="0"/>
              </a:spcBef>
              <a:buNone/>
            </a:pPr>
            <a:r>
              <a:t/>
            </a:r>
            <a:endParaRPr sz="1800"/>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 name="Shape 36"/>
        <p:cNvGrpSpPr/>
        <p:nvPr/>
      </p:nvGrpSpPr>
      <p:grpSpPr>
        <a:xfrm>
          <a:off x="0" y="0"/>
          <a:ext cx="0" cy="0"/>
          <a:chOff x="0" y="0"/>
          <a:chExt cx="0" cy="0"/>
        </a:xfrm>
      </p:grpSpPr>
      <p:sp>
        <p:nvSpPr>
          <p:cNvPr id="37" name="Shape 37"/>
          <p:cNvSpPr txBox="1"/>
          <p:nvPr>
            <p:ph type="title"/>
          </p:nvPr>
        </p:nvSpPr>
        <p:spPr>
          <a:xfrm>
            <a:off x="685800" y="609600"/>
            <a:ext cx="7848599" cy="1143000"/>
          </a:xfrm>
          <a:prstGeom prst="rect">
            <a:avLst/>
          </a:prstGeom>
        </p:spPr>
        <p:txBody>
          <a:bodyPr anchorCtr="0" anchor="ctr" bIns="91425" lIns="91425" rIns="91425" tIns="91425">
            <a:noAutofit/>
          </a:bodyPr>
          <a:lstStyle/>
          <a:p>
            <a:pPr>
              <a:spcBef>
                <a:spcPts val="0"/>
              </a:spcBef>
              <a:buNone/>
            </a:pPr>
            <a:r>
              <a:rPr lang="en-US"/>
              <a:t>What is Hydra?</a:t>
            </a:r>
          </a:p>
        </p:txBody>
      </p:sp>
      <p:sp>
        <p:nvSpPr>
          <p:cNvPr id="38" name="Shape 38"/>
          <p:cNvSpPr txBox="1"/>
          <p:nvPr>
            <p:ph idx="1" type="body"/>
          </p:nvPr>
        </p:nvSpPr>
        <p:spPr>
          <a:xfrm>
            <a:off x="685800" y="1477961"/>
            <a:ext cx="7848599" cy="3551099"/>
          </a:xfrm>
          <a:prstGeom prst="rect">
            <a:avLst/>
          </a:prstGeom>
        </p:spPr>
        <p:txBody>
          <a:bodyPr anchorCtr="0" anchor="t" bIns="91425" lIns="91425" rIns="91425" tIns="91425">
            <a:noAutofit/>
          </a:bodyPr>
          <a:lstStyle/>
          <a:p>
            <a:pPr rtl="0">
              <a:spcBef>
                <a:spcPts val="0"/>
              </a:spcBef>
              <a:buNone/>
            </a:pPr>
            <a:r>
              <a:rPr lang="en-US" sz="2400"/>
              <a:t>Hydra is a technical framework to build a digital repository</a:t>
            </a:r>
          </a:p>
          <a:p>
            <a:pPr indent="-228600" lvl="0" marL="914400" rtl="0">
              <a:spcBef>
                <a:spcPts val="0"/>
              </a:spcBef>
              <a:buSzPct val="100000"/>
            </a:pPr>
            <a:r>
              <a:rPr lang="en-US" sz="2400">
                <a:solidFill>
                  <a:schemeClr val="dk1"/>
                </a:solidFill>
              </a:rPr>
              <a:t>Ruby on Rails -- web application framework</a:t>
            </a:r>
          </a:p>
          <a:p>
            <a:pPr indent="-228600" lvl="0" marL="914400" rtl="0">
              <a:spcBef>
                <a:spcPts val="0"/>
              </a:spcBef>
              <a:buSzPct val="100000"/>
            </a:pPr>
            <a:r>
              <a:rPr lang="en-US" sz="2400"/>
              <a:t>Fedora -- digital repository software</a:t>
            </a:r>
          </a:p>
          <a:p>
            <a:pPr indent="-228600" lvl="0" marL="914400" rtl="0">
              <a:spcBef>
                <a:spcPts val="0"/>
              </a:spcBef>
              <a:buSzPct val="100000"/>
            </a:pPr>
            <a:r>
              <a:rPr lang="en-US" sz="2400"/>
              <a:t>Solr -- lightning fast indexer</a:t>
            </a:r>
          </a:p>
          <a:p>
            <a:pPr indent="-228600" lvl="0" marL="914400">
              <a:spcBef>
                <a:spcPts val="0"/>
              </a:spcBef>
              <a:buSzPct val="100000"/>
            </a:pPr>
            <a:r>
              <a:rPr lang="en-US" sz="2400"/>
              <a:t>Blacklight -- faceted discovery interface</a:t>
            </a:r>
          </a:p>
        </p:txBody>
      </p:sp>
      <p:pic>
        <p:nvPicPr>
          <p:cNvPr id="39" name="Shape 39"/>
          <p:cNvPicPr preferRelativeResize="0"/>
          <p:nvPr/>
        </p:nvPicPr>
        <p:blipFill>
          <a:blip r:embed="rId3">
            <a:alphaModFix/>
          </a:blip>
          <a:stretch>
            <a:fillRect/>
          </a:stretch>
        </p:blipFill>
        <p:spPr>
          <a:xfrm>
            <a:off x="2275" y="3730600"/>
            <a:ext cx="7520375" cy="2961150"/>
          </a:xfrm>
          <a:prstGeom prst="rect">
            <a:avLst/>
          </a:prstGeom>
          <a:noFill/>
          <a:ln>
            <a:noFill/>
          </a:ln>
        </p:spPr>
      </p:pic>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3" name="Shape 43"/>
        <p:cNvGrpSpPr/>
        <p:nvPr/>
      </p:nvGrpSpPr>
      <p:grpSpPr>
        <a:xfrm>
          <a:off x="0" y="0"/>
          <a:ext cx="0" cy="0"/>
          <a:chOff x="0" y="0"/>
          <a:chExt cx="0" cy="0"/>
        </a:xfrm>
      </p:grpSpPr>
      <p:sp>
        <p:nvSpPr>
          <p:cNvPr id="44" name="Shape 44"/>
          <p:cNvSpPr txBox="1"/>
          <p:nvPr>
            <p:ph type="title"/>
          </p:nvPr>
        </p:nvSpPr>
        <p:spPr>
          <a:xfrm>
            <a:off x="685800" y="609600"/>
            <a:ext cx="7848599" cy="1143000"/>
          </a:xfrm>
          <a:prstGeom prst="rect">
            <a:avLst/>
          </a:prstGeom>
        </p:spPr>
        <p:txBody>
          <a:bodyPr anchorCtr="0" anchor="ctr" bIns="91425" lIns="91425" rIns="91425" tIns="91425">
            <a:noAutofit/>
          </a:bodyPr>
          <a:lstStyle/>
          <a:p>
            <a:pPr>
              <a:spcBef>
                <a:spcPts val="0"/>
              </a:spcBef>
              <a:buNone/>
            </a:pPr>
            <a:r>
              <a:t/>
            </a:r>
            <a:endParaRPr/>
          </a:p>
        </p:txBody>
      </p:sp>
      <p:sp>
        <p:nvSpPr>
          <p:cNvPr id="45" name="Shape 45"/>
          <p:cNvSpPr txBox="1"/>
          <p:nvPr>
            <p:ph idx="1" type="body"/>
          </p:nvPr>
        </p:nvSpPr>
        <p:spPr>
          <a:xfrm>
            <a:off x="685800" y="1935161"/>
            <a:ext cx="7848599" cy="3551099"/>
          </a:xfrm>
          <a:prstGeom prst="rect">
            <a:avLst/>
          </a:prstGeom>
        </p:spPr>
        <p:txBody>
          <a:bodyPr anchorCtr="0" anchor="t" bIns="91425" lIns="91425" rIns="91425" tIns="91425">
            <a:noAutofit/>
          </a:bodyPr>
          <a:lstStyle/>
          <a:p>
            <a:pPr>
              <a:spcBef>
                <a:spcPts val="0"/>
              </a:spcBef>
              <a:buNone/>
            </a:pPr>
            <a:r>
              <a:t/>
            </a:r>
            <a:endParaRPr/>
          </a:p>
        </p:txBody>
      </p:sp>
      <p:sp>
        <p:nvSpPr>
          <p:cNvPr id="46" name="Shape 46"/>
          <p:cNvSpPr txBox="1"/>
          <p:nvPr/>
        </p:nvSpPr>
        <p:spPr>
          <a:xfrm>
            <a:off x="1671200" y="1630425"/>
            <a:ext cx="5869500" cy="684900"/>
          </a:xfrm>
          <a:prstGeom prst="rect">
            <a:avLst/>
          </a:prstGeom>
          <a:noFill/>
          <a:ln>
            <a:noFill/>
          </a:ln>
        </p:spPr>
        <p:txBody>
          <a:bodyPr anchorCtr="0" anchor="t" bIns="91425" lIns="91425" rIns="91425" tIns="91425">
            <a:noAutofit/>
          </a:bodyPr>
          <a:lstStyle/>
          <a:p>
            <a:pPr>
              <a:spcBef>
                <a:spcPts val="0"/>
              </a:spcBef>
              <a:buNone/>
            </a:pPr>
            <a:r>
              <a:t/>
            </a:r>
            <a:endParaRPr/>
          </a:p>
        </p:txBody>
      </p:sp>
      <p:pic>
        <p:nvPicPr>
          <p:cNvPr id="47" name="Shape 47"/>
          <p:cNvPicPr preferRelativeResize="0"/>
          <p:nvPr/>
        </p:nvPicPr>
        <p:blipFill>
          <a:blip r:embed="rId3">
            <a:alphaModFix/>
          </a:blip>
          <a:stretch>
            <a:fillRect/>
          </a:stretch>
        </p:blipFill>
        <p:spPr>
          <a:xfrm>
            <a:off x="997725" y="591025"/>
            <a:ext cx="7148550" cy="5675948"/>
          </a:xfrm>
          <a:prstGeom prst="rect">
            <a:avLst/>
          </a:prstGeom>
          <a:noFill/>
          <a:ln>
            <a:noFill/>
          </a:ln>
        </p:spPr>
      </p:pic>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1" name="Shape 51"/>
        <p:cNvGrpSpPr/>
        <p:nvPr/>
      </p:nvGrpSpPr>
      <p:grpSpPr>
        <a:xfrm>
          <a:off x="0" y="0"/>
          <a:ext cx="0" cy="0"/>
          <a:chOff x="0" y="0"/>
          <a:chExt cx="0" cy="0"/>
        </a:xfrm>
      </p:grpSpPr>
      <p:sp>
        <p:nvSpPr>
          <p:cNvPr id="52" name="Shape 52"/>
          <p:cNvSpPr txBox="1"/>
          <p:nvPr>
            <p:ph type="title"/>
          </p:nvPr>
        </p:nvSpPr>
        <p:spPr>
          <a:xfrm>
            <a:off x="685800" y="609600"/>
            <a:ext cx="7848599" cy="1143000"/>
          </a:xfrm>
          <a:prstGeom prst="rect">
            <a:avLst/>
          </a:prstGeom>
        </p:spPr>
        <p:txBody>
          <a:bodyPr anchorCtr="0" anchor="ctr" bIns="91425" lIns="91425" rIns="91425" tIns="91425">
            <a:noAutofit/>
          </a:bodyPr>
          <a:lstStyle/>
          <a:p>
            <a:pPr>
              <a:spcBef>
                <a:spcPts val="0"/>
              </a:spcBef>
              <a:buNone/>
            </a:pPr>
            <a:r>
              <a:t/>
            </a:r>
            <a:endParaRPr/>
          </a:p>
        </p:txBody>
      </p:sp>
      <p:sp>
        <p:nvSpPr>
          <p:cNvPr id="53" name="Shape 53"/>
          <p:cNvSpPr txBox="1"/>
          <p:nvPr>
            <p:ph idx="1" type="body"/>
          </p:nvPr>
        </p:nvSpPr>
        <p:spPr>
          <a:xfrm>
            <a:off x="685800" y="1935161"/>
            <a:ext cx="7848599" cy="3551099"/>
          </a:xfrm>
          <a:prstGeom prst="rect">
            <a:avLst/>
          </a:prstGeom>
        </p:spPr>
        <p:txBody>
          <a:bodyPr anchorCtr="0" anchor="t" bIns="91425" lIns="91425" rIns="91425" tIns="91425">
            <a:noAutofit/>
          </a:bodyPr>
          <a:lstStyle/>
          <a:p>
            <a:pPr>
              <a:spcBef>
                <a:spcPts val="0"/>
              </a:spcBef>
              <a:buNone/>
            </a:pPr>
            <a:r>
              <a:t/>
            </a:r>
            <a:endParaRPr/>
          </a:p>
        </p:txBody>
      </p:sp>
      <p:pic>
        <p:nvPicPr>
          <p:cNvPr id="54" name="Shape 54"/>
          <p:cNvPicPr preferRelativeResize="0"/>
          <p:nvPr/>
        </p:nvPicPr>
        <p:blipFill>
          <a:blip r:embed="rId3">
            <a:alphaModFix/>
          </a:blip>
          <a:stretch>
            <a:fillRect/>
          </a:stretch>
        </p:blipFill>
        <p:spPr>
          <a:xfrm>
            <a:off x="837300" y="466825"/>
            <a:ext cx="7469399" cy="5787050"/>
          </a:xfrm>
          <a:prstGeom prst="rect">
            <a:avLst/>
          </a:prstGeom>
          <a:noFill/>
          <a:ln>
            <a:noFill/>
          </a:ln>
        </p:spPr>
      </p:pic>
      <p:sp>
        <p:nvSpPr>
          <p:cNvPr id="55" name="Shape 55"/>
          <p:cNvSpPr txBox="1"/>
          <p:nvPr/>
        </p:nvSpPr>
        <p:spPr>
          <a:xfrm>
            <a:off x="2265600" y="6335600"/>
            <a:ext cx="4612800" cy="300000"/>
          </a:xfrm>
          <a:prstGeom prst="rect">
            <a:avLst/>
          </a:prstGeom>
          <a:noFill/>
          <a:ln>
            <a:noFill/>
          </a:ln>
        </p:spPr>
        <p:txBody>
          <a:bodyPr anchorCtr="0" anchor="t" bIns="91425" lIns="91425" rIns="91425" tIns="91425">
            <a:noAutofit/>
          </a:bodyPr>
          <a:lstStyle/>
          <a:p>
            <a:pPr>
              <a:spcBef>
                <a:spcPts val="0"/>
              </a:spcBef>
              <a:buNone/>
            </a:pPr>
            <a:r>
              <a:rPr lang="en-US" sz="1800"/>
              <a:t>Hydra community is growing exponentially.</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9" name="Shape 59"/>
        <p:cNvGrpSpPr/>
        <p:nvPr/>
      </p:nvGrpSpPr>
      <p:grpSpPr>
        <a:xfrm>
          <a:off x="0" y="0"/>
          <a:ext cx="0" cy="0"/>
          <a:chOff x="0" y="0"/>
          <a:chExt cx="0" cy="0"/>
        </a:xfrm>
      </p:grpSpPr>
      <p:sp>
        <p:nvSpPr>
          <p:cNvPr id="60" name="Shape 60"/>
          <p:cNvSpPr txBox="1"/>
          <p:nvPr>
            <p:ph type="title"/>
          </p:nvPr>
        </p:nvSpPr>
        <p:spPr>
          <a:xfrm>
            <a:off x="685800" y="609600"/>
            <a:ext cx="7848599" cy="1143000"/>
          </a:xfrm>
          <a:prstGeom prst="rect">
            <a:avLst/>
          </a:prstGeom>
        </p:spPr>
        <p:txBody>
          <a:bodyPr anchorCtr="0" anchor="ctr" bIns="91425" lIns="91425" rIns="91425" tIns="91425">
            <a:noAutofit/>
          </a:bodyPr>
          <a:lstStyle/>
          <a:p>
            <a:pPr>
              <a:spcBef>
                <a:spcPts val="0"/>
              </a:spcBef>
              <a:buNone/>
            </a:pPr>
            <a:r>
              <a:rPr lang="en-US"/>
              <a:t>Decisions and Dates</a:t>
            </a:r>
          </a:p>
        </p:txBody>
      </p:sp>
      <p:sp>
        <p:nvSpPr>
          <p:cNvPr id="61" name="Shape 61"/>
          <p:cNvSpPr txBox="1"/>
          <p:nvPr>
            <p:ph idx="1" type="body"/>
          </p:nvPr>
        </p:nvSpPr>
        <p:spPr>
          <a:xfrm>
            <a:off x="685800" y="1935161"/>
            <a:ext cx="7848599" cy="3551099"/>
          </a:xfrm>
          <a:prstGeom prst="rect">
            <a:avLst/>
          </a:prstGeom>
        </p:spPr>
        <p:txBody>
          <a:bodyPr anchorCtr="0" anchor="t" bIns="91425" lIns="91425" rIns="91425" tIns="91425">
            <a:noAutofit/>
          </a:bodyPr>
          <a:lstStyle/>
          <a:p>
            <a:pPr indent="-228600" lvl="0" marL="457200" rtl="0">
              <a:spcBef>
                <a:spcPts val="0"/>
              </a:spcBef>
              <a:buSzPct val="100000"/>
            </a:pPr>
            <a:r>
              <a:rPr lang="en-US" sz="2400"/>
              <a:t>Fall 2013 -- Join Project Hydra as a Partner, hire developer</a:t>
            </a:r>
          </a:p>
          <a:p>
            <a:pPr indent="0" lvl="0" marL="0" rtl="0">
              <a:spcBef>
                <a:spcPts val="0"/>
              </a:spcBef>
              <a:buNone/>
            </a:pPr>
            <a:r>
              <a:t/>
            </a:r>
            <a:endParaRPr sz="2400"/>
          </a:p>
          <a:p>
            <a:pPr indent="-228600" lvl="0" marL="457200" rtl="0">
              <a:spcBef>
                <a:spcPts val="0"/>
              </a:spcBef>
              <a:buSzPct val="100000"/>
            </a:pPr>
            <a:r>
              <a:rPr lang="en-US" sz="2400"/>
              <a:t>January 2014 -- Join shared development project for Curate, an Hydra IR</a:t>
            </a:r>
          </a:p>
          <a:p>
            <a:pPr indent="0" lvl="0" marL="0" rtl="0">
              <a:spcBef>
                <a:spcPts val="0"/>
              </a:spcBef>
              <a:buNone/>
            </a:pPr>
            <a:r>
              <a:t/>
            </a:r>
            <a:endParaRPr sz="2400"/>
          </a:p>
          <a:p>
            <a:pPr indent="-228600" lvl="0" marL="457200" rtl="0">
              <a:spcBef>
                <a:spcPts val="0"/>
              </a:spcBef>
              <a:buSzPct val="100000"/>
            </a:pPr>
            <a:r>
              <a:rPr lang="en-US" sz="2400"/>
              <a:t>March 2014 -- Start building server environment</a:t>
            </a:r>
          </a:p>
          <a:p>
            <a:pPr indent="0" lvl="0" marL="0" rtl="0">
              <a:spcBef>
                <a:spcPts val="0"/>
              </a:spcBef>
              <a:buNone/>
            </a:pPr>
            <a:r>
              <a:t/>
            </a:r>
            <a:endParaRPr sz="2400"/>
          </a:p>
          <a:p>
            <a:pPr indent="-228600" lvl="0" marL="457200" rtl="0">
              <a:spcBef>
                <a:spcPts val="0"/>
              </a:spcBef>
              <a:buSzPct val="100000"/>
            </a:pPr>
            <a:r>
              <a:rPr lang="en-US" sz="2400">
                <a:solidFill>
                  <a:schemeClr val="dk1"/>
                </a:solidFill>
              </a:rPr>
              <a:t>May 2014 -- Curate development suspends, bug squashing</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5" name="Shape 65"/>
        <p:cNvGrpSpPr/>
        <p:nvPr/>
      </p:nvGrpSpPr>
      <p:grpSpPr>
        <a:xfrm>
          <a:off x="0" y="0"/>
          <a:ext cx="0" cy="0"/>
          <a:chOff x="0" y="0"/>
          <a:chExt cx="0" cy="0"/>
        </a:xfrm>
      </p:grpSpPr>
      <p:sp>
        <p:nvSpPr>
          <p:cNvPr id="66" name="Shape 66"/>
          <p:cNvSpPr txBox="1"/>
          <p:nvPr>
            <p:ph type="title"/>
          </p:nvPr>
        </p:nvSpPr>
        <p:spPr>
          <a:xfrm>
            <a:off x="685800" y="609600"/>
            <a:ext cx="7848599" cy="1143000"/>
          </a:xfrm>
          <a:prstGeom prst="rect">
            <a:avLst/>
          </a:prstGeom>
        </p:spPr>
        <p:txBody>
          <a:bodyPr anchorCtr="0" anchor="ctr" bIns="91425" lIns="91425" rIns="91425" tIns="91425">
            <a:noAutofit/>
          </a:bodyPr>
          <a:lstStyle/>
          <a:p>
            <a:pPr lvl="0" rtl="0">
              <a:spcBef>
                <a:spcPts val="0"/>
              </a:spcBef>
              <a:buNone/>
            </a:pPr>
            <a:r>
              <a:t/>
            </a:r>
            <a:endParaRPr>
              <a:solidFill>
                <a:schemeClr val="dk1"/>
              </a:solidFill>
            </a:endParaRPr>
          </a:p>
          <a:p>
            <a:pPr lvl="0" rtl="0">
              <a:spcBef>
                <a:spcPts val="0"/>
              </a:spcBef>
              <a:buClr>
                <a:schemeClr val="dk1"/>
              </a:buClr>
              <a:buSzPct val="30555"/>
              <a:buFont typeface="Arial"/>
              <a:buNone/>
            </a:pPr>
            <a:r>
              <a:rPr lang="en-US">
                <a:solidFill>
                  <a:schemeClr val="dk1"/>
                </a:solidFill>
              </a:rPr>
              <a:t>Decisions and Dates</a:t>
            </a:r>
          </a:p>
          <a:p>
            <a:pPr>
              <a:spcBef>
                <a:spcPts val="0"/>
              </a:spcBef>
              <a:buNone/>
            </a:pPr>
            <a:r>
              <a:t/>
            </a:r>
            <a:endParaRPr/>
          </a:p>
        </p:txBody>
      </p:sp>
      <p:sp>
        <p:nvSpPr>
          <p:cNvPr id="67" name="Shape 67"/>
          <p:cNvSpPr txBox="1"/>
          <p:nvPr>
            <p:ph idx="1" type="body"/>
          </p:nvPr>
        </p:nvSpPr>
        <p:spPr>
          <a:xfrm>
            <a:off x="685800" y="1935161"/>
            <a:ext cx="7848599" cy="3551099"/>
          </a:xfrm>
          <a:prstGeom prst="rect">
            <a:avLst/>
          </a:prstGeom>
        </p:spPr>
        <p:txBody>
          <a:bodyPr anchorCtr="0" anchor="t" bIns="91425" lIns="91425" rIns="91425" tIns="91425">
            <a:noAutofit/>
          </a:bodyPr>
          <a:lstStyle/>
          <a:p>
            <a:pPr indent="-228600" lvl="0" marL="457200" rtl="0">
              <a:spcBef>
                <a:spcPts val="0"/>
              </a:spcBef>
              <a:buSzPct val="100000"/>
            </a:pPr>
            <a:r>
              <a:rPr lang="en-US" sz="2400"/>
              <a:t>August 2014 -- Name chosen: Scholar@UC</a:t>
            </a:r>
          </a:p>
          <a:p>
            <a:pPr indent="0" lvl="0" marL="0" rtl="0">
              <a:spcBef>
                <a:spcPts val="0"/>
              </a:spcBef>
              <a:buNone/>
            </a:pPr>
            <a:r>
              <a:t/>
            </a:r>
            <a:endParaRPr sz="2400"/>
          </a:p>
          <a:p>
            <a:pPr indent="-228600" lvl="0" marL="457200" rtl="0">
              <a:spcBef>
                <a:spcPts val="0"/>
              </a:spcBef>
              <a:buSzPct val="100000"/>
            </a:pPr>
            <a:r>
              <a:rPr lang="en-US" sz="2400"/>
              <a:t>September 2014 -- Server environment up and running, test and abuse application in name of security.</a:t>
            </a:r>
          </a:p>
          <a:p>
            <a:pPr indent="0" lvl="0" marL="0" rtl="0">
              <a:spcBef>
                <a:spcPts val="0"/>
              </a:spcBef>
              <a:buNone/>
            </a:pPr>
            <a:r>
              <a:t/>
            </a:r>
            <a:endParaRPr sz="2400"/>
          </a:p>
          <a:p>
            <a:pPr indent="-228600" lvl="0" marL="457200" rtl="0">
              <a:spcBef>
                <a:spcPts val="0"/>
              </a:spcBef>
              <a:buSzPct val="100000"/>
            </a:pPr>
            <a:r>
              <a:rPr lang="en-US" sz="2400"/>
              <a:t>October 6, 2014 -- Launch </a:t>
            </a:r>
            <a:r>
              <a:rPr lang="en-US" sz="2400" u="sng">
                <a:solidFill>
                  <a:schemeClr val="hlink"/>
                </a:solidFill>
                <a:hlinkClick r:id="rId3"/>
              </a:rPr>
              <a:t>Scholar@UC</a:t>
            </a:r>
            <a:r>
              <a:rPr lang="en-US" sz="2400"/>
              <a:t> with small group of early adopters</a:t>
            </a:r>
          </a:p>
          <a:p>
            <a:pPr indent="0" lvl="0" marL="0" rtl="0">
              <a:spcBef>
                <a:spcPts val="0"/>
              </a:spcBef>
              <a:buNone/>
            </a:pPr>
            <a:r>
              <a:t/>
            </a:r>
            <a:endParaRPr sz="2400"/>
          </a:p>
          <a:p>
            <a:pPr indent="-228600" lvl="0" marL="457200">
              <a:spcBef>
                <a:spcPts val="0"/>
              </a:spcBef>
              <a:buSzPct val="100000"/>
            </a:pPr>
            <a:r>
              <a:rPr lang="en-US" sz="2400"/>
              <a:t>Spring 2015 -- University wide roll out</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1" name="Shape 71"/>
        <p:cNvGrpSpPr/>
        <p:nvPr/>
      </p:nvGrpSpPr>
      <p:grpSpPr>
        <a:xfrm>
          <a:off x="0" y="0"/>
          <a:ext cx="0" cy="0"/>
          <a:chOff x="0" y="0"/>
          <a:chExt cx="0" cy="0"/>
        </a:xfrm>
      </p:grpSpPr>
      <p:sp>
        <p:nvSpPr>
          <p:cNvPr id="72" name="Shape 72"/>
          <p:cNvSpPr txBox="1"/>
          <p:nvPr>
            <p:ph type="title"/>
          </p:nvPr>
        </p:nvSpPr>
        <p:spPr>
          <a:xfrm>
            <a:off x="685800" y="609600"/>
            <a:ext cx="7848599" cy="1143000"/>
          </a:xfrm>
          <a:prstGeom prst="rect">
            <a:avLst/>
          </a:prstGeom>
        </p:spPr>
        <p:txBody>
          <a:bodyPr anchorCtr="0" anchor="ctr" bIns="91425" lIns="91425" rIns="91425" tIns="91425">
            <a:noAutofit/>
          </a:bodyPr>
          <a:lstStyle/>
          <a:p>
            <a:pPr>
              <a:spcBef>
                <a:spcPts val="0"/>
              </a:spcBef>
              <a:buNone/>
            </a:pPr>
            <a:r>
              <a:t/>
            </a:r>
            <a:endParaRPr/>
          </a:p>
        </p:txBody>
      </p:sp>
      <p:sp>
        <p:nvSpPr>
          <p:cNvPr id="73" name="Shape 73"/>
          <p:cNvSpPr txBox="1"/>
          <p:nvPr>
            <p:ph idx="1" type="body"/>
          </p:nvPr>
        </p:nvSpPr>
        <p:spPr>
          <a:xfrm>
            <a:off x="685800" y="1935161"/>
            <a:ext cx="7848599" cy="3551099"/>
          </a:xfrm>
          <a:prstGeom prst="rect">
            <a:avLst/>
          </a:prstGeom>
        </p:spPr>
        <p:txBody>
          <a:bodyPr anchorCtr="0" anchor="t" bIns="91425" lIns="91425" rIns="91425" tIns="91425">
            <a:noAutofit/>
          </a:bodyPr>
          <a:lstStyle/>
          <a:p>
            <a:pPr>
              <a:spcBef>
                <a:spcPts val="0"/>
              </a:spcBef>
              <a:buNone/>
            </a:pPr>
            <a:r>
              <a:t/>
            </a:r>
            <a:endParaRPr/>
          </a:p>
        </p:txBody>
      </p:sp>
      <p:pic>
        <p:nvPicPr>
          <p:cNvPr id="74" name="Shape 74"/>
          <p:cNvPicPr preferRelativeResize="0"/>
          <p:nvPr/>
        </p:nvPicPr>
        <p:blipFill>
          <a:blip r:embed="rId3">
            <a:alphaModFix/>
          </a:blip>
          <a:stretch>
            <a:fillRect/>
          </a:stretch>
        </p:blipFill>
        <p:spPr>
          <a:xfrm>
            <a:off x="0" y="389025"/>
            <a:ext cx="9143997" cy="6467851"/>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8" name="Shape 78"/>
        <p:cNvGrpSpPr/>
        <p:nvPr/>
      </p:nvGrpSpPr>
      <p:grpSpPr>
        <a:xfrm>
          <a:off x="0" y="0"/>
          <a:ext cx="0" cy="0"/>
          <a:chOff x="0" y="0"/>
          <a:chExt cx="0" cy="0"/>
        </a:xfrm>
      </p:grpSpPr>
      <p:sp>
        <p:nvSpPr>
          <p:cNvPr id="79" name="Shape 79"/>
          <p:cNvSpPr txBox="1"/>
          <p:nvPr>
            <p:ph type="title"/>
          </p:nvPr>
        </p:nvSpPr>
        <p:spPr>
          <a:xfrm>
            <a:off x="685800" y="609600"/>
            <a:ext cx="7848599" cy="1143000"/>
          </a:xfrm>
          <a:prstGeom prst="rect">
            <a:avLst/>
          </a:prstGeom>
        </p:spPr>
        <p:txBody>
          <a:bodyPr anchorCtr="0" anchor="ctr" bIns="91425" lIns="91425" rIns="91425" tIns="91425">
            <a:noAutofit/>
          </a:bodyPr>
          <a:lstStyle/>
          <a:p>
            <a:pPr>
              <a:spcBef>
                <a:spcPts val="0"/>
              </a:spcBef>
              <a:buNone/>
            </a:pPr>
            <a:r>
              <a:rPr lang="en-US"/>
              <a:t>It Takes a </a:t>
            </a:r>
            <a:r>
              <a:rPr lang="en-US" strike="sngStrike"/>
              <a:t>Village</a:t>
            </a:r>
            <a:r>
              <a:rPr lang="en-US"/>
              <a:t> Small City</a:t>
            </a:r>
          </a:p>
        </p:txBody>
      </p:sp>
      <p:sp>
        <p:nvSpPr>
          <p:cNvPr id="80" name="Shape 80"/>
          <p:cNvSpPr txBox="1"/>
          <p:nvPr>
            <p:ph idx="1" type="body"/>
          </p:nvPr>
        </p:nvSpPr>
        <p:spPr>
          <a:xfrm>
            <a:off x="685800" y="1590586"/>
            <a:ext cx="7848599" cy="3551099"/>
          </a:xfrm>
          <a:prstGeom prst="rect">
            <a:avLst/>
          </a:prstGeom>
        </p:spPr>
        <p:txBody>
          <a:bodyPr anchorCtr="0" anchor="t" bIns="91425" lIns="91425" rIns="91425" tIns="91425">
            <a:noAutofit/>
          </a:bodyPr>
          <a:lstStyle/>
          <a:p>
            <a:pPr indent="-228600" lvl="0" marL="457200" rtl="0">
              <a:spcBef>
                <a:spcPts val="0"/>
              </a:spcBef>
            </a:pPr>
            <a:r>
              <a:rPr lang="en-US"/>
              <a:t>Steve Marine, Associate Dean (10%)</a:t>
            </a:r>
          </a:p>
          <a:p>
            <a:pPr indent="-228600" lvl="0" marL="457200" rtl="0">
              <a:spcBef>
                <a:spcPts val="0"/>
              </a:spcBef>
            </a:pPr>
            <a:r>
              <a:rPr lang="en-US"/>
              <a:t>Linda Newman, Head of Digital Collections and Repositories (80%)</a:t>
            </a:r>
          </a:p>
          <a:p>
            <a:pPr indent="-228600" lvl="0" marL="457200" rtl="0">
              <a:spcBef>
                <a:spcPts val="0"/>
              </a:spcBef>
            </a:pPr>
            <a:r>
              <a:rPr lang="en-US"/>
              <a:t>Glen Horton, Software Developer (90%)</a:t>
            </a:r>
          </a:p>
          <a:p>
            <a:pPr indent="-228600" lvl="0" marL="457200" rtl="0">
              <a:spcBef>
                <a:spcPts val="0"/>
              </a:spcBef>
            </a:pPr>
            <a:r>
              <a:rPr lang="en-US"/>
              <a:t>Thomas Scherz, Software Developer (90%)</a:t>
            </a:r>
          </a:p>
          <a:p>
            <a:pPr indent="-228600" lvl="0" marL="457200" rtl="0">
              <a:spcBef>
                <a:spcPts val="0"/>
              </a:spcBef>
            </a:pPr>
            <a:r>
              <a:rPr lang="en-US"/>
              <a:t>Patrick Burke, Software Developer (25%)</a:t>
            </a:r>
          </a:p>
          <a:p>
            <a:pPr indent="-228600" lvl="0" marL="457200" rtl="0">
              <a:spcBef>
                <a:spcPts val="0"/>
              </a:spcBef>
            </a:pPr>
            <a:r>
              <a:rPr lang="en-US"/>
              <a:t>James Van Mil, Software Developer/Librarian (65%)</a:t>
            </a:r>
          </a:p>
          <a:p>
            <a:pPr indent="-228600" lvl="0" marL="457200" rtl="0">
              <a:spcBef>
                <a:spcPts val="0"/>
              </a:spcBef>
            </a:pPr>
            <a:r>
              <a:rPr lang="en-US"/>
              <a:t>Carolyn Hansen, Metadata Librarian (20%)</a:t>
            </a:r>
          </a:p>
          <a:p>
            <a:pPr indent="-228600" lvl="0" marL="457200" rtl="0">
              <a:spcBef>
                <a:spcPts val="0"/>
              </a:spcBef>
            </a:pPr>
            <a:r>
              <a:rPr lang="en-US"/>
              <a:t>Nathan Tallman, Digital Content Strategist (20%)</a:t>
            </a:r>
          </a:p>
          <a:p>
            <a:pPr indent="-228600" lvl="0" marL="457200" rtl="0">
              <a:spcBef>
                <a:spcPts val="0"/>
              </a:spcBef>
            </a:pPr>
            <a:r>
              <a:rPr lang="en-US"/>
              <a:t>Elizabeth Meyer, Visual Resources Librarian (15%)</a:t>
            </a:r>
          </a:p>
          <a:p>
            <a:pPr indent="-228600" lvl="0" marL="457200" rtl="0">
              <a:spcBef>
                <a:spcPts val="0"/>
              </a:spcBef>
            </a:pPr>
            <a:r>
              <a:rPr lang="en-US"/>
              <a:t>Dan Gottlieb, Associate Dean (15%)</a:t>
            </a:r>
          </a:p>
          <a:p>
            <a:pPr indent="-228600" lvl="0" marL="457200" rtl="0">
              <a:spcBef>
                <a:spcPts val="0"/>
              </a:spcBef>
            </a:pPr>
            <a:r>
              <a:rPr lang="en-US"/>
              <a:t>Ted Baldwin, Director of Science and Engineering Libraries (15%)</a:t>
            </a:r>
          </a:p>
          <a:p>
            <a:pPr indent="-228600" lvl="0" marL="457200" rtl="0">
              <a:spcBef>
                <a:spcPts val="0"/>
              </a:spcBef>
            </a:pPr>
            <a:r>
              <a:rPr lang="en-US"/>
              <a:t>Eira Tansey, Digital Archivist/Records Manager (10%)</a:t>
            </a:r>
          </a:p>
          <a:p>
            <a:pPr indent="-228600" lvl="0" marL="457200" rtl="0">
              <a:spcBef>
                <a:spcPts val="0"/>
              </a:spcBef>
            </a:pPr>
            <a:r>
              <a:rPr lang="en-US"/>
              <a:t>Arlene Johnson, Digital Humanities Strategist (10%)</a:t>
            </a:r>
          </a:p>
          <a:p>
            <a:pPr indent="-228600" lvl="0" marL="457200">
              <a:spcBef>
                <a:spcPts val="0"/>
              </a:spcBef>
            </a:pPr>
            <a:r>
              <a:rPr b="1" lang="en-US"/>
              <a:t>Mark Faulkner, A.J. Bothe, Andy Carlson, Jim Dusing, Bev Upton -- system administration (dev ops), Central IT</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4" name="Shape 84"/>
        <p:cNvGrpSpPr/>
        <p:nvPr/>
      </p:nvGrpSpPr>
      <p:grpSpPr>
        <a:xfrm>
          <a:off x="0" y="0"/>
          <a:ext cx="0" cy="0"/>
          <a:chOff x="0" y="0"/>
          <a:chExt cx="0" cy="0"/>
        </a:xfrm>
      </p:grpSpPr>
      <p:sp>
        <p:nvSpPr>
          <p:cNvPr id="85" name="Shape 85"/>
          <p:cNvSpPr txBox="1"/>
          <p:nvPr>
            <p:ph type="title"/>
          </p:nvPr>
        </p:nvSpPr>
        <p:spPr>
          <a:xfrm>
            <a:off x="685800" y="609600"/>
            <a:ext cx="7848599" cy="1143000"/>
          </a:xfrm>
          <a:prstGeom prst="rect">
            <a:avLst/>
          </a:prstGeom>
        </p:spPr>
        <p:txBody>
          <a:bodyPr anchorCtr="0" anchor="ctr" bIns="91425" lIns="91425" rIns="91425" tIns="91425">
            <a:noAutofit/>
          </a:bodyPr>
          <a:lstStyle/>
          <a:p>
            <a:pPr>
              <a:spcBef>
                <a:spcPts val="0"/>
              </a:spcBef>
              <a:buNone/>
            </a:pPr>
            <a:r>
              <a:t/>
            </a:r>
            <a:endParaRPr/>
          </a:p>
        </p:txBody>
      </p:sp>
      <p:sp>
        <p:nvSpPr>
          <p:cNvPr id="86" name="Shape 86"/>
          <p:cNvSpPr txBox="1"/>
          <p:nvPr>
            <p:ph idx="1" type="body"/>
          </p:nvPr>
        </p:nvSpPr>
        <p:spPr>
          <a:xfrm>
            <a:off x="685800" y="1935161"/>
            <a:ext cx="7848599" cy="3551099"/>
          </a:xfrm>
          <a:prstGeom prst="rect">
            <a:avLst/>
          </a:prstGeom>
        </p:spPr>
        <p:txBody>
          <a:bodyPr anchorCtr="0" anchor="t" bIns="91425" lIns="91425" rIns="91425" tIns="91425">
            <a:noAutofit/>
          </a:bodyPr>
          <a:lstStyle/>
          <a:p>
            <a:pPr>
              <a:spcBef>
                <a:spcPts val="0"/>
              </a:spcBef>
              <a:buNone/>
            </a:pPr>
            <a:r>
              <a:t/>
            </a:r>
            <a:endParaRPr/>
          </a:p>
        </p:txBody>
      </p:sp>
      <p:sp>
        <p:nvSpPr>
          <p:cNvPr id="87" name="Shape 87"/>
          <p:cNvSpPr txBox="1"/>
          <p:nvPr/>
        </p:nvSpPr>
        <p:spPr>
          <a:xfrm>
            <a:off x="499250" y="5862150"/>
            <a:ext cx="6781200" cy="392399"/>
          </a:xfrm>
          <a:prstGeom prst="rect">
            <a:avLst/>
          </a:prstGeom>
          <a:noFill/>
          <a:ln cap="flat" cmpd="sng" w="9525">
            <a:solidFill>
              <a:srgbClr val="000000"/>
            </a:solidFill>
            <a:prstDash val="solid"/>
            <a:round/>
            <a:headEnd len="med" w="med" type="none"/>
            <a:tailEnd len="med" w="med" type="none"/>
          </a:ln>
        </p:spPr>
        <p:txBody>
          <a:bodyPr anchorCtr="0" anchor="t" bIns="91425" lIns="91425" rIns="91425" tIns="91425">
            <a:noAutofit/>
          </a:bodyPr>
          <a:lstStyle/>
          <a:p>
            <a:pPr lvl="0">
              <a:spcBef>
                <a:spcPts val="0"/>
              </a:spcBef>
              <a:buNone/>
            </a:pPr>
            <a:r>
              <a:rPr lang="en-US" u="sng">
                <a:solidFill>
                  <a:schemeClr val="hlink"/>
                </a:solidFill>
                <a:hlinkClick r:id="rId3"/>
              </a:rPr>
              <a:t>scholar.uc.edu</a:t>
            </a:r>
            <a:r>
              <a:rPr lang="en-US"/>
              <a:t> 	    	 </a:t>
            </a:r>
            <a:r>
              <a:rPr lang="en-US" u="sng">
                <a:solidFill>
                  <a:schemeClr val="hlink"/>
                </a:solidFill>
                <a:hlinkClick r:id="rId4"/>
              </a:rPr>
              <a:t>projecthydra.org</a:t>
            </a:r>
            <a:r>
              <a:rPr lang="en-US"/>
              <a:t>			</a:t>
            </a:r>
            <a:r>
              <a:rPr lang="en-US" u="sng">
                <a:solidFill>
                  <a:schemeClr val="hlink"/>
                </a:solidFill>
                <a:hlinkClick r:id="rId5"/>
              </a:rPr>
              <a:t>github.com/uclibs/scholar_uc</a:t>
            </a:r>
          </a:p>
        </p:txBody>
      </p:sp>
      <p:pic>
        <p:nvPicPr>
          <p:cNvPr id="88" name="Shape 88"/>
          <p:cNvPicPr preferRelativeResize="0"/>
          <p:nvPr/>
        </p:nvPicPr>
        <p:blipFill>
          <a:blip r:embed="rId6">
            <a:alphaModFix/>
          </a:blip>
          <a:stretch>
            <a:fillRect/>
          </a:stretch>
        </p:blipFill>
        <p:spPr>
          <a:xfrm>
            <a:off x="499237" y="532400"/>
            <a:ext cx="8145524" cy="5177349"/>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