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2.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8.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Master+xml" PartName="/ppt/slideMasters/slideMaster1.xml"/>
  <Override ContentType="application/vnd.openxmlformats-officedocument.presentationml.slide+xml" PartName="/ppt/slides/slide12.xml"/>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9.xml"/>
  <Override ContentType="application/vnd.openxmlformats-officedocument.presentationml.slide+xml" PartName="/ppt/slides/slide5.xml"/>
  <Override ContentType="application/vnd.openxmlformats-officedocument.presentationml.slide+xml" PartName="/ppt/slides/slide8.xml"/>
  <Override ContentType="application/vnd.openxmlformats-officedocument.presentationml.slide+xml" PartName="/ppt/slides/slide7.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autoCompressPictures="0" embedTrueTypeFonts="1" strictFirstAndLastChars="0" saveSubsetFonts="1">
  <p:sldMasterIdLst>
    <p:sldMasterId id="2147483655"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Lst>
  <p:sldSz cy="6858000" cx="9144000"/>
  <p:notesSz cx="6858000" cy="9144000"/>
  <p:embeddedFontLst>
    <p:embeddedFont>
      <p:font typeface="Consolas"/>
      <p:regular r:id="rId18"/>
      <p:bold r:id="rId19"/>
      <p:italic r:id="rId20"/>
      <p:boldItalic r:id="rId21"/>
    </p:embeddedFont>
    <p:embeddedFont>
      <p:font typeface="Cambria"/>
      <p:regular r:id="rId22"/>
      <p:bold r:id="rId23"/>
      <p:italic r:id="rId24"/>
      <p:boldItalic r:id="rId25"/>
    </p:embeddedFont>
    <p:embeddedFont>
      <p:font typeface="Calibri"/>
      <p:regular r:id="rId26"/>
      <p:bold r:id="rId27"/>
      <p:italic r:id="rId28"/>
      <p:boldItalic r:id="rId29"/>
    </p:embeddedFont>
  </p:embeddedFontLst>
  <p:defaultTextStyle>
    <a:defPPr marR="0" rtl="0" algn="l">
      <a:lnSpc>
        <a:spcPct val="100000"/>
      </a:lnSpc>
      <a:spcBef>
        <a:spcPts val="0"/>
      </a:spcBef>
      <a:spcAft>
        <a:spcPts val="0"/>
      </a:spcAft>
    </a:defPPr>
    <a:lvl1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1pPr>
    <a:lvl2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2pPr>
    <a:lvl3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3pPr>
    <a:lvl4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4pPr>
    <a:lvl5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5pPr>
    <a:lvl6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6pPr>
    <a:lvl7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7pPr>
    <a:lvl8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8pPr>
    <a:lvl9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file>

<file path=ppt/tableStyles.xml><?xml version="1.0" encoding="utf-8"?>
<a:tblStyleLst xmlns:a="http://schemas.openxmlformats.org/drawingml/2006/main" xmlns:r="http://schemas.openxmlformats.org/officeDocument/2006/relationships" def="{90651C3A-4460-11DB-9652-00E08161165F}"/>
</file>

<file path=ppt/_rels/presentation.xml.rels><?xml version="1.0" encoding="UTF-8" standalone="yes"?><Relationships xmlns="http://schemas.openxmlformats.org/package/2006/relationships"><Relationship Id="rId20" Type="http://schemas.openxmlformats.org/officeDocument/2006/relationships/font" Target="fonts/Consolas-italic.fntdata"/><Relationship Id="rId22" Type="http://schemas.openxmlformats.org/officeDocument/2006/relationships/font" Target="fonts/Cambria-regular.fntdata"/><Relationship Id="rId21" Type="http://schemas.openxmlformats.org/officeDocument/2006/relationships/font" Target="fonts/Consolas-boldItalic.fntdata"/><Relationship Id="rId24" Type="http://schemas.openxmlformats.org/officeDocument/2006/relationships/font" Target="fonts/Cambria-italic.fntdata"/><Relationship Id="rId23" Type="http://schemas.openxmlformats.org/officeDocument/2006/relationships/font" Target="fonts/Cambria-bold.fntdata"/><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font" Target="fonts/Calibri-regular.fntdata"/><Relationship Id="rId25" Type="http://schemas.openxmlformats.org/officeDocument/2006/relationships/font" Target="fonts/Cambria-boldItalic.fntdata"/><Relationship Id="rId28" Type="http://schemas.openxmlformats.org/officeDocument/2006/relationships/font" Target="fonts/Calibri-italic.fntdata"/><Relationship Id="rId27" Type="http://schemas.openxmlformats.org/officeDocument/2006/relationships/font" Target="fonts/Calibri-bold.fntdata"/><Relationship Id="rId5" Type="http://schemas.openxmlformats.org/officeDocument/2006/relationships/notesMaster" Target="notesMasters/notesMaster1.xml"/><Relationship Id="rId6" Type="http://schemas.openxmlformats.org/officeDocument/2006/relationships/slide" Target="slides/slide1.xml"/><Relationship Id="rId29" Type="http://schemas.openxmlformats.org/officeDocument/2006/relationships/font" Target="fonts/Calibri-boldItalic.fntdata"/><Relationship Id="rId7" Type="http://schemas.openxmlformats.org/officeDocument/2006/relationships/slide" Target="slides/slide2.xml"/><Relationship Id="rId8" Type="http://schemas.openxmlformats.org/officeDocument/2006/relationships/slide" Target="slides/slide3.xml"/><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slide" Target="slides/slide8.xml"/><Relationship Id="rId12" Type="http://schemas.openxmlformats.org/officeDocument/2006/relationships/slide" Target="slides/slide7.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font" Target="fonts/Consolas-bold.fntdata"/><Relationship Id="rId18" Type="http://schemas.openxmlformats.org/officeDocument/2006/relationships/font" Target="fonts/Consolas-regular.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rgbClr val="000000"/>
        </a:solidFill>
      </p:bgPr>
    </p:bg>
    <p:spTree>
      <p:nvGrpSpPr>
        <p:cNvPr id="1" name="Shape 1"/>
        <p:cNvGrpSpPr/>
        <p:nvPr/>
      </p:nvGrpSpPr>
      <p:grpSpPr>
        <a:xfrm>
          <a:off x="0" y="0"/>
          <a:ext cx="0" cy="0"/>
          <a:chOff x="0" y="0"/>
          <a:chExt cx="0" cy="0"/>
        </a:xfrm>
      </p:grpSpPr>
      <p:sp>
        <p:nvSpPr>
          <p:cNvPr id="2" name="Shape 2"/>
          <p:cNvSpPr txBox="1"/>
          <p:nvPr>
            <p:ph idx="2" type="hdr"/>
          </p:nvPr>
        </p:nvSpPr>
        <p:spPr>
          <a:xfrm>
            <a:off x="0" y="0"/>
            <a:ext cx="2971799" cy="457200"/>
          </a:xfrm>
          <a:prstGeom prst="rect">
            <a:avLst/>
          </a:prstGeom>
          <a:noFill/>
          <a:ln>
            <a:noFill/>
          </a:ln>
        </p:spPr>
        <p:txBody>
          <a:bodyPr anchorCtr="0" anchor="t" bIns="91425" lIns="91425" rIns="91425" tIns="91425"/>
          <a:lstStyle>
            <a:lvl1pPr indent="0" marL="0" marR="0" rtl="0" algn="l">
              <a:lnSpc>
                <a:spcPct val="100000"/>
              </a:lnSpc>
              <a:spcBef>
                <a:spcPts val="0"/>
              </a:spcBef>
              <a:spcAft>
                <a:spcPts val="0"/>
              </a:spcAft>
              <a:defRPr/>
            </a:lvl1pPr>
            <a:lvl2pPr indent="0" marL="457200" marR="0" rtl="0" algn="l">
              <a:lnSpc>
                <a:spcPct val="100000"/>
              </a:lnSpc>
              <a:spcBef>
                <a:spcPts val="0"/>
              </a:spcBef>
              <a:spcAft>
                <a:spcPts val="0"/>
              </a:spcAft>
              <a:defRPr/>
            </a:lvl2pPr>
            <a:lvl3pPr indent="0" marL="914400" marR="0" rtl="0" algn="l">
              <a:lnSpc>
                <a:spcPct val="100000"/>
              </a:lnSpc>
              <a:spcBef>
                <a:spcPts val="0"/>
              </a:spcBef>
              <a:spcAft>
                <a:spcPts val="0"/>
              </a:spcAft>
              <a:defRPr/>
            </a:lvl3pPr>
            <a:lvl4pPr indent="0" marL="1371600" marR="0" rtl="0" algn="l">
              <a:lnSpc>
                <a:spcPct val="100000"/>
              </a:lnSpc>
              <a:spcBef>
                <a:spcPts val="0"/>
              </a:spcBef>
              <a:spcAft>
                <a:spcPts val="0"/>
              </a:spcAft>
              <a:defRPr/>
            </a:lvl4pPr>
            <a:lvl5pPr indent="0" marL="1828800" marR="0" rtl="0" algn="l">
              <a:lnSpc>
                <a:spcPct val="100000"/>
              </a:lnSpc>
              <a:spcBef>
                <a:spcPts val="0"/>
              </a:spcBef>
              <a:spcAft>
                <a:spcPts val="0"/>
              </a:spcAft>
              <a:defRPr/>
            </a:lvl5pPr>
            <a:lvl6pPr indent="0" marL="2286000" marR="0" rtl="0" algn="l">
              <a:lnSpc>
                <a:spcPct val="100000"/>
              </a:lnSpc>
              <a:spcBef>
                <a:spcPts val="0"/>
              </a:spcBef>
              <a:spcAft>
                <a:spcPts val="0"/>
              </a:spcAft>
              <a:defRPr/>
            </a:lvl6pPr>
            <a:lvl7pPr indent="0" marL="3200400" marR="0" rtl="0" algn="l">
              <a:lnSpc>
                <a:spcPct val="100000"/>
              </a:lnSpc>
              <a:spcBef>
                <a:spcPts val="0"/>
              </a:spcBef>
              <a:spcAft>
                <a:spcPts val="0"/>
              </a:spcAft>
              <a:defRPr/>
            </a:lvl7pPr>
            <a:lvl8pPr indent="0" marL="4572000" marR="0" rtl="0" algn="l">
              <a:lnSpc>
                <a:spcPct val="100000"/>
              </a:lnSpc>
              <a:spcBef>
                <a:spcPts val="0"/>
              </a:spcBef>
              <a:spcAft>
                <a:spcPts val="0"/>
              </a:spcAft>
              <a:defRPr/>
            </a:lvl8pPr>
            <a:lvl9pPr indent="0" marL="6400800" marR="0" rtl="0" algn="l">
              <a:lnSpc>
                <a:spcPct val="100000"/>
              </a:lnSpc>
              <a:spcBef>
                <a:spcPts val="0"/>
              </a:spcBef>
              <a:spcAft>
                <a:spcPts val="0"/>
              </a:spcAft>
              <a:defRPr/>
            </a:lvl9pPr>
          </a:lstStyle>
          <a:p/>
        </p:txBody>
      </p:sp>
      <p:sp>
        <p:nvSpPr>
          <p:cNvPr id="3" name="Shape 3"/>
          <p:cNvSpPr txBox="1"/>
          <p:nvPr>
            <p:ph idx="10" type="dt"/>
          </p:nvPr>
        </p:nvSpPr>
        <p:spPr>
          <a:xfrm>
            <a:off x="3884612" y="0"/>
            <a:ext cx="2971799" cy="457200"/>
          </a:xfrm>
          <a:prstGeom prst="rect">
            <a:avLst/>
          </a:prstGeom>
          <a:noFill/>
          <a:ln>
            <a:noFill/>
          </a:ln>
        </p:spPr>
        <p:txBody>
          <a:bodyPr anchorCtr="0" anchor="t" bIns="91425" lIns="91425" rIns="91425" tIns="91425"/>
          <a:lstStyle>
            <a:lvl1pPr indent="0" marL="0" marR="0" rtl="0" algn="r">
              <a:lnSpc>
                <a:spcPct val="100000"/>
              </a:lnSpc>
              <a:spcBef>
                <a:spcPts val="0"/>
              </a:spcBef>
              <a:spcAft>
                <a:spcPts val="0"/>
              </a:spcAft>
              <a:defRPr/>
            </a:lvl1pPr>
            <a:lvl2pPr indent="0" marL="457200" marR="0" rtl="0" algn="l">
              <a:lnSpc>
                <a:spcPct val="100000"/>
              </a:lnSpc>
              <a:spcBef>
                <a:spcPts val="0"/>
              </a:spcBef>
              <a:spcAft>
                <a:spcPts val="0"/>
              </a:spcAft>
              <a:defRPr/>
            </a:lvl2pPr>
            <a:lvl3pPr indent="0" marL="914400" marR="0" rtl="0" algn="l">
              <a:lnSpc>
                <a:spcPct val="100000"/>
              </a:lnSpc>
              <a:spcBef>
                <a:spcPts val="0"/>
              </a:spcBef>
              <a:spcAft>
                <a:spcPts val="0"/>
              </a:spcAft>
              <a:defRPr/>
            </a:lvl3pPr>
            <a:lvl4pPr indent="0" marL="1371600" marR="0" rtl="0" algn="l">
              <a:lnSpc>
                <a:spcPct val="100000"/>
              </a:lnSpc>
              <a:spcBef>
                <a:spcPts val="0"/>
              </a:spcBef>
              <a:spcAft>
                <a:spcPts val="0"/>
              </a:spcAft>
              <a:defRPr/>
            </a:lvl4pPr>
            <a:lvl5pPr indent="0" marL="1828800" marR="0" rtl="0" algn="l">
              <a:lnSpc>
                <a:spcPct val="100000"/>
              </a:lnSpc>
              <a:spcBef>
                <a:spcPts val="0"/>
              </a:spcBef>
              <a:spcAft>
                <a:spcPts val="0"/>
              </a:spcAft>
              <a:defRPr/>
            </a:lvl5pPr>
            <a:lvl6pPr indent="0" marL="2286000" marR="0" rtl="0" algn="l">
              <a:lnSpc>
                <a:spcPct val="100000"/>
              </a:lnSpc>
              <a:spcBef>
                <a:spcPts val="0"/>
              </a:spcBef>
              <a:spcAft>
                <a:spcPts val="0"/>
              </a:spcAft>
              <a:defRPr/>
            </a:lvl6pPr>
            <a:lvl7pPr indent="0" marL="3200400" marR="0" rtl="0" algn="l">
              <a:lnSpc>
                <a:spcPct val="100000"/>
              </a:lnSpc>
              <a:spcBef>
                <a:spcPts val="0"/>
              </a:spcBef>
              <a:spcAft>
                <a:spcPts val="0"/>
              </a:spcAft>
              <a:defRPr/>
            </a:lvl7pPr>
            <a:lvl8pPr indent="0" marL="4572000" marR="0" rtl="0" algn="l">
              <a:lnSpc>
                <a:spcPct val="100000"/>
              </a:lnSpc>
              <a:spcBef>
                <a:spcPts val="0"/>
              </a:spcBef>
              <a:spcAft>
                <a:spcPts val="0"/>
              </a:spcAft>
              <a:defRPr/>
            </a:lvl8pPr>
            <a:lvl9pPr indent="0" marL="6400800" marR="0" rtl="0" algn="l">
              <a:lnSpc>
                <a:spcPct val="100000"/>
              </a:lnSpc>
              <a:spcBef>
                <a:spcPts val="0"/>
              </a:spcBef>
              <a:spcAft>
                <a:spcPts val="0"/>
              </a:spcAft>
              <a:defRPr/>
            </a:lvl9pPr>
          </a:lstStyle>
          <a:p/>
        </p:txBody>
      </p:sp>
      <p:sp>
        <p:nvSpPr>
          <p:cNvPr id="4" name="Shape 4"/>
          <p:cNvSpPr/>
          <p:nvPr>
            <p:ph idx="3"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solidFill>
            <a:srgbClr val="FFFFFF"/>
          </a:solidFill>
          <a:ln cap="rnd" cmpd="sng" w="9525">
            <a:solidFill>
              <a:srgbClr val="000000"/>
            </a:solidFill>
            <a:prstDash val="solid"/>
            <a:miter/>
            <a:headEnd len="med" w="med" type="none"/>
            <a:tailEnd len="med" w="med" type="none"/>
          </a:ln>
        </p:spPr>
      </p:sp>
      <p:sp>
        <p:nvSpPr>
          <p:cNvPr id="5" name="Shape 5"/>
          <p:cNvSpPr txBox="1"/>
          <p:nvPr>
            <p:ph idx="1" type="body"/>
          </p:nvPr>
        </p:nvSpPr>
        <p:spPr>
          <a:xfrm>
            <a:off x="685800" y="4343400"/>
            <a:ext cx="5486399" cy="4114800"/>
          </a:xfrm>
          <a:prstGeom prst="rect">
            <a:avLst/>
          </a:prstGeom>
          <a:noFill/>
          <a:ln>
            <a:noFill/>
          </a:ln>
        </p:spPr>
        <p:txBody>
          <a:bodyPr anchorCtr="0" anchor="ctr" bIns="91425" lIns="91425" rIns="91425" tIns="91425"/>
          <a:lstStyle>
            <a:lvl1pPr>
              <a:spcBef>
                <a:spcPts val="0"/>
              </a:spcBef>
              <a:defRPr/>
            </a:lvl1pPr>
            <a:lvl2pPr>
              <a:spcBef>
                <a:spcPts val="0"/>
              </a:spcBef>
              <a:defRPr/>
            </a:lvl2pPr>
            <a:lvl3pPr>
              <a:spcBef>
                <a:spcPts val="0"/>
              </a:spcBef>
              <a:defRPr/>
            </a:lvl3pPr>
            <a:lvl4pPr>
              <a:spcBef>
                <a:spcPts val="0"/>
              </a:spcBef>
              <a:defRPr/>
            </a:lvl4pPr>
            <a:lvl5pPr>
              <a:spcBef>
                <a:spcPts val="0"/>
              </a:spcBef>
              <a:defRPr/>
            </a:lvl5pPr>
            <a:lvl6pPr>
              <a:spcBef>
                <a:spcPts val="0"/>
              </a:spcBef>
              <a:defRPr/>
            </a:lvl6pPr>
            <a:lvl7pPr>
              <a:spcBef>
                <a:spcPts val="0"/>
              </a:spcBef>
              <a:defRPr/>
            </a:lvl7pPr>
            <a:lvl8pPr>
              <a:spcBef>
                <a:spcPts val="0"/>
              </a:spcBef>
              <a:defRPr/>
            </a:lvl8pPr>
            <a:lvl9pPr>
              <a:spcBef>
                <a:spcPts val="0"/>
              </a:spcBef>
              <a:defRPr/>
            </a:lvl9pPr>
          </a:lstStyle>
          <a:p/>
        </p:txBody>
      </p:sp>
      <p:sp>
        <p:nvSpPr>
          <p:cNvPr id="6" name="Shape 6"/>
          <p:cNvSpPr txBox="1"/>
          <p:nvPr>
            <p:ph idx="11" type="ftr"/>
          </p:nvPr>
        </p:nvSpPr>
        <p:spPr>
          <a:xfrm>
            <a:off x="0" y="8685211"/>
            <a:ext cx="2971799" cy="457200"/>
          </a:xfrm>
          <a:prstGeom prst="rect">
            <a:avLst/>
          </a:prstGeom>
          <a:noFill/>
          <a:ln>
            <a:noFill/>
          </a:ln>
        </p:spPr>
        <p:txBody>
          <a:bodyPr anchorCtr="0" anchor="b" bIns="91425" lIns="91425" rIns="91425" tIns="91425"/>
          <a:lstStyle>
            <a:lvl1pPr indent="0" marL="0" marR="0" rtl="0" algn="l">
              <a:lnSpc>
                <a:spcPct val="100000"/>
              </a:lnSpc>
              <a:spcBef>
                <a:spcPts val="0"/>
              </a:spcBef>
              <a:spcAft>
                <a:spcPts val="0"/>
              </a:spcAft>
              <a:defRPr/>
            </a:lvl1pPr>
            <a:lvl2pPr indent="0" marL="457200" marR="0" rtl="0" algn="l">
              <a:lnSpc>
                <a:spcPct val="100000"/>
              </a:lnSpc>
              <a:spcBef>
                <a:spcPts val="0"/>
              </a:spcBef>
              <a:spcAft>
                <a:spcPts val="0"/>
              </a:spcAft>
              <a:defRPr/>
            </a:lvl2pPr>
            <a:lvl3pPr indent="0" marL="914400" marR="0" rtl="0" algn="l">
              <a:lnSpc>
                <a:spcPct val="100000"/>
              </a:lnSpc>
              <a:spcBef>
                <a:spcPts val="0"/>
              </a:spcBef>
              <a:spcAft>
                <a:spcPts val="0"/>
              </a:spcAft>
              <a:defRPr/>
            </a:lvl3pPr>
            <a:lvl4pPr indent="0" marL="1371600" marR="0" rtl="0" algn="l">
              <a:lnSpc>
                <a:spcPct val="100000"/>
              </a:lnSpc>
              <a:spcBef>
                <a:spcPts val="0"/>
              </a:spcBef>
              <a:spcAft>
                <a:spcPts val="0"/>
              </a:spcAft>
              <a:defRPr/>
            </a:lvl4pPr>
            <a:lvl5pPr indent="0" marL="1828800" marR="0" rtl="0" algn="l">
              <a:lnSpc>
                <a:spcPct val="100000"/>
              </a:lnSpc>
              <a:spcBef>
                <a:spcPts val="0"/>
              </a:spcBef>
              <a:spcAft>
                <a:spcPts val="0"/>
              </a:spcAft>
              <a:defRPr/>
            </a:lvl5pPr>
            <a:lvl6pPr indent="0" marL="2286000" marR="0" rtl="0" algn="l">
              <a:lnSpc>
                <a:spcPct val="100000"/>
              </a:lnSpc>
              <a:spcBef>
                <a:spcPts val="0"/>
              </a:spcBef>
              <a:spcAft>
                <a:spcPts val="0"/>
              </a:spcAft>
              <a:defRPr/>
            </a:lvl6pPr>
            <a:lvl7pPr indent="0" marL="3200400" marR="0" rtl="0" algn="l">
              <a:lnSpc>
                <a:spcPct val="100000"/>
              </a:lnSpc>
              <a:spcBef>
                <a:spcPts val="0"/>
              </a:spcBef>
              <a:spcAft>
                <a:spcPts val="0"/>
              </a:spcAft>
              <a:defRPr/>
            </a:lvl7pPr>
            <a:lvl8pPr indent="0" marL="4572000" marR="0" rtl="0" algn="l">
              <a:lnSpc>
                <a:spcPct val="100000"/>
              </a:lnSpc>
              <a:spcBef>
                <a:spcPts val="0"/>
              </a:spcBef>
              <a:spcAft>
                <a:spcPts val="0"/>
              </a:spcAft>
              <a:defRPr/>
            </a:lvl8pPr>
            <a:lvl9pPr indent="0" marL="6400800" marR="0" rtl="0" algn="l">
              <a:lnSpc>
                <a:spcPct val="100000"/>
              </a:lnSpc>
              <a:spcBef>
                <a:spcPts val="0"/>
              </a:spcBef>
              <a:spcAft>
                <a:spcPts val="0"/>
              </a:spcAft>
              <a:defRPr/>
            </a:lvl9pPr>
          </a:lstStyle>
          <a:p/>
        </p:txBody>
      </p:sp>
      <p:sp>
        <p:nvSpPr>
          <p:cNvPr id="7" name="Shape 7"/>
          <p:cNvSpPr txBox="1"/>
          <p:nvPr>
            <p:ph idx="12" type="sldNum"/>
          </p:nvPr>
        </p:nvSpPr>
        <p:spPr>
          <a:xfrm>
            <a:off x="3884612" y="8685211"/>
            <a:ext cx="2971799" cy="457200"/>
          </a:xfrm>
          <a:prstGeom prst="rect">
            <a:avLst/>
          </a:prstGeom>
          <a:noFill/>
          <a:ln>
            <a:noFill/>
          </a:ln>
        </p:spPr>
        <p:txBody>
          <a:bodyPr anchorCtr="0" anchor="b" bIns="91425" lIns="91425" rIns="91425" tIns="91425">
            <a:noAutofit/>
          </a:bodyPr>
          <a:lstStyle/>
          <a:p>
            <a:pPr indent="0" lvl="0" marL="0" marR="0" rtl="0" algn="r">
              <a:lnSpc>
                <a:spcPct val="100000"/>
              </a:lnSpc>
              <a:spcBef>
                <a:spcPts val="0"/>
              </a:spcBef>
              <a:spcAft>
                <a:spcPts val="0"/>
              </a:spcAft>
            </a:pPr>
            <a:r>
              <a:t/>
            </a:r>
            <a:endParaRPr/>
          </a:p>
          <a:p>
            <a:pPr indent="0" lvl="1" marL="457200" marR="0" rtl="0" algn="l">
              <a:lnSpc>
                <a:spcPct val="100000"/>
              </a:lnSpc>
              <a:spcBef>
                <a:spcPts val="0"/>
              </a:spcBef>
              <a:spcAft>
                <a:spcPts val="0"/>
              </a:spcAft>
            </a:pPr>
            <a:r>
              <a:t/>
            </a:r>
            <a:endParaRPr/>
          </a:p>
          <a:p>
            <a:pPr indent="0" lvl="2" marL="914400" marR="0" rtl="0" algn="l">
              <a:lnSpc>
                <a:spcPct val="100000"/>
              </a:lnSpc>
              <a:spcBef>
                <a:spcPts val="0"/>
              </a:spcBef>
              <a:spcAft>
                <a:spcPts val="0"/>
              </a:spcAft>
            </a:pPr>
            <a:r>
              <a:t/>
            </a:r>
            <a:endParaRPr/>
          </a:p>
          <a:p>
            <a:pPr indent="0" lvl="3" marL="1371600" marR="0" rtl="0" algn="l">
              <a:lnSpc>
                <a:spcPct val="100000"/>
              </a:lnSpc>
              <a:spcBef>
                <a:spcPts val="0"/>
              </a:spcBef>
              <a:spcAft>
                <a:spcPts val="0"/>
              </a:spcAft>
            </a:pPr>
            <a:r>
              <a:t/>
            </a:r>
            <a:endParaRPr/>
          </a:p>
          <a:p>
            <a:pPr indent="0" lvl="4" marL="1828800" marR="0" rtl="0" algn="l">
              <a:lnSpc>
                <a:spcPct val="100000"/>
              </a:lnSpc>
              <a:spcBef>
                <a:spcPts val="0"/>
              </a:spcBef>
              <a:spcAft>
                <a:spcPts val="0"/>
              </a:spcAft>
            </a:pPr>
            <a:r>
              <a:t/>
            </a:r>
            <a:endParaRPr/>
          </a:p>
          <a:p>
            <a:pPr indent="0" lvl="5" marL="2286000" marR="0" rtl="0" algn="l">
              <a:lnSpc>
                <a:spcPct val="100000"/>
              </a:lnSpc>
              <a:spcBef>
                <a:spcPts val="0"/>
              </a:spcBef>
              <a:spcAft>
                <a:spcPts val="0"/>
              </a:spcAft>
            </a:pPr>
            <a:r>
              <a:t/>
            </a:r>
            <a:endParaRPr/>
          </a:p>
          <a:p>
            <a:pPr indent="0" lvl="6" marL="3200400" marR="0" rtl="0" algn="l">
              <a:lnSpc>
                <a:spcPct val="100000"/>
              </a:lnSpc>
              <a:spcBef>
                <a:spcPts val="0"/>
              </a:spcBef>
              <a:spcAft>
                <a:spcPts val="0"/>
              </a:spcAft>
            </a:pPr>
            <a:r>
              <a:t/>
            </a:r>
            <a:endParaRPr/>
          </a:p>
          <a:p>
            <a:pPr indent="0" lvl="7" marL="4572000" marR="0" rtl="0" algn="l">
              <a:lnSpc>
                <a:spcPct val="100000"/>
              </a:lnSpc>
              <a:spcBef>
                <a:spcPts val="0"/>
              </a:spcBef>
              <a:spcAft>
                <a:spcPts val="0"/>
              </a:spcAft>
            </a:pPr>
            <a:r>
              <a:t/>
            </a:r>
            <a:endParaRPr/>
          </a:p>
          <a:p>
            <a:pPr indent="0" lvl="8" marL="6400800" marR="0" rtl="0" algn="l">
              <a:lnSpc>
                <a:spcPct val="100000"/>
              </a:lnSpc>
              <a:spcBef>
                <a:spcPts val="0"/>
              </a:spcBef>
              <a:spcAft>
                <a:spcPts val="0"/>
              </a:spcAft>
            </a:pPr>
            <a:r>
              <a:t/>
            </a:r>
            <a:endParaRPr/>
          </a:p>
        </p:txBody>
      </p:sp>
    </p:spTree>
  </p:cSld>
  <p:clrMap accent1="accent1" accent2="accent2" accent3="accent3" accent4="accent4" accent5="accent5" accent6="accent6" bg1="lt1" bg2="dk2" tx1="dk1" tx2="lt2" folHlink="folHlink" hlink="hlink"/>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37" name="Shape 37"/>
        <p:cNvGrpSpPr/>
        <p:nvPr/>
      </p:nvGrpSpPr>
      <p:grpSpPr>
        <a:xfrm>
          <a:off x="0" y="0"/>
          <a:ext cx="0" cy="0"/>
          <a:chOff x="0" y="0"/>
          <a:chExt cx="0" cy="0"/>
        </a:xfrm>
      </p:grpSpPr>
      <p:sp>
        <p:nvSpPr>
          <p:cNvPr id="38" name="Shape 38"/>
          <p:cNvSpPr txBox="1"/>
          <p:nvPr>
            <p:ph idx="1" type="body"/>
          </p:nvPr>
        </p:nvSpPr>
        <p:spPr>
          <a:xfrm>
            <a:off x="685800" y="4343400"/>
            <a:ext cx="5486399" cy="4114800"/>
          </a:xfrm>
          <a:prstGeom prst="rect">
            <a:avLst/>
          </a:prstGeom>
        </p:spPr>
        <p:txBody>
          <a:bodyPr anchorCtr="0" anchor="ctr" bIns="91425" lIns="91425" rIns="91425" tIns="91425">
            <a:noAutofit/>
          </a:bodyPr>
          <a:lstStyle/>
          <a:p>
            <a:pPr>
              <a:spcBef>
                <a:spcPts val="0"/>
              </a:spcBef>
              <a:buNone/>
            </a:pPr>
            <a:r>
              <a:t/>
            </a:r>
            <a:endParaRPr/>
          </a:p>
        </p:txBody>
      </p:sp>
      <p:sp>
        <p:nvSpPr>
          <p:cNvPr id="39" name="Shape 39"/>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01" name="Shape 101"/>
        <p:cNvGrpSpPr/>
        <p:nvPr/>
      </p:nvGrpSpPr>
      <p:grpSpPr>
        <a:xfrm>
          <a:off x="0" y="0"/>
          <a:ext cx="0" cy="0"/>
          <a:chOff x="0" y="0"/>
          <a:chExt cx="0" cy="0"/>
        </a:xfrm>
      </p:grpSpPr>
      <p:sp>
        <p:nvSpPr>
          <p:cNvPr id="102" name="Shape 102"/>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
        <p:nvSpPr>
          <p:cNvPr id="103" name="Shape 103"/>
          <p:cNvSpPr txBox="1"/>
          <p:nvPr>
            <p:ph idx="1" type="body"/>
          </p:nvPr>
        </p:nvSpPr>
        <p:spPr>
          <a:xfrm>
            <a:off x="685800" y="4343400"/>
            <a:ext cx="5486399" cy="4114800"/>
          </a:xfrm>
          <a:prstGeom prst="rect">
            <a:avLst/>
          </a:prstGeom>
        </p:spPr>
        <p:txBody>
          <a:bodyPr anchorCtr="0" anchor="ctr" bIns="91425" lIns="91425" rIns="91425" tIns="91425">
            <a:noAutofit/>
          </a:bodyPr>
          <a:lstStyle/>
          <a:p>
            <a:pPr rtl="0">
              <a:spcBef>
                <a:spcPts val="0"/>
              </a:spcBef>
              <a:buNone/>
            </a:pPr>
            <a:r>
              <a:rPr lang="en-US"/>
              <a:t>But wait, bag name is opaque, bags/fluctis are flat. Our content is hierarchical. How can we collocate content in Fluctis by collection or other administrative set? Considering adding comm, coll, record status to bag name, rely on search to collocate. Also, what about platform? We have content in four places, how do we track that? Bag name? Internal identifier for both? Add this to bag metadata using custom fields?</a:t>
            </a:r>
          </a:p>
          <a:p>
            <a:pPr rtl="0">
              <a:spcBef>
                <a:spcPts val="0"/>
              </a:spcBef>
              <a:buNone/>
            </a:pPr>
            <a:r>
              <a:t/>
            </a:r>
            <a:endParaRPr/>
          </a:p>
          <a:p>
            <a:pPr rtl="0">
              <a:spcBef>
                <a:spcPts val="0"/>
              </a:spcBef>
              <a:buNone/>
            </a:pPr>
            <a:r>
              <a:rPr lang="en-US"/>
              <a:t>But wait, we noticed that RTS produced bags zero-outs filesystem metadata, such as dates. Intentionally done. Filesystem metadata isn't important when checking fixity on a single file, but when you tar that content with other files, a change filesystem metadata changes the checksum of the tar object. RTS zeros-out dates so that file system metadata doesn't affect its own fixity checks. Is the filesystem metadata important? Our descriptive metadata doesn't always include things like date digitized, so the file system metadata is useful to give an estimation for creation date.</a:t>
            </a:r>
          </a:p>
          <a:p>
            <a:pPr rtl="0">
              <a:spcBef>
                <a:spcPts val="0"/>
              </a:spcBef>
              <a:buNone/>
            </a:pPr>
            <a:r>
              <a:t/>
            </a:r>
            <a:endParaRPr/>
          </a:p>
          <a:p>
            <a:pPr rtl="0">
              <a:spcBef>
                <a:spcPts val="0"/>
              </a:spcBef>
              <a:buNone/>
            </a:pPr>
            <a:r>
              <a:rPr lang="en-US"/>
              <a:t>But wait, installing RTS also broke thumbnail generation! Horrors, what to do? This is likely a local issue, but does affect the decision to adopt RTS.</a:t>
            </a:r>
          </a:p>
          <a:p>
            <a:pPr rtl="0">
              <a:spcBef>
                <a:spcPts val="0"/>
              </a:spcBef>
              <a:buNone/>
            </a:pPr>
            <a:r>
              <a:t/>
            </a:r>
            <a:endParaRPr/>
          </a:p>
          <a:p>
            <a:pPr indent="-317500" lvl="0" marL="457200" rtl="0">
              <a:spcBef>
                <a:spcPts val="640"/>
              </a:spcBef>
              <a:buClr>
                <a:schemeClr val="dk1"/>
              </a:buClr>
              <a:buSzPct val="100000"/>
              <a:buFont typeface="Arial"/>
              <a:buChar char="•"/>
            </a:pPr>
            <a:r>
              <a:rPr lang="en-US">
                <a:solidFill>
                  <a:schemeClr val="dk1"/>
                </a:solidFill>
              </a:rPr>
              <a:t>Solutions</a:t>
            </a:r>
          </a:p>
          <a:p>
            <a:pPr indent="-317500" lvl="1" marL="914400" rtl="0">
              <a:spcBef>
                <a:spcPts val="560"/>
              </a:spcBef>
              <a:buClr>
                <a:schemeClr val="dk1"/>
              </a:buClr>
              <a:buSzPct val="100000"/>
              <a:buFont typeface="Arial"/>
              <a:buChar char="–"/>
            </a:pPr>
            <a:r>
              <a:rPr lang="en-US">
                <a:solidFill>
                  <a:schemeClr val="dk1"/>
                </a:solidFill>
              </a:rPr>
              <a:t>bag names?</a:t>
            </a:r>
          </a:p>
          <a:p>
            <a:pPr indent="-317500" lvl="1" marL="914400">
              <a:spcBef>
                <a:spcPts val="560"/>
              </a:spcBef>
              <a:buClr>
                <a:schemeClr val="dk1"/>
              </a:buClr>
              <a:buSzPct val="100000"/>
              <a:buFont typeface="Arial"/>
              <a:buChar char="–"/>
            </a:pPr>
            <a:r>
              <a:rPr lang="en-US">
                <a:solidFill>
                  <a:schemeClr val="dk1"/>
                </a:solidFill>
              </a:rPr>
              <a:t>internal identifiers or other fields?</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07" name="Shape 107"/>
        <p:cNvGrpSpPr/>
        <p:nvPr/>
      </p:nvGrpSpPr>
      <p:grpSpPr>
        <a:xfrm>
          <a:off x="0" y="0"/>
          <a:ext cx="0" cy="0"/>
          <a:chOff x="0" y="0"/>
          <a:chExt cx="0" cy="0"/>
        </a:xfrm>
      </p:grpSpPr>
      <p:sp>
        <p:nvSpPr>
          <p:cNvPr id="108" name="Shape 108"/>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
        <p:nvSpPr>
          <p:cNvPr id="109" name="Shape 109"/>
          <p:cNvSpPr txBox="1"/>
          <p:nvPr>
            <p:ph idx="1" type="body"/>
          </p:nvPr>
        </p:nvSpPr>
        <p:spPr>
          <a:xfrm>
            <a:off x="685800" y="4343400"/>
            <a:ext cx="5486399" cy="4114800"/>
          </a:xfrm>
          <a:prstGeom prst="rect">
            <a:avLst/>
          </a:prstGeom>
        </p:spPr>
        <p:txBody>
          <a:bodyPr anchorCtr="0" anchor="ctr" bIns="91425" lIns="91425" rIns="91425" tIns="91425">
            <a:noAutofit/>
          </a:bodyPr>
          <a:lstStyle/>
          <a:p>
            <a:pPr lvl="0" rtl="0">
              <a:spcBef>
                <a:spcPts val="0"/>
              </a:spcBef>
              <a:buClr>
                <a:schemeClr val="dk1"/>
              </a:buClr>
              <a:buSzPct val="78571"/>
              <a:buFont typeface="Arial"/>
              <a:buNone/>
            </a:pPr>
            <a:r>
              <a:rPr lang="en-US"/>
              <a:t>Evaluate whether we should be using SW3 API, is getting the etag at time of push important? Shows up in Fluctis anyways. Might be more important if we incorporate this into a GUI.</a:t>
            </a:r>
          </a:p>
          <a:p>
            <a:pPr lvl="0" rtl="0">
              <a:spcBef>
                <a:spcPts val="0"/>
              </a:spcBef>
              <a:buClr>
                <a:schemeClr val="dk1"/>
              </a:buClr>
              <a:buFont typeface="Arial"/>
              <a:buNone/>
            </a:pPr>
            <a:r>
              <a:t/>
            </a:r>
            <a:endParaRPr/>
          </a:p>
          <a:p>
            <a:pPr lvl="0" rtl="0">
              <a:spcBef>
                <a:spcPts val="0"/>
              </a:spcBef>
              <a:buClr>
                <a:schemeClr val="dk1"/>
              </a:buClr>
              <a:buSzPct val="78571"/>
              <a:buFont typeface="Arial"/>
              <a:buNone/>
            </a:pPr>
            <a:r>
              <a:rPr lang="en-US"/>
              <a:t>	Need to test restoration. Only recently discovered there's a separate restoration bucket! Didn't realize what the restore button on the GUI did. Still need to workout restoration at scale, such as for an entire collection.</a:t>
            </a:r>
          </a:p>
          <a:p>
            <a:pPr lvl="0" rtl="0">
              <a:spcBef>
                <a:spcPts val="0"/>
              </a:spcBef>
              <a:buClr>
                <a:schemeClr val="dk1"/>
              </a:buClr>
              <a:buFont typeface="Arial"/>
              <a:buNone/>
            </a:pPr>
            <a:r>
              <a:t/>
            </a:r>
            <a:endParaRPr/>
          </a:p>
          <a:p>
            <a:pPr lvl="0" rtl="0">
              <a:spcBef>
                <a:spcPts val="0"/>
              </a:spcBef>
              <a:buClr>
                <a:schemeClr val="dk1"/>
              </a:buClr>
              <a:buSzPct val="78571"/>
              <a:buFont typeface="Arial"/>
              <a:buNone/>
            </a:pPr>
            <a:r>
              <a:rPr lang="en-US"/>
              <a:t>	Fix thumbnail issue or start from scratch with SAF or Dspace package</a:t>
            </a:r>
          </a:p>
          <a:p>
            <a:pPr lvl="0" rtl="0">
              <a:spcBef>
                <a:spcPts val="0"/>
              </a:spcBef>
              <a:buClr>
                <a:schemeClr val="dk1"/>
              </a:buClr>
              <a:buFont typeface="Arial"/>
              <a:buNone/>
            </a:pPr>
            <a:r>
              <a:t/>
            </a:r>
            <a:endParaRPr/>
          </a:p>
          <a:p>
            <a:pPr lvl="0" rtl="0">
              <a:spcBef>
                <a:spcPts val="0"/>
              </a:spcBef>
              <a:buClr>
                <a:schemeClr val="dk1"/>
              </a:buClr>
              <a:buSzPct val="78571"/>
              <a:buFont typeface="Arial"/>
              <a:buNone/>
            </a:pPr>
            <a:r>
              <a:rPr lang="en-US"/>
              <a:t>	If using RTS: Refactor script and work on automating entire process.</a:t>
            </a:r>
          </a:p>
          <a:p>
            <a:pPr lvl="0" rtl="0">
              <a:spcBef>
                <a:spcPts val="0"/>
              </a:spcBef>
              <a:buClr>
                <a:schemeClr val="dk1"/>
              </a:buClr>
              <a:buFont typeface="Arial"/>
              <a:buNone/>
            </a:pPr>
            <a:r>
              <a:t/>
            </a:r>
            <a:endParaRPr/>
          </a:p>
          <a:p>
            <a:pPr lvl="0" rtl="0">
              <a:spcBef>
                <a:spcPts val="0"/>
              </a:spcBef>
              <a:buClr>
                <a:schemeClr val="dk1"/>
              </a:buClr>
              <a:buSzPct val="78571"/>
              <a:buFont typeface="Arial"/>
              <a:buNone/>
            </a:pPr>
            <a:r>
              <a:rPr lang="en-US"/>
              <a:t>	Put scripts on Github.</a:t>
            </a:r>
          </a:p>
          <a:p>
            <a:pPr>
              <a:spcBef>
                <a:spcPts val="0"/>
              </a:spcBef>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13" name="Shape 113"/>
        <p:cNvGrpSpPr/>
        <p:nvPr/>
      </p:nvGrpSpPr>
      <p:grpSpPr>
        <a:xfrm>
          <a:off x="0" y="0"/>
          <a:ext cx="0" cy="0"/>
          <a:chOff x="0" y="0"/>
          <a:chExt cx="0" cy="0"/>
        </a:xfrm>
      </p:grpSpPr>
      <p:sp>
        <p:nvSpPr>
          <p:cNvPr id="114" name="Shape 114"/>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
        <p:nvSpPr>
          <p:cNvPr id="115" name="Shape 115"/>
          <p:cNvSpPr txBox="1"/>
          <p:nvPr>
            <p:ph idx="1" type="body"/>
          </p:nvPr>
        </p:nvSpPr>
        <p:spPr>
          <a:xfrm>
            <a:off x="685800" y="4343400"/>
            <a:ext cx="5486399" cy="4114800"/>
          </a:xfrm>
          <a:prstGeom prst="rect">
            <a:avLst/>
          </a:prstGeom>
        </p:spPr>
        <p:txBody>
          <a:bodyPr anchorCtr="0" anchor="ctr" bIns="91425" lIns="91425" rIns="91425" tIns="91425">
            <a:noAutofit/>
          </a:bodyPr>
          <a:lstStyle/>
          <a:p>
            <a:pPr>
              <a:spcBef>
                <a:spcPts val="0"/>
              </a:spcBef>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47" name="Shape 47"/>
        <p:cNvGrpSpPr/>
        <p:nvPr/>
      </p:nvGrpSpPr>
      <p:grpSpPr>
        <a:xfrm>
          <a:off x="0" y="0"/>
          <a:ext cx="0" cy="0"/>
          <a:chOff x="0" y="0"/>
          <a:chExt cx="0" cy="0"/>
        </a:xfrm>
      </p:grpSpPr>
      <p:sp>
        <p:nvSpPr>
          <p:cNvPr id="48" name="Shape 48"/>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
        <p:nvSpPr>
          <p:cNvPr id="49" name="Shape 49"/>
          <p:cNvSpPr txBox="1"/>
          <p:nvPr>
            <p:ph idx="1" type="body"/>
          </p:nvPr>
        </p:nvSpPr>
        <p:spPr>
          <a:xfrm>
            <a:off x="685800" y="4343400"/>
            <a:ext cx="5486399" cy="4114800"/>
          </a:xfrm>
          <a:prstGeom prst="rect">
            <a:avLst/>
          </a:prstGeom>
        </p:spPr>
        <p:txBody>
          <a:bodyPr anchorCtr="0" anchor="ctr" bIns="91425" lIns="91425" rIns="91425" tIns="91425">
            <a:noAutofit/>
          </a:bodyPr>
          <a:lstStyle/>
          <a:p>
            <a:pPr>
              <a:spcBef>
                <a:spcPts val="0"/>
              </a:spcBef>
              <a:buNone/>
            </a:pPr>
            <a:r>
              <a:rPr lang="en-US"/>
              <a:t>We have three (then two) digital repositories: Dspace 1.8.2, LUNA 6.x, and now Hydra. (As well as some assorted content on a file system.)</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53" name="Shape 53"/>
        <p:cNvGrpSpPr/>
        <p:nvPr/>
      </p:nvGrpSpPr>
      <p:grpSpPr>
        <a:xfrm>
          <a:off x="0" y="0"/>
          <a:ext cx="0" cy="0"/>
          <a:chOff x="0" y="0"/>
          <a:chExt cx="0" cy="0"/>
        </a:xfrm>
      </p:grpSpPr>
      <p:sp>
        <p:nvSpPr>
          <p:cNvPr id="54" name="Shape 54"/>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
        <p:nvSpPr>
          <p:cNvPr id="55" name="Shape 55"/>
          <p:cNvSpPr txBox="1"/>
          <p:nvPr>
            <p:ph idx="1" type="body"/>
          </p:nvPr>
        </p:nvSpPr>
        <p:spPr>
          <a:xfrm>
            <a:off x="685800" y="4343400"/>
            <a:ext cx="5486399" cy="4114800"/>
          </a:xfrm>
          <a:prstGeom prst="rect">
            <a:avLst/>
          </a:prstGeom>
        </p:spPr>
        <p:txBody>
          <a:bodyPr anchorCtr="0" anchor="ctr" bIns="91425" lIns="91425" rIns="91425" tIns="91425">
            <a:noAutofit/>
          </a:bodyPr>
          <a:lstStyle/>
          <a:p>
            <a:pPr>
              <a:spcBef>
                <a:spcPts val="0"/>
              </a:spcBef>
              <a:buNone/>
            </a:pPr>
            <a:r>
              <a:rPr lang="en-US"/>
              <a:t>Choose to focus on Dspace first, looked at Simple Archive Format and Packages which are available by default in DSpace. Then discovered Replication Task Suite.</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59" name="Shape 59"/>
        <p:cNvGrpSpPr/>
        <p:nvPr/>
      </p:nvGrpSpPr>
      <p:grpSpPr>
        <a:xfrm>
          <a:off x="0" y="0"/>
          <a:ext cx="0" cy="0"/>
          <a:chOff x="0" y="0"/>
          <a:chExt cx="0" cy="0"/>
        </a:xfrm>
      </p:grpSpPr>
      <p:sp>
        <p:nvSpPr>
          <p:cNvPr id="60" name="Shape 60"/>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
        <p:nvSpPr>
          <p:cNvPr id="61" name="Shape 61"/>
          <p:cNvSpPr txBox="1"/>
          <p:nvPr>
            <p:ph idx="1" type="body"/>
          </p:nvPr>
        </p:nvSpPr>
        <p:spPr>
          <a:xfrm>
            <a:off x="685800" y="4343400"/>
            <a:ext cx="5486399" cy="4114800"/>
          </a:xfrm>
          <a:prstGeom prst="rect">
            <a:avLst/>
          </a:prstGeom>
        </p:spPr>
        <p:txBody>
          <a:bodyPr anchorCtr="0" anchor="ctr" bIns="91425" lIns="91425" rIns="91425" tIns="91425">
            <a:noAutofit/>
          </a:bodyPr>
          <a:lstStyle/>
          <a:p>
            <a:pPr lvl="0" rtl="0">
              <a:spcBef>
                <a:spcPts val="0"/>
              </a:spcBef>
              <a:buNone/>
            </a:pPr>
            <a:r>
              <a:rPr lang="en-US"/>
              <a:t>Choose to focus on Dspace first, looked at Simple Archive Format and Packages which are available by default in DSpace. Then discovered Replication Task Suite.</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65" name="Shape 65"/>
        <p:cNvGrpSpPr/>
        <p:nvPr/>
      </p:nvGrpSpPr>
      <p:grpSpPr>
        <a:xfrm>
          <a:off x="0" y="0"/>
          <a:ext cx="0" cy="0"/>
          <a:chOff x="0" y="0"/>
          <a:chExt cx="0" cy="0"/>
        </a:xfrm>
      </p:grpSpPr>
      <p:sp>
        <p:nvSpPr>
          <p:cNvPr id="66" name="Shape 66"/>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
        <p:nvSpPr>
          <p:cNvPr id="67" name="Shape 67"/>
          <p:cNvSpPr txBox="1"/>
          <p:nvPr>
            <p:ph idx="1" type="body"/>
          </p:nvPr>
        </p:nvSpPr>
        <p:spPr>
          <a:xfrm>
            <a:off x="685800" y="4343400"/>
            <a:ext cx="5486399" cy="4114800"/>
          </a:xfrm>
          <a:prstGeom prst="rect">
            <a:avLst/>
          </a:prstGeom>
        </p:spPr>
        <p:txBody>
          <a:bodyPr anchorCtr="0" anchor="ctr" bIns="91425" lIns="91425" rIns="91425" tIns="91425">
            <a:noAutofit/>
          </a:bodyPr>
          <a:lstStyle/>
          <a:p>
            <a:pPr lvl="0" rtl="0">
              <a:spcBef>
                <a:spcPts val="0"/>
              </a:spcBef>
              <a:buNone/>
            </a:pPr>
            <a:r>
              <a:rPr lang="en-US"/>
              <a:t>RTS was designed to manage internal fixity and backup of content through GUI. Exports Archival Information Packages (OAIS) in METS or Bagit (huzah!). Creates bag for every object: collections, communities, and records</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71" name="Shape 71"/>
        <p:cNvGrpSpPr/>
        <p:nvPr/>
      </p:nvGrpSpPr>
      <p:grpSpPr>
        <a:xfrm>
          <a:off x="0" y="0"/>
          <a:ext cx="0" cy="0"/>
          <a:chOff x="0" y="0"/>
          <a:chExt cx="0" cy="0"/>
        </a:xfrm>
      </p:grpSpPr>
      <p:sp>
        <p:nvSpPr>
          <p:cNvPr id="72" name="Shape 72"/>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
        <p:nvSpPr>
          <p:cNvPr id="73" name="Shape 73"/>
          <p:cNvSpPr txBox="1"/>
          <p:nvPr>
            <p:ph idx="1" type="body"/>
          </p:nvPr>
        </p:nvSpPr>
        <p:spPr>
          <a:xfrm>
            <a:off x="685800" y="4343400"/>
            <a:ext cx="5486399" cy="4114800"/>
          </a:xfrm>
          <a:prstGeom prst="rect">
            <a:avLst/>
          </a:prstGeom>
        </p:spPr>
        <p:txBody>
          <a:bodyPr anchorCtr="0" anchor="ctr" bIns="91425" lIns="91425" rIns="91425" tIns="91425">
            <a:noAutofit/>
          </a:bodyPr>
          <a:lstStyle/>
          <a:p>
            <a:pPr>
              <a:spcBef>
                <a:spcPts val="0"/>
              </a:spcBef>
              <a:buNone/>
            </a:pPr>
            <a:r>
              <a:rPr lang="en-US"/>
              <a:t>However, dev team was in throes of Hydra repo, so RTS had to wait. </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77" name="Shape 77"/>
        <p:cNvGrpSpPr/>
        <p:nvPr/>
      </p:nvGrpSpPr>
      <p:grpSpPr>
        <a:xfrm>
          <a:off x="0" y="0"/>
          <a:ext cx="0" cy="0"/>
          <a:chOff x="0" y="0"/>
          <a:chExt cx="0" cy="0"/>
        </a:xfrm>
      </p:grpSpPr>
      <p:sp>
        <p:nvSpPr>
          <p:cNvPr id="78" name="Shape 78"/>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
        <p:nvSpPr>
          <p:cNvPr id="79" name="Shape 79"/>
          <p:cNvSpPr txBox="1"/>
          <p:nvPr>
            <p:ph idx="1" type="body"/>
          </p:nvPr>
        </p:nvSpPr>
        <p:spPr>
          <a:xfrm>
            <a:off x="685800" y="4343400"/>
            <a:ext cx="5486399" cy="4114800"/>
          </a:xfrm>
          <a:prstGeom prst="rect">
            <a:avLst/>
          </a:prstGeom>
        </p:spPr>
        <p:txBody>
          <a:bodyPr anchorCtr="0" anchor="ctr" bIns="91425" lIns="91425" rIns="91425" tIns="91425">
            <a:noAutofit/>
          </a:bodyPr>
          <a:lstStyle/>
          <a:p>
            <a:pPr rtl="0">
              <a:spcBef>
                <a:spcPts val="0"/>
              </a:spcBef>
              <a:buNone/>
            </a:pPr>
            <a:r>
              <a:rPr lang="en-US">
                <a:solidFill>
                  <a:schemeClr val="dk1"/>
                </a:solidFill>
              </a:rPr>
              <a:t>In meantime, sent message to Dspace tech and Macus Wesst (NCSU) sent me a sample RTS bag.</a:t>
            </a:r>
          </a:p>
          <a:p>
            <a:pPr rtl="0">
              <a:spcBef>
                <a:spcPts val="0"/>
              </a:spcBef>
              <a:buNone/>
            </a:pPr>
            <a:r>
              <a:t/>
            </a:r>
            <a:endParaRPr/>
          </a:p>
          <a:p>
            <a:pPr>
              <a:spcBef>
                <a:spcPts val="0"/>
              </a:spcBef>
              <a:buNone/>
            </a:pPr>
            <a:r>
              <a:rPr lang="en-US"/>
              <a:t>Sample bag allowed me to see how the bags appeared when came out of RTS, and write XSLT to transform the bag to meet the APTrust Bagit spec. Used bag to create a few others, modifying some metadata to make it unique.</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85" name="Shape 85"/>
        <p:cNvGrpSpPr/>
        <p:nvPr/>
      </p:nvGrpSpPr>
      <p:grpSpPr>
        <a:xfrm>
          <a:off x="0" y="0"/>
          <a:ext cx="0" cy="0"/>
          <a:chOff x="0" y="0"/>
          <a:chExt cx="0" cy="0"/>
        </a:xfrm>
      </p:grpSpPr>
      <p:sp>
        <p:nvSpPr>
          <p:cNvPr id="86" name="Shape 86"/>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
        <p:nvSpPr>
          <p:cNvPr id="87" name="Shape 87"/>
          <p:cNvSpPr txBox="1"/>
          <p:nvPr>
            <p:ph idx="1" type="body"/>
          </p:nvPr>
        </p:nvSpPr>
        <p:spPr>
          <a:xfrm>
            <a:off x="685800" y="4343400"/>
            <a:ext cx="5486399" cy="4114800"/>
          </a:xfrm>
          <a:prstGeom prst="rect">
            <a:avLst/>
          </a:prstGeom>
        </p:spPr>
        <p:txBody>
          <a:bodyPr anchorCtr="0" anchor="ctr" bIns="91425" lIns="91425" rIns="91425" tIns="91425">
            <a:noAutofit/>
          </a:bodyPr>
          <a:lstStyle/>
          <a:p>
            <a:pPr>
              <a:spcBef>
                <a:spcPts val="0"/>
              </a:spcBef>
              <a:buNone/>
            </a:pPr>
            <a:r>
              <a:rPr lang="en-US"/>
              <a:t>Pushed new bags to SW3 receiving bucket using CLI, wait wait wait... failure. What happened? I had change the metadata without updating checksum!</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93" name="Shape 93"/>
        <p:cNvGrpSpPr/>
        <p:nvPr/>
      </p:nvGrpSpPr>
      <p:grpSpPr>
        <a:xfrm>
          <a:off x="0" y="0"/>
          <a:ext cx="0" cy="0"/>
          <a:chOff x="0" y="0"/>
          <a:chExt cx="0" cy="0"/>
        </a:xfrm>
      </p:grpSpPr>
      <p:sp>
        <p:nvSpPr>
          <p:cNvPr id="94" name="Shape 94"/>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
        <p:nvSpPr>
          <p:cNvPr id="95" name="Shape 95"/>
          <p:cNvSpPr txBox="1"/>
          <p:nvPr>
            <p:ph idx="1" type="body"/>
          </p:nvPr>
        </p:nvSpPr>
        <p:spPr>
          <a:xfrm>
            <a:off x="685800" y="4343400"/>
            <a:ext cx="5486399" cy="4114800"/>
          </a:xfrm>
          <a:prstGeom prst="rect">
            <a:avLst/>
          </a:prstGeom>
        </p:spPr>
        <p:txBody>
          <a:bodyPr anchorCtr="0" anchor="ctr" bIns="91425" lIns="91425" rIns="91425" tIns="91425">
            <a:noAutofit/>
          </a:bodyPr>
          <a:lstStyle/>
          <a:p>
            <a:pPr>
              <a:spcBef>
                <a:spcPts val="0"/>
              </a:spcBef>
              <a:buNone/>
            </a:pPr>
            <a:r>
              <a:rPr lang="en-US"/>
              <a:t>Dev team has a break, RTS installed on test system. UC bags generated. Wrote bash script to chain together unzip RTS bag, transformation, tar bag, moving it into proper folders, and pushing to APTrust receiving bucket. Success! At least partially. Initial transformations were written for records, nor comm/coll. Had to adjust scripts to accommodate other types. Re-push. Success!</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00.jpg"/><Relationship Id="rId3" Type="http://schemas.openxmlformats.org/officeDocument/2006/relationships/image" Target="../media/image01.jpg"/></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itle">
  <p:cSld name="Title Slide">
    <p:spTree>
      <p:nvGrpSpPr>
        <p:cNvPr id="11" name="Shape 11"/>
        <p:cNvGrpSpPr/>
        <p:nvPr/>
      </p:nvGrpSpPr>
      <p:grpSpPr>
        <a:xfrm>
          <a:off x="0" y="0"/>
          <a:ext cx="0" cy="0"/>
          <a:chOff x="0" y="0"/>
          <a:chExt cx="0" cy="0"/>
        </a:xfrm>
      </p:grpSpPr>
      <p:sp>
        <p:nvSpPr>
          <p:cNvPr id="12" name="Shape 12"/>
          <p:cNvSpPr txBox="1"/>
          <p:nvPr>
            <p:ph type="ctrTitle"/>
          </p:nvPr>
        </p:nvSpPr>
        <p:spPr>
          <a:xfrm>
            <a:off x="685800" y="2111123"/>
            <a:ext cx="7772400" cy="1546500"/>
          </a:xfrm>
          <a:prstGeom prst="rect">
            <a:avLst/>
          </a:prstGeom>
        </p:spPr>
        <p:txBody>
          <a:bodyPr anchorCtr="0" anchor="b" bIns="91425" lIns="91425" rIns="91425" tIns="91425"/>
          <a:lstStyle>
            <a:lvl1pPr algn="ctr">
              <a:spcBef>
                <a:spcPts val="0"/>
              </a:spcBef>
              <a:buSzPct val="100000"/>
              <a:defRPr sz="4800"/>
            </a:lvl1pPr>
            <a:lvl2pPr algn="ctr">
              <a:spcBef>
                <a:spcPts val="0"/>
              </a:spcBef>
              <a:buSzPct val="100000"/>
              <a:defRPr sz="4800"/>
            </a:lvl2pPr>
            <a:lvl3pPr algn="ctr">
              <a:spcBef>
                <a:spcPts val="0"/>
              </a:spcBef>
              <a:buSzPct val="100000"/>
              <a:defRPr sz="4800"/>
            </a:lvl3pPr>
            <a:lvl4pPr algn="ctr">
              <a:spcBef>
                <a:spcPts val="0"/>
              </a:spcBef>
              <a:buSzPct val="100000"/>
              <a:defRPr sz="4800"/>
            </a:lvl4pPr>
            <a:lvl5pPr algn="ctr">
              <a:spcBef>
                <a:spcPts val="0"/>
              </a:spcBef>
              <a:buSzPct val="100000"/>
              <a:defRPr sz="4800"/>
            </a:lvl5pPr>
            <a:lvl6pPr algn="ctr">
              <a:spcBef>
                <a:spcPts val="0"/>
              </a:spcBef>
              <a:buSzPct val="100000"/>
              <a:defRPr sz="4800"/>
            </a:lvl6pPr>
            <a:lvl7pPr algn="ctr">
              <a:spcBef>
                <a:spcPts val="0"/>
              </a:spcBef>
              <a:buSzPct val="100000"/>
              <a:defRPr sz="4800"/>
            </a:lvl7pPr>
            <a:lvl8pPr algn="ctr">
              <a:spcBef>
                <a:spcPts val="0"/>
              </a:spcBef>
              <a:buSzPct val="100000"/>
              <a:defRPr sz="4800"/>
            </a:lvl8pPr>
            <a:lvl9pPr algn="ctr">
              <a:spcBef>
                <a:spcPts val="0"/>
              </a:spcBef>
              <a:buSzPct val="100000"/>
              <a:defRPr sz="4800"/>
            </a:lvl9pPr>
          </a:lstStyle>
          <a:p/>
        </p:txBody>
      </p:sp>
      <p:sp>
        <p:nvSpPr>
          <p:cNvPr id="13" name="Shape 13"/>
          <p:cNvSpPr txBox="1"/>
          <p:nvPr>
            <p:ph idx="1" type="subTitle"/>
          </p:nvPr>
        </p:nvSpPr>
        <p:spPr>
          <a:xfrm>
            <a:off x="685800" y="3786737"/>
            <a:ext cx="7772400" cy="1046400"/>
          </a:xfrm>
          <a:prstGeom prst="rect">
            <a:avLst/>
          </a:prstGeom>
        </p:spPr>
        <p:txBody>
          <a:bodyPr anchorCtr="0" anchor="t" bIns="91425" lIns="91425" rIns="91425" tIns="91425"/>
          <a:lstStyle>
            <a:lvl1pPr algn="ctr">
              <a:spcBef>
                <a:spcPts val="0"/>
              </a:spcBef>
              <a:buClr>
                <a:schemeClr val="dk2"/>
              </a:buClr>
              <a:buNone/>
              <a:defRPr>
                <a:solidFill>
                  <a:schemeClr val="dk2"/>
                </a:solidFill>
              </a:defRPr>
            </a:lvl1pPr>
            <a:lvl2pPr algn="ctr">
              <a:spcBef>
                <a:spcPts val="0"/>
              </a:spcBef>
              <a:buClr>
                <a:schemeClr val="dk2"/>
              </a:buClr>
              <a:buSzPct val="100000"/>
              <a:buNone/>
              <a:defRPr sz="3000">
                <a:solidFill>
                  <a:schemeClr val="dk2"/>
                </a:solidFill>
              </a:defRPr>
            </a:lvl2pPr>
            <a:lvl3pPr algn="ctr">
              <a:spcBef>
                <a:spcPts val="0"/>
              </a:spcBef>
              <a:buClr>
                <a:schemeClr val="dk2"/>
              </a:buClr>
              <a:buSzPct val="100000"/>
              <a:buNone/>
              <a:defRPr sz="3000">
                <a:solidFill>
                  <a:schemeClr val="dk2"/>
                </a:solidFill>
              </a:defRPr>
            </a:lvl3pPr>
            <a:lvl4pPr algn="ctr">
              <a:spcBef>
                <a:spcPts val="0"/>
              </a:spcBef>
              <a:buClr>
                <a:schemeClr val="dk2"/>
              </a:buClr>
              <a:buSzPct val="100000"/>
              <a:buNone/>
              <a:defRPr sz="3000">
                <a:solidFill>
                  <a:schemeClr val="dk2"/>
                </a:solidFill>
              </a:defRPr>
            </a:lvl4pPr>
            <a:lvl5pPr algn="ctr">
              <a:spcBef>
                <a:spcPts val="0"/>
              </a:spcBef>
              <a:buClr>
                <a:schemeClr val="dk2"/>
              </a:buClr>
              <a:buSzPct val="100000"/>
              <a:buNone/>
              <a:defRPr sz="3000">
                <a:solidFill>
                  <a:schemeClr val="dk2"/>
                </a:solidFill>
              </a:defRPr>
            </a:lvl5pPr>
            <a:lvl6pPr algn="ctr">
              <a:spcBef>
                <a:spcPts val="0"/>
              </a:spcBef>
              <a:buClr>
                <a:schemeClr val="dk2"/>
              </a:buClr>
              <a:buSzPct val="100000"/>
              <a:buNone/>
              <a:defRPr sz="3000">
                <a:solidFill>
                  <a:schemeClr val="dk2"/>
                </a:solidFill>
              </a:defRPr>
            </a:lvl6pPr>
            <a:lvl7pPr algn="ctr">
              <a:spcBef>
                <a:spcPts val="0"/>
              </a:spcBef>
              <a:buClr>
                <a:schemeClr val="dk2"/>
              </a:buClr>
              <a:buSzPct val="100000"/>
              <a:buNone/>
              <a:defRPr sz="3000">
                <a:solidFill>
                  <a:schemeClr val="dk2"/>
                </a:solidFill>
              </a:defRPr>
            </a:lvl7pPr>
            <a:lvl8pPr algn="ctr">
              <a:spcBef>
                <a:spcPts val="0"/>
              </a:spcBef>
              <a:buClr>
                <a:schemeClr val="dk2"/>
              </a:buClr>
              <a:buSzPct val="100000"/>
              <a:buNone/>
              <a:defRPr sz="3000">
                <a:solidFill>
                  <a:schemeClr val="dk2"/>
                </a:solidFill>
              </a:defRPr>
            </a:lvl8pPr>
            <a:lvl9pPr algn="ctr">
              <a:spcBef>
                <a:spcPts val="0"/>
              </a:spcBef>
              <a:buClr>
                <a:schemeClr val="dk2"/>
              </a:buClr>
              <a:buSzPct val="100000"/>
              <a:buNone/>
              <a:defRPr sz="3000">
                <a:solidFill>
                  <a:schemeClr val="dk2"/>
                </a:solidFill>
              </a:defRPr>
            </a:lvl9pPr>
          </a:lstStyl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x">
  <p:cSld name="Title and Body">
    <p:spTree>
      <p:nvGrpSpPr>
        <p:cNvPr id="14" name="Shape 14"/>
        <p:cNvGrpSpPr/>
        <p:nvPr/>
      </p:nvGrpSpPr>
      <p:grpSpPr>
        <a:xfrm>
          <a:off x="0" y="0"/>
          <a:ext cx="0" cy="0"/>
          <a:chOff x="0" y="0"/>
          <a:chExt cx="0" cy="0"/>
        </a:xfrm>
      </p:grpSpPr>
      <p:sp>
        <p:nvSpPr>
          <p:cNvPr id="15" name="Shape 15"/>
          <p:cNvSpPr txBox="1"/>
          <p:nvPr>
            <p:ph type="title"/>
          </p:nvPr>
        </p:nvSpPr>
        <p:spPr>
          <a:xfrm>
            <a:off x="457200" y="274637"/>
            <a:ext cx="8229600" cy="1143000"/>
          </a:xfrm>
          <a:prstGeom prst="rect">
            <a:avLst/>
          </a:prstGeom>
        </p:spPr>
        <p:txBody>
          <a:bodyPr anchorCtr="0" anchor="b" bIns="91425" lIns="91425" rIns="91425" tIns="91425"/>
          <a:lstStyle>
            <a:lvl1pPr>
              <a:spcBef>
                <a:spcPts val="0"/>
              </a:spcBef>
              <a:defRPr/>
            </a:lvl1pPr>
            <a:lvl2pPr>
              <a:spcBef>
                <a:spcPts val="0"/>
              </a:spcBef>
              <a:defRPr/>
            </a:lvl2pPr>
            <a:lvl3pPr>
              <a:spcBef>
                <a:spcPts val="0"/>
              </a:spcBef>
              <a:defRPr/>
            </a:lvl3pPr>
            <a:lvl4pPr>
              <a:spcBef>
                <a:spcPts val="0"/>
              </a:spcBef>
              <a:defRPr/>
            </a:lvl4pPr>
            <a:lvl5pPr>
              <a:spcBef>
                <a:spcPts val="0"/>
              </a:spcBef>
              <a:defRPr/>
            </a:lvl5pPr>
            <a:lvl6pPr>
              <a:spcBef>
                <a:spcPts val="0"/>
              </a:spcBef>
              <a:defRPr/>
            </a:lvl6pPr>
            <a:lvl7pPr>
              <a:spcBef>
                <a:spcPts val="0"/>
              </a:spcBef>
              <a:defRPr/>
            </a:lvl7pPr>
            <a:lvl8pPr>
              <a:spcBef>
                <a:spcPts val="0"/>
              </a:spcBef>
              <a:defRPr/>
            </a:lvl8pPr>
            <a:lvl9pPr>
              <a:spcBef>
                <a:spcPts val="0"/>
              </a:spcBef>
              <a:defRPr/>
            </a:lvl9pPr>
          </a:lstStyle>
          <a:p/>
        </p:txBody>
      </p:sp>
      <p:sp>
        <p:nvSpPr>
          <p:cNvPr id="16" name="Shape 16"/>
          <p:cNvSpPr txBox="1"/>
          <p:nvPr>
            <p:ph idx="1" type="body"/>
          </p:nvPr>
        </p:nvSpPr>
        <p:spPr>
          <a:xfrm>
            <a:off x="457200" y="1600200"/>
            <a:ext cx="8229600" cy="4967700"/>
          </a:xfrm>
          <a:prstGeom prst="rect">
            <a:avLst/>
          </a:prstGeom>
        </p:spPr>
        <p:txBody>
          <a:bodyPr anchorCtr="0" anchor="t" bIns="91425" lIns="91425" rIns="91425" tIns="91425"/>
          <a:lstStyle>
            <a:lvl1pPr>
              <a:spcBef>
                <a:spcPts val="0"/>
              </a:spcBef>
              <a:defRPr/>
            </a:lvl1pPr>
            <a:lvl2pPr>
              <a:spcBef>
                <a:spcPts val="0"/>
              </a:spcBef>
              <a:defRPr/>
            </a:lvl2pPr>
            <a:lvl3pPr>
              <a:spcBef>
                <a:spcPts val="0"/>
              </a:spcBef>
              <a:defRPr/>
            </a:lvl3pPr>
            <a:lvl4pPr>
              <a:spcBef>
                <a:spcPts val="0"/>
              </a:spcBef>
              <a:defRPr/>
            </a:lvl4pPr>
            <a:lvl5pPr>
              <a:spcBef>
                <a:spcPts val="0"/>
              </a:spcBef>
              <a:defRPr/>
            </a:lvl5pPr>
            <a:lvl6pPr>
              <a:spcBef>
                <a:spcPts val="0"/>
              </a:spcBef>
              <a:defRPr/>
            </a:lvl6pPr>
            <a:lvl7pPr>
              <a:spcBef>
                <a:spcPts val="0"/>
              </a:spcBef>
              <a:defRPr/>
            </a:lvl7pPr>
            <a:lvl8pPr>
              <a:spcBef>
                <a:spcPts val="0"/>
              </a:spcBef>
              <a:defRPr/>
            </a:lvl8pPr>
            <a:lvl9pPr>
              <a:spcBef>
                <a:spcPts val="0"/>
              </a:spcBef>
              <a:defRPr/>
            </a:lvl9pPr>
          </a:lstStyl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woColTx">
  <p:cSld name="Title and Two Columns">
    <p:spTree>
      <p:nvGrpSpPr>
        <p:cNvPr id="17" name="Shape 17"/>
        <p:cNvGrpSpPr/>
        <p:nvPr/>
      </p:nvGrpSpPr>
      <p:grpSpPr>
        <a:xfrm>
          <a:off x="0" y="0"/>
          <a:ext cx="0" cy="0"/>
          <a:chOff x="0" y="0"/>
          <a:chExt cx="0" cy="0"/>
        </a:xfrm>
      </p:grpSpPr>
      <p:sp>
        <p:nvSpPr>
          <p:cNvPr id="18" name="Shape 18"/>
          <p:cNvSpPr txBox="1"/>
          <p:nvPr>
            <p:ph type="title"/>
          </p:nvPr>
        </p:nvSpPr>
        <p:spPr>
          <a:xfrm>
            <a:off x="457200" y="274637"/>
            <a:ext cx="8229600" cy="1143000"/>
          </a:xfrm>
          <a:prstGeom prst="rect">
            <a:avLst/>
          </a:prstGeom>
        </p:spPr>
        <p:txBody>
          <a:bodyPr anchorCtr="0" anchor="b" bIns="91425" lIns="91425" rIns="91425" tIns="91425"/>
          <a:lstStyle>
            <a:lvl1pPr>
              <a:spcBef>
                <a:spcPts val="0"/>
              </a:spcBef>
              <a:defRPr/>
            </a:lvl1pPr>
            <a:lvl2pPr>
              <a:spcBef>
                <a:spcPts val="0"/>
              </a:spcBef>
              <a:defRPr/>
            </a:lvl2pPr>
            <a:lvl3pPr>
              <a:spcBef>
                <a:spcPts val="0"/>
              </a:spcBef>
              <a:defRPr/>
            </a:lvl3pPr>
            <a:lvl4pPr>
              <a:spcBef>
                <a:spcPts val="0"/>
              </a:spcBef>
              <a:defRPr/>
            </a:lvl4pPr>
            <a:lvl5pPr>
              <a:spcBef>
                <a:spcPts val="0"/>
              </a:spcBef>
              <a:defRPr/>
            </a:lvl5pPr>
            <a:lvl6pPr>
              <a:spcBef>
                <a:spcPts val="0"/>
              </a:spcBef>
              <a:defRPr/>
            </a:lvl6pPr>
            <a:lvl7pPr>
              <a:spcBef>
                <a:spcPts val="0"/>
              </a:spcBef>
              <a:defRPr/>
            </a:lvl7pPr>
            <a:lvl8pPr>
              <a:spcBef>
                <a:spcPts val="0"/>
              </a:spcBef>
              <a:defRPr/>
            </a:lvl8pPr>
            <a:lvl9pPr>
              <a:spcBef>
                <a:spcPts val="0"/>
              </a:spcBef>
              <a:defRPr/>
            </a:lvl9pPr>
          </a:lstStyle>
          <a:p/>
        </p:txBody>
      </p:sp>
      <p:sp>
        <p:nvSpPr>
          <p:cNvPr id="19" name="Shape 19"/>
          <p:cNvSpPr txBox="1"/>
          <p:nvPr>
            <p:ph idx="1" type="body"/>
          </p:nvPr>
        </p:nvSpPr>
        <p:spPr>
          <a:xfrm>
            <a:off x="457200" y="1600200"/>
            <a:ext cx="3994500" cy="4967700"/>
          </a:xfrm>
          <a:prstGeom prst="rect">
            <a:avLst/>
          </a:prstGeom>
        </p:spPr>
        <p:txBody>
          <a:bodyPr anchorCtr="0" anchor="t" bIns="91425" lIns="91425" rIns="91425" tIns="91425"/>
          <a:lstStyle>
            <a:lvl1pPr>
              <a:spcBef>
                <a:spcPts val="0"/>
              </a:spcBef>
              <a:defRPr/>
            </a:lvl1pPr>
            <a:lvl2pPr>
              <a:spcBef>
                <a:spcPts val="0"/>
              </a:spcBef>
              <a:defRPr/>
            </a:lvl2pPr>
            <a:lvl3pPr>
              <a:spcBef>
                <a:spcPts val="0"/>
              </a:spcBef>
              <a:defRPr/>
            </a:lvl3pPr>
            <a:lvl4pPr>
              <a:spcBef>
                <a:spcPts val="0"/>
              </a:spcBef>
              <a:defRPr/>
            </a:lvl4pPr>
            <a:lvl5pPr>
              <a:spcBef>
                <a:spcPts val="0"/>
              </a:spcBef>
              <a:defRPr/>
            </a:lvl5pPr>
            <a:lvl6pPr>
              <a:spcBef>
                <a:spcPts val="0"/>
              </a:spcBef>
              <a:defRPr/>
            </a:lvl6pPr>
            <a:lvl7pPr>
              <a:spcBef>
                <a:spcPts val="0"/>
              </a:spcBef>
              <a:defRPr/>
            </a:lvl7pPr>
            <a:lvl8pPr>
              <a:spcBef>
                <a:spcPts val="0"/>
              </a:spcBef>
              <a:defRPr/>
            </a:lvl8pPr>
            <a:lvl9pPr>
              <a:spcBef>
                <a:spcPts val="0"/>
              </a:spcBef>
              <a:defRPr/>
            </a:lvl9pPr>
          </a:lstStyle>
          <a:p/>
        </p:txBody>
      </p:sp>
      <p:sp>
        <p:nvSpPr>
          <p:cNvPr id="20" name="Shape 20"/>
          <p:cNvSpPr txBox="1"/>
          <p:nvPr>
            <p:ph idx="2" type="body"/>
          </p:nvPr>
        </p:nvSpPr>
        <p:spPr>
          <a:xfrm>
            <a:off x="4692273" y="1600200"/>
            <a:ext cx="3994500" cy="4967700"/>
          </a:xfrm>
          <a:prstGeom prst="rect">
            <a:avLst/>
          </a:prstGeom>
        </p:spPr>
        <p:txBody>
          <a:bodyPr anchorCtr="0" anchor="t" bIns="91425" lIns="91425" rIns="91425" tIns="91425"/>
          <a:lstStyle>
            <a:lvl1pPr>
              <a:spcBef>
                <a:spcPts val="0"/>
              </a:spcBef>
              <a:defRPr/>
            </a:lvl1pPr>
            <a:lvl2pPr>
              <a:spcBef>
                <a:spcPts val="0"/>
              </a:spcBef>
              <a:defRPr/>
            </a:lvl2pPr>
            <a:lvl3pPr>
              <a:spcBef>
                <a:spcPts val="0"/>
              </a:spcBef>
              <a:defRPr/>
            </a:lvl3pPr>
            <a:lvl4pPr>
              <a:spcBef>
                <a:spcPts val="0"/>
              </a:spcBef>
              <a:defRPr/>
            </a:lvl4pPr>
            <a:lvl5pPr>
              <a:spcBef>
                <a:spcPts val="0"/>
              </a:spcBef>
              <a:defRPr/>
            </a:lvl5pPr>
            <a:lvl6pPr>
              <a:spcBef>
                <a:spcPts val="0"/>
              </a:spcBef>
              <a:defRPr/>
            </a:lvl6pPr>
            <a:lvl7pPr>
              <a:spcBef>
                <a:spcPts val="0"/>
              </a:spcBef>
              <a:defRPr/>
            </a:lvl7pPr>
            <a:lvl8pPr>
              <a:spcBef>
                <a:spcPts val="0"/>
              </a:spcBef>
              <a:defRPr/>
            </a:lvl8pPr>
            <a:lvl9pPr>
              <a:spcBef>
                <a:spcPts val="0"/>
              </a:spcBef>
              <a:defRPr/>
            </a:lvl9pPr>
          </a:lstStyl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itleOnly">
  <p:cSld name="Title Only">
    <p:spTree>
      <p:nvGrpSpPr>
        <p:cNvPr id="21" name="Shape 21"/>
        <p:cNvGrpSpPr/>
        <p:nvPr/>
      </p:nvGrpSpPr>
      <p:grpSpPr>
        <a:xfrm>
          <a:off x="0" y="0"/>
          <a:ext cx="0" cy="0"/>
          <a:chOff x="0" y="0"/>
          <a:chExt cx="0" cy="0"/>
        </a:xfrm>
      </p:grpSpPr>
      <p:sp>
        <p:nvSpPr>
          <p:cNvPr id="22" name="Shape 22"/>
          <p:cNvSpPr txBox="1"/>
          <p:nvPr>
            <p:ph type="title"/>
          </p:nvPr>
        </p:nvSpPr>
        <p:spPr>
          <a:xfrm>
            <a:off x="457200" y="274637"/>
            <a:ext cx="8229600" cy="1143000"/>
          </a:xfrm>
          <a:prstGeom prst="rect">
            <a:avLst/>
          </a:prstGeom>
        </p:spPr>
        <p:txBody>
          <a:bodyPr anchorCtr="0" anchor="b" bIns="91425" lIns="91425" rIns="91425" tIns="91425"/>
          <a:lstStyle>
            <a:lvl1pPr>
              <a:spcBef>
                <a:spcPts val="0"/>
              </a:spcBef>
              <a:defRPr/>
            </a:lvl1pPr>
            <a:lvl2pPr>
              <a:spcBef>
                <a:spcPts val="0"/>
              </a:spcBef>
              <a:defRPr/>
            </a:lvl2pPr>
            <a:lvl3pPr>
              <a:spcBef>
                <a:spcPts val="0"/>
              </a:spcBef>
              <a:defRPr/>
            </a:lvl3pPr>
            <a:lvl4pPr>
              <a:spcBef>
                <a:spcPts val="0"/>
              </a:spcBef>
              <a:defRPr/>
            </a:lvl4pPr>
            <a:lvl5pPr>
              <a:spcBef>
                <a:spcPts val="0"/>
              </a:spcBef>
              <a:defRPr/>
            </a:lvl5pPr>
            <a:lvl6pPr>
              <a:spcBef>
                <a:spcPts val="0"/>
              </a:spcBef>
              <a:defRPr/>
            </a:lvl6pPr>
            <a:lvl7pPr>
              <a:spcBef>
                <a:spcPts val="0"/>
              </a:spcBef>
              <a:defRPr/>
            </a:lvl7pPr>
            <a:lvl8pPr>
              <a:spcBef>
                <a:spcPts val="0"/>
              </a:spcBef>
              <a:defRPr/>
            </a:lvl8pPr>
            <a:lvl9pPr>
              <a:spcBef>
                <a:spcPts val="0"/>
              </a:spcBef>
              <a:defRPr/>
            </a:lvl9pPr>
          </a:lstStyl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name="Caption">
    <p:spTree>
      <p:nvGrpSpPr>
        <p:cNvPr id="23" name="Shape 23"/>
        <p:cNvGrpSpPr/>
        <p:nvPr/>
      </p:nvGrpSpPr>
      <p:grpSpPr>
        <a:xfrm>
          <a:off x="0" y="0"/>
          <a:ext cx="0" cy="0"/>
          <a:chOff x="0" y="0"/>
          <a:chExt cx="0" cy="0"/>
        </a:xfrm>
      </p:grpSpPr>
      <p:sp>
        <p:nvSpPr>
          <p:cNvPr id="24" name="Shape 24"/>
          <p:cNvSpPr txBox="1"/>
          <p:nvPr>
            <p:ph idx="1" type="body"/>
          </p:nvPr>
        </p:nvSpPr>
        <p:spPr>
          <a:xfrm>
            <a:off x="457200" y="5875078"/>
            <a:ext cx="8229600" cy="692700"/>
          </a:xfrm>
          <a:prstGeom prst="rect">
            <a:avLst/>
          </a:prstGeom>
        </p:spPr>
        <p:txBody>
          <a:bodyPr anchorCtr="0" anchor="t" bIns="91425" lIns="91425" rIns="91425" tIns="91425"/>
          <a:lstStyle>
            <a:lvl1pPr algn="ctr">
              <a:spcBef>
                <a:spcPts val="360"/>
              </a:spcBef>
              <a:buSzPct val="100000"/>
              <a:buNone/>
              <a:defRPr sz="1800"/>
            </a:lvl1pPr>
          </a:lstStyl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blank">
  <p:cSld name="Blank">
    <p:spTree>
      <p:nvGrpSpPr>
        <p:cNvPr id="25" name="Shape 25"/>
        <p:cNvGrpSpPr/>
        <p:nvPr/>
      </p:nvGrpSpPr>
      <p:grpSpPr>
        <a:xfrm>
          <a:off x="0" y="0"/>
          <a:ext cx="0" cy="0"/>
          <a:chOff x="0" y="0"/>
          <a:chExt cx="0" cy="0"/>
        </a:xfrm>
      </p:grpSpPr>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name="TITLE_1">
    <p:spTree>
      <p:nvGrpSpPr>
        <p:cNvPr id="26" name="Shape 26"/>
        <p:cNvGrpSpPr/>
        <p:nvPr/>
      </p:nvGrpSpPr>
      <p:grpSpPr>
        <a:xfrm>
          <a:off x="0" y="0"/>
          <a:ext cx="0" cy="0"/>
          <a:chOff x="0" y="0"/>
          <a:chExt cx="0" cy="0"/>
        </a:xfrm>
      </p:grpSpPr>
      <p:pic>
        <p:nvPicPr>
          <p:cNvPr id="27" name="Shape 27"/>
          <p:cNvPicPr preferRelativeResize="0"/>
          <p:nvPr/>
        </p:nvPicPr>
        <p:blipFill rotWithShape="1">
          <a:blip r:embed="rId2">
            <a:alphaModFix/>
          </a:blip>
          <a:srcRect b="0" l="0" r="0" t="0"/>
          <a:stretch/>
        </p:blipFill>
        <p:spPr>
          <a:xfrm>
            <a:off x="0" y="6016625"/>
            <a:ext cx="9144000" cy="866699"/>
          </a:xfrm>
          <a:prstGeom prst="rect">
            <a:avLst/>
          </a:prstGeom>
          <a:solidFill>
            <a:srgbClr val="FFFFFF"/>
          </a:solidFill>
          <a:ln>
            <a:noFill/>
          </a:ln>
        </p:spPr>
      </p:pic>
      <p:sp>
        <p:nvSpPr>
          <p:cNvPr id="28" name="Shape 28"/>
          <p:cNvSpPr txBox="1"/>
          <p:nvPr>
            <p:ph type="title"/>
          </p:nvPr>
        </p:nvSpPr>
        <p:spPr>
          <a:xfrm>
            <a:off x="685800" y="609600"/>
            <a:ext cx="7848599" cy="1143000"/>
          </a:xfrm>
          <a:prstGeom prst="rect">
            <a:avLst/>
          </a:prstGeom>
          <a:noFill/>
          <a:ln>
            <a:noFill/>
          </a:ln>
        </p:spPr>
        <p:txBody>
          <a:bodyPr anchorCtr="0" anchor="ctr" bIns="91425" lIns="91425" rIns="91425" tIns="91425"/>
          <a:lstStyle>
            <a:lvl1pPr indent="0" marL="0" marR="0" rtl="0" algn="ctr">
              <a:lnSpc>
                <a:spcPct val="100000"/>
              </a:lnSpc>
              <a:spcBef>
                <a:spcPts val="0"/>
              </a:spcBef>
              <a:spcAft>
                <a:spcPts val="0"/>
              </a:spcAft>
              <a:buSzPct val="100000"/>
              <a:buFont typeface="Cambria"/>
              <a:defRPr sz="3600">
                <a:latin typeface="Cambria"/>
                <a:ea typeface="Cambria"/>
                <a:cs typeface="Cambria"/>
                <a:sym typeface="Cambria"/>
              </a:defRPr>
            </a:lvl1pPr>
            <a:lvl2pPr indent="0" marL="0" marR="0" rtl="0" algn="ctr">
              <a:lnSpc>
                <a:spcPct val="100000"/>
              </a:lnSpc>
              <a:spcBef>
                <a:spcPts val="0"/>
              </a:spcBef>
              <a:spcAft>
                <a:spcPts val="0"/>
              </a:spcAft>
              <a:defRPr/>
            </a:lvl2pPr>
            <a:lvl3pPr indent="0" marL="0" marR="0" rtl="0" algn="ctr">
              <a:lnSpc>
                <a:spcPct val="100000"/>
              </a:lnSpc>
              <a:spcBef>
                <a:spcPts val="0"/>
              </a:spcBef>
              <a:spcAft>
                <a:spcPts val="0"/>
              </a:spcAft>
              <a:defRPr/>
            </a:lvl3pPr>
            <a:lvl4pPr indent="0" marL="0" marR="0" rtl="0" algn="ctr">
              <a:lnSpc>
                <a:spcPct val="100000"/>
              </a:lnSpc>
              <a:spcBef>
                <a:spcPts val="0"/>
              </a:spcBef>
              <a:spcAft>
                <a:spcPts val="0"/>
              </a:spcAft>
              <a:defRPr/>
            </a:lvl4pPr>
            <a:lvl5pPr indent="0" marL="0" marR="0" rtl="0" algn="ctr">
              <a:lnSpc>
                <a:spcPct val="100000"/>
              </a:lnSpc>
              <a:spcBef>
                <a:spcPts val="0"/>
              </a:spcBef>
              <a:spcAft>
                <a:spcPts val="0"/>
              </a:spcAft>
              <a:defRPr/>
            </a:lvl5pPr>
            <a:lvl6pPr indent="0" marL="0" marR="0" rtl="0" algn="ctr">
              <a:lnSpc>
                <a:spcPct val="100000"/>
              </a:lnSpc>
              <a:spcBef>
                <a:spcPts val="0"/>
              </a:spcBef>
              <a:spcAft>
                <a:spcPts val="0"/>
              </a:spcAft>
              <a:defRPr/>
            </a:lvl6pPr>
            <a:lvl7pPr indent="0" marL="0" marR="0" rtl="0" algn="ctr">
              <a:lnSpc>
                <a:spcPct val="100000"/>
              </a:lnSpc>
              <a:spcBef>
                <a:spcPts val="0"/>
              </a:spcBef>
              <a:spcAft>
                <a:spcPts val="0"/>
              </a:spcAft>
              <a:defRPr/>
            </a:lvl7pPr>
            <a:lvl8pPr indent="0" marL="0" marR="0" rtl="0" algn="ctr">
              <a:lnSpc>
                <a:spcPct val="100000"/>
              </a:lnSpc>
              <a:spcBef>
                <a:spcPts val="0"/>
              </a:spcBef>
              <a:spcAft>
                <a:spcPts val="0"/>
              </a:spcAft>
              <a:defRPr/>
            </a:lvl8pPr>
            <a:lvl9pPr indent="0" marL="0" marR="0" rtl="0" algn="ctr">
              <a:lnSpc>
                <a:spcPct val="100000"/>
              </a:lnSpc>
              <a:spcBef>
                <a:spcPts val="0"/>
              </a:spcBef>
              <a:spcAft>
                <a:spcPts val="0"/>
              </a:spcAft>
              <a:defRPr/>
            </a:lvl9pPr>
          </a:lstStyle>
          <a:p/>
        </p:txBody>
      </p:sp>
      <p:sp>
        <p:nvSpPr>
          <p:cNvPr id="29" name="Shape 29"/>
          <p:cNvSpPr txBox="1"/>
          <p:nvPr>
            <p:ph idx="1" type="body"/>
          </p:nvPr>
        </p:nvSpPr>
        <p:spPr>
          <a:xfrm>
            <a:off x="685800" y="1935161"/>
            <a:ext cx="7848599" cy="3551099"/>
          </a:xfrm>
          <a:prstGeom prst="rect">
            <a:avLst/>
          </a:prstGeom>
          <a:noFill/>
          <a:ln>
            <a:noFill/>
          </a:ln>
        </p:spPr>
        <p:txBody>
          <a:bodyPr anchorCtr="0" anchor="t" bIns="91425" lIns="91425" rIns="91425" tIns="91425"/>
          <a:lstStyle>
            <a:lvl1pPr indent="-139700" marL="342900" marR="0" rtl="0" algn="l">
              <a:lnSpc>
                <a:spcPct val="100000"/>
              </a:lnSpc>
              <a:spcBef>
                <a:spcPts val="640"/>
              </a:spcBef>
              <a:spcAft>
                <a:spcPts val="0"/>
              </a:spcAft>
              <a:buClr>
                <a:schemeClr val="dk1"/>
              </a:buClr>
              <a:buSzPct val="100000"/>
              <a:buFont typeface="Calibri"/>
              <a:buChar char="•"/>
              <a:defRPr sz="1800">
                <a:latin typeface="Calibri"/>
                <a:ea typeface="Calibri"/>
                <a:cs typeface="Calibri"/>
                <a:sym typeface="Calibri"/>
              </a:defRPr>
            </a:lvl1pPr>
            <a:lvl2pPr indent="-107950" marL="742950" marR="0" rtl="0" algn="l">
              <a:lnSpc>
                <a:spcPct val="100000"/>
              </a:lnSpc>
              <a:spcBef>
                <a:spcPts val="560"/>
              </a:spcBef>
              <a:spcAft>
                <a:spcPts val="0"/>
              </a:spcAft>
              <a:buClr>
                <a:schemeClr val="dk1"/>
              </a:buClr>
              <a:buSzPct val="100000"/>
              <a:buFont typeface="Calibri"/>
              <a:buChar char="–"/>
              <a:defRPr sz="1800">
                <a:latin typeface="Calibri"/>
                <a:ea typeface="Calibri"/>
                <a:cs typeface="Calibri"/>
                <a:sym typeface="Calibri"/>
              </a:defRPr>
            </a:lvl2pPr>
            <a:lvl3pPr indent="-76200" marL="1143000" marR="0" rtl="0" algn="l">
              <a:lnSpc>
                <a:spcPct val="100000"/>
              </a:lnSpc>
              <a:spcBef>
                <a:spcPts val="480"/>
              </a:spcBef>
              <a:spcAft>
                <a:spcPts val="0"/>
              </a:spcAft>
              <a:buClr>
                <a:schemeClr val="dk1"/>
              </a:buClr>
              <a:buSzPct val="100000"/>
              <a:buFont typeface="Calibri"/>
              <a:buChar char="•"/>
              <a:defRPr sz="1800">
                <a:latin typeface="Calibri"/>
                <a:ea typeface="Calibri"/>
                <a:cs typeface="Calibri"/>
                <a:sym typeface="Calibri"/>
              </a:defRPr>
            </a:lvl3pPr>
            <a:lvl4pPr indent="-101600" marL="1600200" marR="0" rtl="0" algn="l">
              <a:lnSpc>
                <a:spcPct val="100000"/>
              </a:lnSpc>
              <a:spcBef>
                <a:spcPts val="400"/>
              </a:spcBef>
              <a:spcAft>
                <a:spcPts val="0"/>
              </a:spcAft>
              <a:buClr>
                <a:schemeClr val="dk1"/>
              </a:buClr>
              <a:buSzPct val="100000"/>
              <a:buFont typeface="Calibri"/>
              <a:buChar char="–"/>
              <a:defRPr sz="1800">
                <a:latin typeface="Calibri"/>
                <a:ea typeface="Calibri"/>
                <a:cs typeface="Calibri"/>
                <a:sym typeface="Calibri"/>
              </a:defRPr>
            </a:lvl4pPr>
            <a:lvl5pPr indent="-101600" marL="2057400" marR="0" rtl="0" algn="l">
              <a:lnSpc>
                <a:spcPct val="100000"/>
              </a:lnSpc>
              <a:spcBef>
                <a:spcPts val="400"/>
              </a:spcBef>
              <a:spcAft>
                <a:spcPts val="0"/>
              </a:spcAft>
              <a:buClr>
                <a:schemeClr val="dk1"/>
              </a:buClr>
              <a:buSzPct val="100000"/>
              <a:buFont typeface="Calibri"/>
              <a:buChar char="»"/>
              <a:defRPr sz="1800">
                <a:latin typeface="Calibri"/>
                <a:ea typeface="Calibri"/>
                <a:cs typeface="Calibri"/>
                <a:sym typeface="Calibri"/>
              </a:defRPr>
            </a:lvl5pPr>
            <a:lvl6pPr indent="-101600" marL="2514600" marR="0" rtl="0" algn="l">
              <a:lnSpc>
                <a:spcPct val="100000"/>
              </a:lnSpc>
              <a:spcBef>
                <a:spcPts val="400"/>
              </a:spcBef>
              <a:spcAft>
                <a:spcPts val="0"/>
              </a:spcAft>
              <a:buClr>
                <a:schemeClr val="dk1"/>
              </a:buClr>
              <a:buSzPct val="100000"/>
              <a:buFont typeface="Calibri"/>
              <a:buChar char="»"/>
              <a:defRPr sz="1800">
                <a:latin typeface="Calibri"/>
                <a:ea typeface="Calibri"/>
                <a:cs typeface="Calibri"/>
                <a:sym typeface="Calibri"/>
              </a:defRPr>
            </a:lvl6pPr>
            <a:lvl7pPr indent="-101600" marL="3429000" marR="0" rtl="0" algn="l">
              <a:lnSpc>
                <a:spcPct val="100000"/>
              </a:lnSpc>
              <a:spcBef>
                <a:spcPts val="400"/>
              </a:spcBef>
              <a:spcAft>
                <a:spcPts val="0"/>
              </a:spcAft>
              <a:buClr>
                <a:schemeClr val="dk1"/>
              </a:buClr>
              <a:buSzPct val="100000"/>
              <a:buFont typeface="Calibri"/>
              <a:buChar char="»"/>
              <a:defRPr sz="1800">
                <a:latin typeface="Calibri"/>
                <a:ea typeface="Calibri"/>
                <a:cs typeface="Calibri"/>
                <a:sym typeface="Calibri"/>
              </a:defRPr>
            </a:lvl7pPr>
            <a:lvl8pPr indent="-101600" marL="4800600" marR="0" rtl="0" algn="l">
              <a:lnSpc>
                <a:spcPct val="100000"/>
              </a:lnSpc>
              <a:spcBef>
                <a:spcPts val="400"/>
              </a:spcBef>
              <a:spcAft>
                <a:spcPts val="0"/>
              </a:spcAft>
              <a:buClr>
                <a:schemeClr val="dk1"/>
              </a:buClr>
              <a:buSzPct val="100000"/>
              <a:buFont typeface="Calibri"/>
              <a:buChar char="»"/>
              <a:defRPr sz="1800">
                <a:latin typeface="Calibri"/>
                <a:ea typeface="Calibri"/>
                <a:cs typeface="Calibri"/>
                <a:sym typeface="Calibri"/>
              </a:defRPr>
            </a:lvl8pPr>
            <a:lvl9pPr indent="-101600" marL="6629400" marR="0" rtl="0" algn="l">
              <a:lnSpc>
                <a:spcPct val="100000"/>
              </a:lnSpc>
              <a:spcBef>
                <a:spcPts val="400"/>
              </a:spcBef>
              <a:spcAft>
                <a:spcPts val="0"/>
              </a:spcAft>
              <a:buClr>
                <a:schemeClr val="dk1"/>
              </a:buClr>
              <a:buSzPct val="100000"/>
              <a:buFont typeface="Calibri"/>
              <a:buChar char="»"/>
              <a:defRPr sz="1800">
                <a:latin typeface="Calibri"/>
                <a:ea typeface="Calibri"/>
                <a:cs typeface="Calibri"/>
                <a:sym typeface="Calibri"/>
              </a:defRPr>
            </a:lvl9pPr>
          </a:lstStyle>
          <a:p/>
        </p:txBody>
      </p:sp>
      <p:sp>
        <p:nvSpPr>
          <p:cNvPr id="30" name="Shape 30"/>
          <p:cNvSpPr txBox="1"/>
          <p:nvPr>
            <p:ph idx="10" type="dt"/>
          </p:nvPr>
        </p:nvSpPr>
        <p:spPr>
          <a:xfrm>
            <a:off x="1143000" y="6229350"/>
            <a:ext cx="1447800" cy="476100"/>
          </a:xfrm>
          <a:prstGeom prst="rect">
            <a:avLst/>
          </a:prstGeom>
          <a:noFill/>
          <a:ln>
            <a:noFill/>
          </a:ln>
        </p:spPr>
        <p:txBody>
          <a:bodyPr anchorCtr="0" anchor="t" bIns="91425" lIns="91425" rIns="91425" tIns="91425"/>
          <a:lstStyle>
            <a:lvl1pPr indent="0" marL="0" marR="0" rtl="0" algn="l">
              <a:lnSpc>
                <a:spcPct val="100000"/>
              </a:lnSpc>
              <a:spcBef>
                <a:spcPts val="0"/>
              </a:spcBef>
              <a:spcAft>
                <a:spcPts val="0"/>
              </a:spcAft>
              <a:defRPr/>
            </a:lvl1pPr>
            <a:lvl2pPr indent="0" marL="457200" marR="0" rtl="0" algn="l">
              <a:lnSpc>
                <a:spcPct val="100000"/>
              </a:lnSpc>
              <a:spcBef>
                <a:spcPts val="0"/>
              </a:spcBef>
              <a:spcAft>
                <a:spcPts val="0"/>
              </a:spcAft>
              <a:defRPr/>
            </a:lvl2pPr>
            <a:lvl3pPr indent="0" marL="914400" marR="0" rtl="0" algn="l">
              <a:lnSpc>
                <a:spcPct val="100000"/>
              </a:lnSpc>
              <a:spcBef>
                <a:spcPts val="0"/>
              </a:spcBef>
              <a:spcAft>
                <a:spcPts val="0"/>
              </a:spcAft>
              <a:defRPr/>
            </a:lvl3pPr>
            <a:lvl4pPr indent="0" marL="1371600" marR="0" rtl="0" algn="l">
              <a:lnSpc>
                <a:spcPct val="100000"/>
              </a:lnSpc>
              <a:spcBef>
                <a:spcPts val="0"/>
              </a:spcBef>
              <a:spcAft>
                <a:spcPts val="0"/>
              </a:spcAft>
              <a:defRPr/>
            </a:lvl4pPr>
            <a:lvl5pPr indent="0" marL="1828800" marR="0" rtl="0" algn="l">
              <a:lnSpc>
                <a:spcPct val="100000"/>
              </a:lnSpc>
              <a:spcBef>
                <a:spcPts val="0"/>
              </a:spcBef>
              <a:spcAft>
                <a:spcPts val="0"/>
              </a:spcAft>
              <a:defRPr/>
            </a:lvl5pPr>
            <a:lvl6pPr indent="0" marL="2286000" marR="0" rtl="0" algn="l">
              <a:lnSpc>
                <a:spcPct val="100000"/>
              </a:lnSpc>
              <a:spcBef>
                <a:spcPts val="0"/>
              </a:spcBef>
              <a:spcAft>
                <a:spcPts val="0"/>
              </a:spcAft>
              <a:defRPr/>
            </a:lvl6pPr>
            <a:lvl7pPr indent="0" marL="3200400" marR="0" rtl="0" algn="l">
              <a:lnSpc>
                <a:spcPct val="100000"/>
              </a:lnSpc>
              <a:spcBef>
                <a:spcPts val="0"/>
              </a:spcBef>
              <a:spcAft>
                <a:spcPts val="0"/>
              </a:spcAft>
              <a:defRPr/>
            </a:lvl7pPr>
            <a:lvl8pPr indent="0" marL="4572000" marR="0" rtl="0" algn="l">
              <a:lnSpc>
                <a:spcPct val="100000"/>
              </a:lnSpc>
              <a:spcBef>
                <a:spcPts val="0"/>
              </a:spcBef>
              <a:spcAft>
                <a:spcPts val="0"/>
              </a:spcAft>
              <a:defRPr/>
            </a:lvl8pPr>
            <a:lvl9pPr indent="0" marL="6400800" marR="0" rtl="0" algn="l">
              <a:lnSpc>
                <a:spcPct val="100000"/>
              </a:lnSpc>
              <a:spcBef>
                <a:spcPts val="0"/>
              </a:spcBef>
              <a:spcAft>
                <a:spcPts val="0"/>
              </a:spcAft>
              <a:defRPr/>
            </a:lvl9pPr>
          </a:lstStyle>
          <a:p/>
        </p:txBody>
      </p:sp>
      <p:sp>
        <p:nvSpPr>
          <p:cNvPr id="31" name="Shape 31"/>
          <p:cNvSpPr txBox="1"/>
          <p:nvPr>
            <p:ph idx="11" type="ftr"/>
          </p:nvPr>
        </p:nvSpPr>
        <p:spPr>
          <a:xfrm>
            <a:off x="2895600" y="6229350"/>
            <a:ext cx="2438399" cy="476100"/>
          </a:xfrm>
          <a:prstGeom prst="rect">
            <a:avLst/>
          </a:prstGeom>
          <a:noFill/>
          <a:ln>
            <a:noFill/>
          </a:ln>
        </p:spPr>
        <p:txBody>
          <a:bodyPr anchorCtr="0" anchor="t" bIns="91425" lIns="91425" rIns="91425" tIns="91425"/>
          <a:lstStyle>
            <a:lvl1pPr indent="0" marL="0" marR="0" rtl="0" algn="ctr">
              <a:lnSpc>
                <a:spcPct val="100000"/>
              </a:lnSpc>
              <a:spcBef>
                <a:spcPts val="0"/>
              </a:spcBef>
              <a:spcAft>
                <a:spcPts val="0"/>
              </a:spcAft>
              <a:defRPr/>
            </a:lvl1pPr>
            <a:lvl2pPr indent="0" marL="457200" marR="0" rtl="0" algn="l">
              <a:lnSpc>
                <a:spcPct val="100000"/>
              </a:lnSpc>
              <a:spcBef>
                <a:spcPts val="0"/>
              </a:spcBef>
              <a:spcAft>
                <a:spcPts val="0"/>
              </a:spcAft>
              <a:defRPr/>
            </a:lvl2pPr>
            <a:lvl3pPr indent="0" marL="914400" marR="0" rtl="0" algn="l">
              <a:lnSpc>
                <a:spcPct val="100000"/>
              </a:lnSpc>
              <a:spcBef>
                <a:spcPts val="0"/>
              </a:spcBef>
              <a:spcAft>
                <a:spcPts val="0"/>
              </a:spcAft>
              <a:defRPr/>
            </a:lvl3pPr>
            <a:lvl4pPr indent="0" marL="1371600" marR="0" rtl="0" algn="l">
              <a:lnSpc>
                <a:spcPct val="100000"/>
              </a:lnSpc>
              <a:spcBef>
                <a:spcPts val="0"/>
              </a:spcBef>
              <a:spcAft>
                <a:spcPts val="0"/>
              </a:spcAft>
              <a:defRPr/>
            </a:lvl4pPr>
            <a:lvl5pPr indent="0" marL="1828800" marR="0" rtl="0" algn="l">
              <a:lnSpc>
                <a:spcPct val="100000"/>
              </a:lnSpc>
              <a:spcBef>
                <a:spcPts val="0"/>
              </a:spcBef>
              <a:spcAft>
                <a:spcPts val="0"/>
              </a:spcAft>
              <a:defRPr/>
            </a:lvl5pPr>
            <a:lvl6pPr indent="0" marL="2286000" marR="0" rtl="0" algn="l">
              <a:lnSpc>
                <a:spcPct val="100000"/>
              </a:lnSpc>
              <a:spcBef>
                <a:spcPts val="0"/>
              </a:spcBef>
              <a:spcAft>
                <a:spcPts val="0"/>
              </a:spcAft>
              <a:defRPr/>
            </a:lvl6pPr>
            <a:lvl7pPr indent="0" marL="3200400" marR="0" rtl="0" algn="l">
              <a:lnSpc>
                <a:spcPct val="100000"/>
              </a:lnSpc>
              <a:spcBef>
                <a:spcPts val="0"/>
              </a:spcBef>
              <a:spcAft>
                <a:spcPts val="0"/>
              </a:spcAft>
              <a:defRPr/>
            </a:lvl7pPr>
            <a:lvl8pPr indent="0" marL="4572000" marR="0" rtl="0" algn="l">
              <a:lnSpc>
                <a:spcPct val="100000"/>
              </a:lnSpc>
              <a:spcBef>
                <a:spcPts val="0"/>
              </a:spcBef>
              <a:spcAft>
                <a:spcPts val="0"/>
              </a:spcAft>
              <a:defRPr/>
            </a:lvl8pPr>
            <a:lvl9pPr indent="0" marL="6400800" marR="0" rtl="0" algn="l">
              <a:lnSpc>
                <a:spcPct val="100000"/>
              </a:lnSpc>
              <a:spcBef>
                <a:spcPts val="0"/>
              </a:spcBef>
              <a:spcAft>
                <a:spcPts val="0"/>
              </a:spcAft>
              <a:defRPr/>
            </a:lvl9pPr>
          </a:lstStyle>
          <a:p/>
        </p:txBody>
      </p:sp>
      <p:sp>
        <p:nvSpPr>
          <p:cNvPr id="32" name="Shape 32"/>
          <p:cNvSpPr txBox="1"/>
          <p:nvPr>
            <p:ph idx="12" type="sldNum"/>
          </p:nvPr>
        </p:nvSpPr>
        <p:spPr>
          <a:xfrm>
            <a:off x="5562600" y="6229350"/>
            <a:ext cx="1447800" cy="476100"/>
          </a:xfrm>
          <a:prstGeom prst="rect">
            <a:avLst/>
          </a:prstGeom>
          <a:noFill/>
          <a:ln>
            <a:noFill/>
          </a:ln>
        </p:spPr>
        <p:txBody>
          <a:bodyPr anchorCtr="0" anchor="t" bIns="91425" lIns="91425" rIns="91425" tIns="91425">
            <a:noAutofit/>
          </a:bodyPr>
          <a:lstStyle/>
          <a:p>
            <a:pPr indent="0" lvl="0" marL="0" marR="0" rtl="0" algn="r">
              <a:lnSpc>
                <a:spcPct val="100000"/>
              </a:lnSpc>
              <a:spcBef>
                <a:spcPts val="0"/>
              </a:spcBef>
              <a:spcAft>
                <a:spcPts val="0"/>
              </a:spcAft>
            </a:pPr>
            <a:r>
              <a:t/>
            </a:r>
            <a:endParaRPr/>
          </a:p>
          <a:p>
            <a:pPr indent="0" lvl="1" marL="457200" marR="0" rtl="0" algn="l">
              <a:lnSpc>
                <a:spcPct val="100000"/>
              </a:lnSpc>
              <a:spcBef>
                <a:spcPts val="0"/>
              </a:spcBef>
              <a:spcAft>
                <a:spcPts val="0"/>
              </a:spcAft>
            </a:pPr>
            <a:r>
              <a:t/>
            </a:r>
            <a:endParaRPr/>
          </a:p>
          <a:p>
            <a:pPr indent="0" lvl="2" marL="914400" marR="0" rtl="0" algn="l">
              <a:lnSpc>
                <a:spcPct val="100000"/>
              </a:lnSpc>
              <a:spcBef>
                <a:spcPts val="0"/>
              </a:spcBef>
              <a:spcAft>
                <a:spcPts val="0"/>
              </a:spcAft>
            </a:pPr>
            <a:r>
              <a:t/>
            </a:r>
            <a:endParaRPr/>
          </a:p>
          <a:p>
            <a:pPr indent="0" lvl="3" marL="1371600" marR="0" rtl="0" algn="l">
              <a:lnSpc>
                <a:spcPct val="100000"/>
              </a:lnSpc>
              <a:spcBef>
                <a:spcPts val="0"/>
              </a:spcBef>
              <a:spcAft>
                <a:spcPts val="0"/>
              </a:spcAft>
            </a:pPr>
            <a:r>
              <a:t/>
            </a:r>
            <a:endParaRPr/>
          </a:p>
          <a:p>
            <a:pPr indent="0" lvl="4" marL="1828800" marR="0" rtl="0" algn="l">
              <a:lnSpc>
                <a:spcPct val="100000"/>
              </a:lnSpc>
              <a:spcBef>
                <a:spcPts val="0"/>
              </a:spcBef>
              <a:spcAft>
                <a:spcPts val="0"/>
              </a:spcAft>
            </a:pPr>
            <a:r>
              <a:t/>
            </a:r>
            <a:endParaRPr/>
          </a:p>
          <a:p>
            <a:pPr indent="0" lvl="5" marL="2286000" marR="0" rtl="0" algn="l">
              <a:lnSpc>
                <a:spcPct val="100000"/>
              </a:lnSpc>
              <a:spcBef>
                <a:spcPts val="0"/>
              </a:spcBef>
              <a:spcAft>
                <a:spcPts val="0"/>
              </a:spcAft>
            </a:pPr>
            <a:r>
              <a:t/>
            </a:r>
            <a:endParaRPr/>
          </a:p>
          <a:p>
            <a:pPr indent="0" lvl="6" marL="3200400" marR="0" rtl="0" algn="l">
              <a:lnSpc>
                <a:spcPct val="100000"/>
              </a:lnSpc>
              <a:spcBef>
                <a:spcPts val="0"/>
              </a:spcBef>
              <a:spcAft>
                <a:spcPts val="0"/>
              </a:spcAft>
            </a:pPr>
            <a:r>
              <a:t/>
            </a:r>
            <a:endParaRPr/>
          </a:p>
          <a:p>
            <a:pPr indent="0" lvl="7" marL="4572000" marR="0" rtl="0" algn="l">
              <a:lnSpc>
                <a:spcPct val="100000"/>
              </a:lnSpc>
              <a:spcBef>
                <a:spcPts val="0"/>
              </a:spcBef>
              <a:spcAft>
                <a:spcPts val="0"/>
              </a:spcAft>
            </a:pPr>
            <a:r>
              <a:t/>
            </a:r>
            <a:endParaRPr/>
          </a:p>
          <a:p>
            <a:pPr indent="0" lvl="8" marL="6400800" marR="0" rtl="0" algn="l">
              <a:lnSpc>
                <a:spcPct val="100000"/>
              </a:lnSpc>
              <a:spcBef>
                <a:spcPts val="0"/>
              </a:spcBef>
              <a:spcAft>
                <a:spcPts val="0"/>
              </a:spcAft>
            </a:pPr>
            <a:r>
              <a:t/>
            </a:r>
            <a:endParaRPr/>
          </a:p>
        </p:txBody>
      </p:sp>
      <p:pic>
        <p:nvPicPr>
          <p:cNvPr id="33" name="Shape 33"/>
          <p:cNvPicPr preferRelativeResize="0"/>
          <p:nvPr/>
        </p:nvPicPr>
        <p:blipFill rotWithShape="1">
          <a:blip r:embed="rId3">
            <a:alphaModFix/>
          </a:blip>
          <a:srcRect b="0" l="0" r="0" t="0"/>
          <a:stretch/>
        </p:blipFill>
        <p:spPr>
          <a:xfrm>
            <a:off x="0" y="0"/>
            <a:ext cx="9144000" cy="447600"/>
          </a:xfrm>
          <a:prstGeom prst="rect">
            <a:avLst/>
          </a:prstGeom>
          <a:solidFill>
            <a:srgbClr val="FFFFFF"/>
          </a:solidFill>
          <a:ln>
            <a:noFill/>
          </a:ln>
        </p:spPr>
      </p:pic>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8" name="Shape 8"/>
        <p:cNvGrpSpPr/>
        <p:nvPr/>
      </p:nvGrpSpPr>
      <p:grpSpPr>
        <a:xfrm>
          <a:off x="0" y="0"/>
          <a:ext cx="0" cy="0"/>
          <a:chOff x="0" y="0"/>
          <a:chExt cx="0" cy="0"/>
        </a:xfrm>
      </p:grpSpPr>
      <p:sp>
        <p:nvSpPr>
          <p:cNvPr id="9" name="Shape 9"/>
          <p:cNvSpPr txBox="1"/>
          <p:nvPr>
            <p:ph type="title"/>
          </p:nvPr>
        </p:nvSpPr>
        <p:spPr>
          <a:xfrm>
            <a:off x="457200" y="274637"/>
            <a:ext cx="8229600" cy="1143000"/>
          </a:xfrm>
          <a:prstGeom prst="rect">
            <a:avLst/>
          </a:prstGeom>
          <a:noFill/>
          <a:ln>
            <a:noFill/>
          </a:ln>
        </p:spPr>
        <p:txBody>
          <a:bodyPr anchorCtr="0" anchor="b" bIns="91425" lIns="91425" rIns="91425" tIns="91425"/>
          <a:lstStyle>
            <a:lvl1pPr>
              <a:spcBef>
                <a:spcPts val="0"/>
              </a:spcBef>
              <a:buClr>
                <a:schemeClr val="dk1"/>
              </a:buClr>
              <a:buSzPct val="100000"/>
              <a:buNone/>
              <a:defRPr b="1" sz="3600">
                <a:solidFill>
                  <a:schemeClr val="dk1"/>
                </a:solidFill>
              </a:defRPr>
            </a:lvl1pPr>
            <a:lvl2pPr>
              <a:spcBef>
                <a:spcPts val="0"/>
              </a:spcBef>
              <a:buClr>
                <a:schemeClr val="dk1"/>
              </a:buClr>
              <a:buSzPct val="100000"/>
              <a:buNone/>
              <a:defRPr b="1" sz="3600">
                <a:solidFill>
                  <a:schemeClr val="dk1"/>
                </a:solidFill>
              </a:defRPr>
            </a:lvl2pPr>
            <a:lvl3pPr>
              <a:spcBef>
                <a:spcPts val="0"/>
              </a:spcBef>
              <a:buClr>
                <a:schemeClr val="dk1"/>
              </a:buClr>
              <a:buSzPct val="100000"/>
              <a:buNone/>
              <a:defRPr b="1" sz="3600">
                <a:solidFill>
                  <a:schemeClr val="dk1"/>
                </a:solidFill>
              </a:defRPr>
            </a:lvl3pPr>
            <a:lvl4pPr>
              <a:spcBef>
                <a:spcPts val="0"/>
              </a:spcBef>
              <a:buClr>
                <a:schemeClr val="dk1"/>
              </a:buClr>
              <a:buSzPct val="100000"/>
              <a:buNone/>
              <a:defRPr b="1" sz="3600">
                <a:solidFill>
                  <a:schemeClr val="dk1"/>
                </a:solidFill>
              </a:defRPr>
            </a:lvl4pPr>
            <a:lvl5pPr>
              <a:spcBef>
                <a:spcPts val="0"/>
              </a:spcBef>
              <a:buClr>
                <a:schemeClr val="dk1"/>
              </a:buClr>
              <a:buSzPct val="100000"/>
              <a:buNone/>
              <a:defRPr b="1" sz="3600">
                <a:solidFill>
                  <a:schemeClr val="dk1"/>
                </a:solidFill>
              </a:defRPr>
            </a:lvl5pPr>
            <a:lvl6pPr>
              <a:spcBef>
                <a:spcPts val="0"/>
              </a:spcBef>
              <a:buClr>
                <a:schemeClr val="dk1"/>
              </a:buClr>
              <a:buSzPct val="100000"/>
              <a:buNone/>
              <a:defRPr b="1" sz="3600">
                <a:solidFill>
                  <a:schemeClr val="dk1"/>
                </a:solidFill>
              </a:defRPr>
            </a:lvl6pPr>
            <a:lvl7pPr>
              <a:spcBef>
                <a:spcPts val="0"/>
              </a:spcBef>
              <a:buClr>
                <a:schemeClr val="dk1"/>
              </a:buClr>
              <a:buSzPct val="100000"/>
              <a:buNone/>
              <a:defRPr b="1" sz="3600">
                <a:solidFill>
                  <a:schemeClr val="dk1"/>
                </a:solidFill>
              </a:defRPr>
            </a:lvl7pPr>
            <a:lvl8pPr>
              <a:spcBef>
                <a:spcPts val="0"/>
              </a:spcBef>
              <a:buClr>
                <a:schemeClr val="dk1"/>
              </a:buClr>
              <a:buSzPct val="100000"/>
              <a:buNone/>
              <a:defRPr b="1" sz="3600">
                <a:solidFill>
                  <a:schemeClr val="dk1"/>
                </a:solidFill>
              </a:defRPr>
            </a:lvl8pPr>
            <a:lvl9pPr>
              <a:spcBef>
                <a:spcPts val="0"/>
              </a:spcBef>
              <a:buClr>
                <a:schemeClr val="dk1"/>
              </a:buClr>
              <a:buSzPct val="100000"/>
              <a:buNone/>
              <a:defRPr b="1" sz="3600">
                <a:solidFill>
                  <a:schemeClr val="dk1"/>
                </a:solidFill>
              </a:defRPr>
            </a:lvl9pPr>
          </a:lstStyle>
          <a:p/>
        </p:txBody>
      </p:sp>
      <p:sp>
        <p:nvSpPr>
          <p:cNvPr id="10" name="Shape 10"/>
          <p:cNvSpPr txBox="1"/>
          <p:nvPr>
            <p:ph idx="1" type="body"/>
          </p:nvPr>
        </p:nvSpPr>
        <p:spPr>
          <a:xfrm>
            <a:off x="457200" y="1600200"/>
            <a:ext cx="8229600" cy="4967700"/>
          </a:xfrm>
          <a:prstGeom prst="rect">
            <a:avLst/>
          </a:prstGeom>
          <a:noFill/>
          <a:ln>
            <a:noFill/>
          </a:ln>
        </p:spPr>
        <p:txBody>
          <a:bodyPr anchorCtr="0" anchor="t" bIns="91425" lIns="91425" rIns="91425" tIns="91425"/>
          <a:lstStyle>
            <a:lvl1pPr>
              <a:spcBef>
                <a:spcPts val="600"/>
              </a:spcBef>
              <a:buClr>
                <a:schemeClr val="dk1"/>
              </a:buClr>
              <a:buSzPct val="100000"/>
              <a:defRPr sz="3000">
                <a:solidFill>
                  <a:schemeClr val="dk1"/>
                </a:solidFill>
              </a:defRPr>
            </a:lvl1pPr>
            <a:lvl2pPr>
              <a:spcBef>
                <a:spcPts val="480"/>
              </a:spcBef>
              <a:buClr>
                <a:schemeClr val="dk1"/>
              </a:buClr>
              <a:buSzPct val="100000"/>
              <a:defRPr sz="2400">
                <a:solidFill>
                  <a:schemeClr val="dk1"/>
                </a:solidFill>
              </a:defRPr>
            </a:lvl2pPr>
            <a:lvl3pPr>
              <a:spcBef>
                <a:spcPts val="480"/>
              </a:spcBef>
              <a:buClr>
                <a:schemeClr val="dk1"/>
              </a:buClr>
              <a:buSzPct val="100000"/>
              <a:defRPr sz="2400">
                <a:solidFill>
                  <a:schemeClr val="dk1"/>
                </a:solidFill>
              </a:defRPr>
            </a:lvl3pPr>
            <a:lvl4pPr>
              <a:spcBef>
                <a:spcPts val="360"/>
              </a:spcBef>
              <a:buClr>
                <a:schemeClr val="dk1"/>
              </a:buClr>
              <a:buSzPct val="100000"/>
              <a:defRPr sz="1800">
                <a:solidFill>
                  <a:schemeClr val="dk1"/>
                </a:solidFill>
              </a:defRPr>
            </a:lvl4pPr>
            <a:lvl5pPr>
              <a:spcBef>
                <a:spcPts val="360"/>
              </a:spcBef>
              <a:buClr>
                <a:schemeClr val="dk1"/>
              </a:buClr>
              <a:buSzPct val="100000"/>
              <a:defRPr sz="1800">
                <a:solidFill>
                  <a:schemeClr val="dk1"/>
                </a:solidFill>
              </a:defRPr>
            </a:lvl5pPr>
            <a:lvl6pPr>
              <a:spcBef>
                <a:spcPts val="360"/>
              </a:spcBef>
              <a:buClr>
                <a:schemeClr val="dk1"/>
              </a:buClr>
              <a:buSzPct val="100000"/>
              <a:defRPr sz="1800">
                <a:solidFill>
                  <a:schemeClr val="dk1"/>
                </a:solidFill>
              </a:defRPr>
            </a:lvl6pPr>
            <a:lvl7pPr>
              <a:spcBef>
                <a:spcPts val="360"/>
              </a:spcBef>
              <a:buClr>
                <a:schemeClr val="dk1"/>
              </a:buClr>
              <a:buSzPct val="100000"/>
              <a:defRPr sz="1800">
                <a:solidFill>
                  <a:schemeClr val="dk1"/>
                </a:solidFill>
              </a:defRPr>
            </a:lvl7pPr>
            <a:lvl8pPr>
              <a:spcBef>
                <a:spcPts val="360"/>
              </a:spcBef>
              <a:buClr>
                <a:schemeClr val="dk1"/>
              </a:buClr>
              <a:buSzPct val="100000"/>
              <a:defRPr sz="1800">
                <a:solidFill>
                  <a:schemeClr val="dk1"/>
                </a:solidFill>
              </a:defRPr>
            </a:lvl8pPr>
            <a:lvl9pPr>
              <a:spcBef>
                <a:spcPts val="360"/>
              </a:spcBef>
              <a:buClr>
                <a:schemeClr val="dk1"/>
              </a:buClr>
              <a:buSzPct val="100000"/>
              <a:defRPr sz="1800">
                <a:solidFill>
                  <a:schemeClr val="dk1"/>
                </a:solidFill>
              </a:defRPr>
            </a:lvl9pPr>
          </a:lstStyle>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Lst>
  <p:hf dt="0" ftr="0" hdr="0" sldNum="0"/>
  <p:txStyles>
    <p:titleStyle>
      <a:defPPr marR="0" rtl="0" algn="l">
        <a:lnSpc>
          <a:spcPct val="100000"/>
        </a:lnSpc>
        <a:spcBef>
          <a:spcPts val="0"/>
        </a:spcBef>
        <a:spcAft>
          <a:spcPts val="0"/>
        </a:spcAft>
      </a:defPPr>
      <a:lvl1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1pPr>
    </p:titleStyle>
    <p:bodyStyle>
      <a:defPPr marR="0" rtl="0" algn="l">
        <a:lnSpc>
          <a:spcPct val="100000"/>
        </a:lnSpc>
        <a:spcBef>
          <a:spcPts val="0"/>
        </a:spcBef>
        <a:spcAft>
          <a:spcPts val="0"/>
        </a:spcAft>
      </a:defPPr>
      <a:lvl1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1pPr>
      <a:lvl2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2pPr>
      <a:lvl3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3pPr>
      <a:lvl4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4pPr>
      <a:lvl5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5pPr>
      <a:lvl6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6pPr>
      <a:lvl7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7pPr>
      <a:lvl8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8pPr>
      <a:lvl9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9pPr>
    </p:bodyStyle>
    <p:otherStyle>
      <a:defPPr marR="0" rtl="0" algn="l">
        <a:lnSpc>
          <a:spcPct val="100000"/>
        </a:lnSpc>
        <a:spcBef>
          <a:spcPts val="0"/>
        </a:spcBef>
        <a:spcAft>
          <a:spcPts val="0"/>
        </a:spcAft>
      </a:defPPr>
      <a:lvl1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1pPr>
      <a:lvl2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2pPr>
      <a:lvl3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3pPr>
      <a:lvl4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4pPr>
      <a:lvl5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5pPr>
      <a:lvl6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6pPr>
      <a:lvl7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7pPr>
      <a:lvl8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8pPr>
      <a:lvl9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0.xml"/><Relationship Id="rId3" Type="http://schemas.openxmlformats.org/officeDocument/2006/relationships/image" Target="../media/image02.png"/><Relationship Id="rId4" Type="http://schemas.openxmlformats.org/officeDocument/2006/relationships/hyperlink" Target="http://www.prwatch.org/files/images/dogheadtilted.jpg" TargetMode="Externa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xml"/><Relationship Id="rId3" Type="http://schemas.openxmlformats.org/officeDocument/2006/relationships/image" Target="../media/image06.png"/><Relationship Id="rId4" Type="http://schemas.openxmlformats.org/officeDocument/2006/relationships/image" Target="../media/image04.png"/><Relationship Id="rId5" Type="http://schemas.openxmlformats.org/officeDocument/2006/relationships/image" Target="../media/image03.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6.xml"/><Relationship Id="rId3" Type="http://schemas.openxmlformats.org/officeDocument/2006/relationships/hyperlink" Target="http://fc03.deviantart.net/fs50/f/2009/326/b/8/Hydra_monster_by_velinov.jpg" TargetMode="External"/><Relationship Id="rId4" Type="http://schemas.openxmlformats.org/officeDocument/2006/relationships/image" Target="../media/image07.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8.xml"/><Relationship Id="rId3" Type="http://schemas.openxmlformats.org/officeDocument/2006/relationships/image" Target="../media/image08.png"/><Relationship Id="rId4" Type="http://schemas.openxmlformats.org/officeDocument/2006/relationships/hyperlink" Target="http://editorial.designtaxi.com/news-dog030613/1.jpg" TargetMode="Externa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9.xml"/><Relationship Id="rId3" Type="http://schemas.openxmlformats.org/officeDocument/2006/relationships/image" Target="../media/image05.png"/><Relationship Id="rId4" Type="http://schemas.openxmlformats.org/officeDocument/2006/relationships/hyperlink" Target="http://rwtrainingkennel.com/wp-content/uploads/Happy-Dog-Pictures-3.jpg" TargetMode="Externa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34" name="Shape 34"/>
        <p:cNvGrpSpPr/>
        <p:nvPr/>
      </p:nvGrpSpPr>
      <p:grpSpPr>
        <a:xfrm>
          <a:off x="0" y="0"/>
          <a:ext cx="0" cy="0"/>
          <a:chOff x="0" y="0"/>
          <a:chExt cx="0" cy="0"/>
        </a:xfrm>
      </p:grpSpPr>
      <p:sp>
        <p:nvSpPr>
          <p:cNvPr id="35" name="Shape 35"/>
          <p:cNvSpPr txBox="1"/>
          <p:nvPr>
            <p:ph type="ctrTitle"/>
          </p:nvPr>
        </p:nvSpPr>
        <p:spPr>
          <a:xfrm>
            <a:off x="685800" y="1640875"/>
            <a:ext cx="7772400" cy="1959599"/>
          </a:xfrm>
          <a:prstGeom prst="rect">
            <a:avLst/>
          </a:prstGeom>
          <a:noFill/>
          <a:ln>
            <a:noFill/>
          </a:ln>
        </p:spPr>
        <p:txBody>
          <a:bodyPr anchorCtr="0" anchor="ctr" bIns="45700" lIns="91425" rIns="91425" tIns="45700">
            <a:noAutofit/>
          </a:bodyPr>
          <a:lstStyle/>
          <a:p>
            <a:pPr indent="0" lvl="0" marL="0" marR="0" rtl="0" algn="ctr">
              <a:lnSpc>
                <a:spcPct val="100000"/>
              </a:lnSpc>
              <a:spcBef>
                <a:spcPts val="0"/>
              </a:spcBef>
              <a:spcAft>
                <a:spcPts val="0"/>
              </a:spcAft>
              <a:buSzPct val="25000"/>
              <a:buNone/>
            </a:pPr>
            <a:r>
              <a:rPr lang="en-US" sz="6000">
                <a:solidFill>
                  <a:schemeClr val="dk2"/>
                </a:solidFill>
                <a:latin typeface="Cambria"/>
                <a:ea typeface="Cambria"/>
                <a:cs typeface="Cambria"/>
                <a:sym typeface="Cambria"/>
              </a:rPr>
              <a:t>Packaging and Pushing</a:t>
            </a:r>
          </a:p>
          <a:p>
            <a:pPr indent="0" lvl="0" marL="0" marR="0" rtl="0" algn="ctr">
              <a:lnSpc>
                <a:spcPct val="100000"/>
              </a:lnSpc>
              <a:spcBef>
                <a:spcPts val="0"/>
              </a:spcBef>
              <a:spcAft>
                <a:spcPts val="0"/>
              </a:spcAft>
              <a:buSzPct val="25000"/>
              <a:buNone/>
            </a:pPr>
            <a:r>
              <a:rPr lang="en-US" sz="2400">
                <a:solidFill>
                  <a:schemeClr val="dk2"/>
                </a:solidFill>
                <a:latin typeface="Calibri"/>
                <a:ea typeface="Calibri"/>
                <a:cs typeface="Calibri"/>
                <a:sym typeface="Calibri"/>
              </a:rPr>
              <a:t>Experimenting with workflows for APTrust</a:t>
            </a:r>
          </a:p>
        </p:txBody>
      </p:sp>
      <p:sp>
        <p:nvSpPr>
          <p:cNvPr id="36" name="Shape 36"/>
          <p:cNvSpPr txBox="1"/>
          <p:nvPr>
            <p:ph idx="1" type="body"/>
          </p:nvPr>
        </p:nvSpPr>
        <p:spPr>
          <a:xfrm>
            <a:off x="685800" y="3954931"/>
            <a:ext cx="7848599" cy="1531199"/>
          </a:xfrm>
          <a:prstGeom prst="rect">
            <a:avLst/>
          </a:prstGeom>
        </p:spPr>
        <p:txBody>
          <a:bodyPr anchorCtr="0" anchor="t" bIns="91425" lIns="91425" rIns="91425" tIns="91425">
            <a:noAutofit/>
          </a:bodyPr>
          <a:lstStyle/>
          <a:p>
            <a:pPr lvl="0" rtl="0" algn="ctr">
              <a:spcBef>
                <a:spcPts val="0"/>
              </a:spcBef>
              <a:buClr>
                <a:schemeClr val="dk1"/>
              </a:buClr>
              <a:buSzPct val="177777"/>
              <a:buFont typeface="Arial"/>
              <a:buNone/>
            </a:pPr>
            <a:r>
              <a:rPr lang="en-US" sz="1800">
                <a:solidFill>
                  <a:schemeClr val="dk1"/>
                </a:solidFill>
                <a:latin typeface="Cambria"/>
                <a:ea typeface="Cambria"/>
                <a:cs typeface="Cambria"/>
                <a:sym typeface="Cambria"/>
              </a:rPr>
              <a:t>Nathan Tallman</a:t>
            </a:r>
          </a:p>
          <a:p>
            <a:pPr lvl="0" rtl="0" algn="ctr">
              <a:spcBef>
                <a:spcPts val="0"/>
              </a:spcBef>
              <a:buClr>
                <a:schemeClr val="dk1"/>
              </a:buClr>
              <a:buSzPct val="177777"/>
              <a:buFont typeface="Arial"/>
              <a:buNone/>
            </a:pPr>
            <a:r>
              <a:rPr lang="en-US" sz="1800">
                <a:solidFill>
                  <a:schemeClr val="dk1"/>
                </a:solidFill>
                <a:latin typeface="Cambria"/>
                <a:ea typeface="Cambria"/>
                <a:cs typeface="Cambria"/>
                <a:sym typeface="Cambria"/>
              </a:rPr>
              <a:t>Digital Content Strategist</a:t>
            </a:r>
          </a:p>
          <a:p>
            <a:pPr lvl="0" rtl="0" algn="ctr">
              <a:spcBef>
                <a:spcPts val="0"/>
              </a:spcBef>
              <a:buClr>
                <a:schemeClr val="dk1"/>
              </a:buClr>
              <a:buSzPct val="177777"/>
              <a:buFont typeface="Arial"/>
              <a:buNone/>
            </a:pPr>
            <a:r>
              <a:rPr lang="en-US" sz="1800">
                <a:solidFill>
                  <a:schemeClr val="dk1"/>
                </a:solidFill>
                <a:latin typeface="Cambria"/>
                <a:ea typeface="Cambria"/>
                <a:cs typeface="Cambria"/>
                <a:sym typeface="Cambria"/>
              </a:rPr>
              <a:t>University of Cincinnati Libraries</a:t>
            </a:r>
          </a:p>
          <a:p>
            <a:pPr lvl="0" rtl="0" algn="ctr">
              <a:spcBef>
                <a:spcPts val="0"/>
              </a:spcBef>
              <a:buClr>
                <a:schemeClr val="dk1"/>
              </a:buClr>
              <a:buFont typeface="Arial"/>
              <a:buNone/>
            </a:pPr>
            <a:r>
              <a:t/>
            </a:r>
            <a:endParaRPr sz="1800">
              <a:solidFill>
                <a:schemeClr val="dk1"/>
              </a:solidFill>
              <a:latin typeface="Cambria"/>
              <a:ea typeface="Cambria"/>
              <a:cs typeface="Cambria"/>
              <a:sym typeface="Cambria"/>
            </a:endParaRPr>
          </a:p>
          <a:p>
            <a:pPr lvl="0" rtl="0" algn="ctr">
              <a:spcBef>
                <a:spcPts val="0"/>
              </a:spcBef>
              <a:buNone/>
            </a:pPr>
            <a:r>
              <a:rPr lang="en-US" sz="1800">
                <a:solidFill>
                  <a:schemeClr val="dk1"/>
                </a:solidFill>
                <a:latin typeface="Cambria"/>
                <a:ea typeface="Cambria"/>
                <a:cs typeface="Cambria"/>
                <a:sym typeface="Cambria"/>
              </a:rPr>
              <a:t>APTrust Fall Meeting</a:t>
            </a:r>
          </a:p>
          <a:p>
            <a:pPr lvl="0" rtl="0" algn="ctr">
              <a:spcBef>
                <a:spcPts val="0"/>
              </a:spcBef>
              <a:buClr>
                <a:schemeClr val="dk1"/>
              </a:buClr>
              <a:buSzPct val="177777"/>
              <a:buFont typeface="Arial"/>
              <a:buNone/>
            </a:pPr>
            <a:r>
              <a:rPr lang="en-US">
                <a:solidFill>
                  <a:schemeClr val="dk1"/>
                </a:solidFill>
                <a:latin typeface="Cambria"/>
                <a:ea typeface="Cambria"/>
                <a:cs typeface="Cambria"/>
                <a:sym typeface="Cambria"/>
              </a:rPr>
              <a:t>6 October 2014</a:t>
            </a:r>
          </a:p>
          <a:p>
            <a:pPr>
              <a:spcBef>
                <a:spcPts val="0"/>
              </a:spcBef>
              <a:buNone/>
            </a:pPr>
            <a:r>
              <a:t/>
            </a:r>
            <a:endParaRPr sz="1800"/>
          </a:p>
        </p:txBody>
      </p:sp>
    </p:spTree>
  </p:cSld>
  <p:clrMapOvr>
    <a:masterClrMapping/>
  </p:clrMapOvr>
  <p:transition spd="slow">
    <p:cut/>
  </p:transition>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96" name="Shape 96"/>
        <p:cNvGrpSpPr/>
        <p:nvPr/>
      </p:nvGrpSpPr>
      <p:grpSpPr>
        <a:xfrm>
          <a:off x="0" y="0"/>
          <a:ext cx="0" cy="0"/>
          <a:chOff x="0" y="0"/>
          <a:chExt cx="0" cy="0"/>
        </a:xfrm>
      </p:grpSpPr>
      <p:sp>
        <p:nvSpPr>
          <p:cNvPr id="97" name="Shape 97"/>
          <p:cNvSpPr txBox="1"/>
          <p:nvPr>
            <p:ph type="title"/>
          </p:nvPr>
        </p:nvSpPr>
        <p:spPr>
          <a:xfrm>
            <a:off x="685800" y="609600"/>
            <a:ext cx="7848599" cy="1143000"/>
          </a:xfrm>
          <a:prstGeom prst="rect">
            <a:avLst/>
          </a:prstGeom>
        </p:spPr>
        <p:txBody>
          <a:bodyPr anchorCtr="0" anchor="ctr" bIns="91425" lIns="91425" rIns="91425" tIns="91425">
            <a:noAutofit/>
          </a:bodyPr>
          <a:lstStyle/>
          <a:p>
            <a:pPr>
              <a:spcBef>
                <a:spcPts val="0"/>
              </a:spcBef>
              <a:buNone/>
            </a:pPr>
            <a:r>
              <a:rPr lang="en-US"/>
              <a:t>But wait...</a:t>
            </a:r>
          </a:p>
        </p:txBody>
      </p:sp>
      <p:sp>
        <p:nvSpPr>
          <p:cNvPr id="98" name="Shape 98"/>
          <p:cNvSpPr txBox="1"/>
          <p:nvPr>
            <p:ph idx="1" type="body"/>
          </p:nvPr>
        </p:nvSpPr>
        <p:spPr>
          <a:xfrm>
            <a:off x="685800" y="1935161"/>
            <a:ext cx="7848599" cy="3551099"/>
          </a:xfrm>
          <a:prstGeom prst="rect">
            <a:avLst/>
          </a:prstGeom>
        </p:spPr>
        <p:txBody>
          <a:bodyPr anchorCtr="0" anchor="t" bIns="91425" lIns="91425" rIns="91425" tIns="91425">
            <a:noAutofit/>
          </a:bodyPr>
          <a:lstStyle/>
          <a:p>
            <a:pPr indent="-228600" lvl="0" marL="457200" rtl="0">
              <a:spcBef>
                <a:spcPts val="0"/>
              </a:spcBef>
              <a:buSzPct val="100000"/>
            </a:pPr>
            <a:r>
              <a:rPr lang="en-US" sz="2400"/>
              <a:t>Administrative sets vs. flat bags</a:t>
            </a:r>
          </a:p>
          <a:p>
            <a:pPr indent="0" lvl="0" marL="0" rtl="0">
              <a:spcBef>
                <a:spcPts val="0"/>
              </a:spcBef>
              <a:buNone/>
            </a:pPr>
            <a:r>
              <a:t/>
            </a:r>
            <a:endParaRPr sz="2400"/>
          </a:p>
          <a:p>
            <a:pPr indent="-228600" lvl="0" marL="457200" rtl="0">
              <a:spcBef>
                <a:spcPts val="0"/>
              </a:spcBef>
              <a:buSzPct val="100000"/>
            </a:pPr>
            <a:r>
              <a:rPr lang="en-US" sz="2400"/>
              <a:t>Platform provenance</a:t>
            </a:r>
          </a:p>
          <a:p>
            <a:pPr indent="0" lvl="0" marL="0" rtl="0">
              <a:spcBef>
                <a:spcPts val="0"/>
              </a:spcBef>
              <a:buNone/>
            </a:pPr>
            <a:r>
              <a:t/>
            </a:r>
            <a:endParaRPr sz="2400"/>
          </a:p>
          <a:p>
            <a:pPr indent="-228600" lvl="0" marL="457200" rtl="0">
              <a:spcBef>
                <a:spcPts val="0"/>
              </a:spcBef>
              <a:buSzPct val="100000"/>
            </a:pPr>
            <a:r>
              <a:rPr lang="en-US" sz="2400">
                <a:solidFill>
                  <a:schemeClr val="dk1"/>
                </a:solidFill>
              </a:rPr>
              <a:t>File system metadata</a:t>
            </a:r>
          </a:p>
          <a:p>
            <a:pPr indent="-228600" lvl="1" marL="914400" rtl="0">
              <a:spcBef>
                <a:spcPts val="0"/>
              </a:spcBef>
              <a:buClr>
                <a:schemeClr val="dk1"/>
              </a:buClr>
              <a:buSzPct val="100000"/>
            </a:pPr>
            <a:r>
              <a:rPr lang="en-US" sz="2400">
                <a:solidFill>
                  <a:schemeClr val="dk1"/>
                </a:solidFill>
              </a:rPr>
              <a:t>dates</a:t>
            </a:r>
          </a:p>
          <a:p>
            <a:pPr indent="0" lvl="0" marL="0" rtl="0">
              <a:spcBef>
                <a:spcPts val="0"/>
              </a:spcBef>
              <a:buNone/>
            </a:pPr>
            <a:r>
              <a:t/>
            </a:r>
            <a:endParaRPr sz="2400">
              <a:solidFill>
                <a:schemeClr val="dk1"/>
              </a:solidFill>
            </a:endParaRPr>
          </a:p>
          <a:p>
            <a:pPr indent="-228600" lvl="0" marL="457200" rtl="0">
              <a:spcBef>
                <a:spcPts val="0"/>
              </a:spcBef>
              <a:buClr>
                <a:schemeClr val="dk1"/>
              </a:buClr>
              <a:buSzPct val="100000"/>
            </a:pPr>
            <a:r>
              <a:rPr lang="en-US" sz="2400">
                <a:solidFill>
                  <a:schemeClr val="dk1"/>
                </a:solidFill>
              </a:rPr>
              <a:t>Thumbnails</a:t>
            </a:r>
          </a:p>
        </p:txBody>
      </p:sp>
      <p:pic>
        <p:nvPicPr>
          <p:cNvPr id="99" name="Shape 99"/>
          <p:cNvPicPr preferRelativeResize="0"/>
          <p:nvPr/>
        </p:nvPicPr>
        <p:blipFill>
          <a:blip r:embed="rId3">
            <a:alphaModFix/>
          </a:blip>
          <a:stretch>
            <a:fillRect/>
          </a:stretch>
        </p:blipFill>
        <p:spPr>
          <a:xfrm>
            <a:off x="5429250" y="2590637"/>
            <a:ext cx="3105150" cy="2895600"/>
          </a:xfrm>
          <a:prstGeom prst="rect">
            <a:avLst/>
          </a:prstGeom>
          <a:noFill/>
          <a:ln>
            <a:noFill/>
          </a:ln>
        </p:spPr>
      </p:pic>
      <p:sp>
        <p:nvSpPr>
          <p:cNvPr id="100" name="Shape 100"/>
          <p:cNvSpPr txBox="1"/>
          <p:nvPr/>
        </p:nvSpPr>
        <p:spPr>
          <a:xfrm>
            <a:off x="4691625" y="5668800"/>
            <a:ext cx="4249499" cy="266399"/>
          </a:xfrm>
          <a:prstGeom prst="rect">
            <a:avLst/>
          </a:prstGeom>
          <a:noFill/>
          <a:ln>
            <a:noFill/>
          </a:ln>
        </p:spPr>
        <p:txBody>
          <a:bodyPr anchorCtr="0" anchor="t" bIns="91425" lIns="91425" rIns="91425" tIns="91425">
            <a:noAutofit/>
          </a:bodyPr>
          <a:lstStyle/>
          <a:p>
            <a:pPr lvl="0" rtl="0">
              <a:spcBef>
                <a:spcPts val="0"/>
              </a:spcBef>
              <a:buNone/>
            </a:pPr>
            <a:r>
              <a:rPr lang="en-US" sz="1000" u="sng">
                <a:solidFill>
                  <a:schemeClr val="hlink"/>
                </a:solidFill>
                <a:hlinkClick r:id="rId4"/>
              </a:rPr>
              <a:t>http://www.prwatch.org/files/images/dogheadtilted.jpg</a:t>
            </a:r>
          </a:p>
        </p:txBody>
      </p:sp>
    </p:spTree>
  </p:cSld>
  <p:clrMapOvr>
    <a:masterClrMapping/>
  </p:clrMapOvr>
  <p:transition spd="slow">
    <p:cut/>
  </p:transition>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04" name="Shape 104"/>
        <p:cNvGrpSpPr/>
        <p:nvPr/>
      </p:nvGrpSpPr>
      <p:grpSpPr>
        <a:xfrm>
          <a:off x="0" y="0"/>
          <a:ext cx="0" cy="0"/>
          <a:chOff x="0" y="0"/>
          <a:chExt cx="0" cy="0"/>
        </a:xfrm>
      </p:grpSpPr>
      <p:sp>
        <p:nvSpPr>
          <p:cNvPr id="105" name="Shape 105"/>
          <p:cNvSpPr txBox="1"/>
          <p:nvPr>
            <p:ph type="title"/>
          </p:nvPr>
        </p:nvSpPr>
        <p:spPr>
          <a:xfrm>
            <a:off x="685800" y="609600"/>
            <a:ext cx="7848599" cy="1143000"/>
          </a:xfrm>
          <a:prstGeom prst="rect">
            <a:avLst/>
          </a:prstGeom>
        </p:spPr>
        <p:txBody>
          <a:bodyPr anchorCtr="0" anchor="ctr" bIns="91425" lIns="91425" rIns="91425" tIns="91425">
            <a:noAutofit/>
          </a:bodyPr>
          <a:lstStyle/>
          <a:p>
            <a:pPr>
              <a:spcBef>
                <a:spcPts val="0"/>
              </a:spcBef>
              <a:buNone/>
            </a:pPr>
            <a:r>
              <a:rPr lang="en-US"/>
              <a:t>Next Steps</a:t>
            </a:r>
          </a:p>
        </p:txBody>
      </p:sp>
      <p:sp>
        <p:nvSpPr>
          <p:cNvPr id="106" name="Shape 106"/>
          <p:cNvSpPr txBox="1"/>
          <p:nvPr>
            <p:ph idx="1" type="body"/>
          </p:nvPr>
        </p:nvSpPr>
        <p:spPr>
          <a:xfrm>
            <a:off x="685800" y="1935161"/>
            <a:ext cx="7848599" cy="3551099"/>
          </a:xfrm>
          <a:prstGeom prst="rect">
            <a:avLst/>
          </a:prstGeom>
        </p:spPr>
        <p:txBody>
          <a:bodyPr anchorCtr="0" anchor="t" bIns="91425" lIns="91425" rIns="91425" tIns="91425">
            <a:noAutofit/>
          </a:bodyPr>
          <a:lstStyle/>
          <a:p>
            <a:pPr indent="-228600" lvl="0" marL="457200" rtl="0">
              <a:spcBef>
                <a:spcPts val="0"/>
              </a:spcBef>
              <a:buSzPct val="100000"/>
            </a:pPr>
            <a:r>
              <a:rPr lang="en-US" sz="2400"/>
              <a:t>Use AWS SW3 API?</a:t>
            </a:r>
          </a:p>
          <a:p>
            <a:pPr indent="0" lvl="0" marL="0" rtl="0">
              <a:spcBef>
                <a:spcPts val="0"/>
              </a:spcBef>
              <a:buNone/>
            </a:pPr>
            <a:r>
              <a:t/>
            </a:r>
            <a:endParaRPr sz="2400"/>
          </a:p>
          <a:p>
            <a:pPr indent="-228600" lvl="0" marL="457200" rtl="0">
              <a:spcBef>
                <a:spcPts val="0"/>
              </a:spcBef>
              <a:buSzPct val="100000"/>
            </a:pPr>
            <a:r>
              <a:rPr lang="en-US" sz="2400"/>
              <a:t>Test restoration of content and collections</a:t>
            </a:r>
          </a:p>
          <a:p>
            <a:pPr indent="0" lvl="0" marL="0" rtl="0">
              <a:spcBef>
                <a:spcPts val="0"/>
              </a:spcBef>
              <a:buNone/>
            </a:pPr>
            <a:r>
              <a:t/>
            </a:r>
            <a:endParaRPr sz="2400"/>
          </a:p>
          <a:p>
            <a:pPr indent="-228600" lvl="0" marL="457200" rtl="0">
              <a:spcBef>
                <a:spcPts val="0"/>
              </a:spcBef>
              <a:buSzPct val="100000"/>
            </a:pPr>
            <a:r>
              <a:rPr lang="en-US" sz="2400"/>
              <a:t>RTS or not?</a:t>
            </a:r>
          </a:p>
          <a:p>
            <a:pPr indent="0" lvl="0" marL="0" rtl="0">
              <a:spcBef>
                <a:spcPts val="0"/>
              </a:spcBef>
              <a:buNone/>
            </a:pPr>
            <a:r>
              <a:t/>
            </a:r>
            <a:endParaRPr sz="2400"/>
          </a:p>
          <a:p>
            <a:pPr indent="-228600" lvl="0" marL="457200" rtl="0">
              <a:spcBef>
                <a:spcPts val="0"/>
              </a:spcBef>
              <a:buSzPct val="100000"/>
            </a:pPr>
            <a:r>
              <a:rPr lang="en-US" sz="2400"/>
              <a:t>Refactor bash script and put on github, more automating</a:t>
            </a:r>
          </a:p>
          <a:p>
            <a:pPr indent="0" lvl="0" marL="0" rtl="0">
              <a:spcBef>
                <a:spcPts val="0"/>
              </a:spcBef>
              <a:buNone/>
            </a:pPr>
            <a:r>
              <a:t/>
            </a:r>
            <a:endParaRPr sz="2400"/>
          </a:p>
          <a:p>
            <a:pPr indent="-228600" lvl="0" marL="457200">
              <a:spcBef>
                <a:spcPts val="0"/>
              </a:spcBef>
              <a:buSzPct val="100000"/>
            </a:pPr>
            <a:r>
              <a:rPr lang="en-US" sz="2400"/>
              <a:t>Send more content! Other platforms!</a:t>
            </a:r>
          </a:p>
        </p:txBody>
      </p:sp>
    </p:spTree>
  </p:cSld>
  <p:clrMapOvr>
    <a:masterClrMapping/>
  </p:clrMapOvr>
  <p:transition spd="slow">
    <p:cut/>
  </p:transition>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10" name="Shape 110"/>
        <p:cNvGrpSpPr/>
        <p:nvPr/>
      </p:nvGrpSpPr>
      <p:grpSpPr>
        <a:xfrm>
          <a:off x="0" y="0"/>
          <a:ext cx="0" cy="0"/>
          <a:chOff x="0" y="0"/>
          <a:chExt cx="0" cy="0"/>
        </a:xfrm>
      </p:grpSpPr>
      <p:sp>
        <p:nvSpPr>
          <p:cNvPr id="111" name="Shape 111"/>
          <p:cNvSpPr txBox="1"/>
          <p:nvPr>
            <p:ph type="title"/>
          </p:nvPr>
        </p:nvSpPr>
        <p:spPr>
          <a:xfrm>
            <a:off x="685800" y="609600"/>
            <a:ext cx="7848599" cy="1143000"/>
          </a:xfrm>
          <a:prstGeom prst="rect">
            <a:avLst/>
          </a:prstGeom>
        </p:spPr>
        <p:txBody>
          <a:bodyPr anchorCtr="0" anchor="ctr" bIns="91425" lIns="91425" rIns="91425" tIns="91425">
            <a:noAutofit/>
          </a:bodyPr>
          <a:lstStyle/>
          <a:p>
            <a:pPr>
              <a:spcBef>
                <a:spcPts val="0"/>
              </a:spcBef>
              <a:buNone/>
            </a:pPr>
            <a:r>
              <a:rPr lang="en-US"/>
              <a:t>Questions</a:t>
            </a:r>
          </a:p>
        </p:txBody>
      </p:sp>
      <p:sp>
        <p:nvSpPr>
          <p:cNvPr id="112" name="Shape 112"/>
          <p:cNvSpPr txBox="1"/>
          <p:nvPr>
            <p:ph idx="1" type="body"/>
          </p:nvPr>
        </p:nvSpPr>
        <p:spPr>
          <a:xfrm>
            <a:off x="685800" y="1935161"/>
            <a:ext cx="7848599" cy="3551099"/>
          </a:xfrm>
          <a:prstGeom prst="rect">
            <a:avLst/>
          </a:prstGeom>
        </p:spPr>
        <p:txBody>
          <a:bodyPr anchorCtr="0" anchor="t" bIns="91425" lIns="91425" rIns="91425" tIns="91425">
            <a:noAutofit/>
          </a:bodyPr>
          <a:lstStyle/>
          <a:p>
            <a:pPr indent="-228600" lvl="0" marL="457200" rtl="0">
              <a:spcBef>
                <a:spcPts val="0"/>
              </a:spcBef>
              <a:buSzPct val="100000"/>
            </a:pPr>
            <a:r>
              <a:rPr lang="en-US" sz="2400"/>
              <a:t>Are others preserving file system metadata?</a:t>
            </a:r>
          </a:p>
          <a:p>
            <a:pPr indent="0" lvl="0" marL="0" rtl="0">
              <a:spcBef>
                <a:spcPts val="0"/>
              </a:spcBef>
              <a:buNone/>
            </a:pPr>
            <a:r>
              <a:t/>
            </a:r>
            <a:endParaRPr sz="2400"/>
          </a:p>
          <a:p>
            <a:pPr indent="-228600" lvl="0" marL="457200" rtl="0">
              <a:spcBef>
                <a:spcPts val="0"/>
              </a:spcBef>
              <a:buSzPct val="100000"/>
            </a:pPr>
            <a:r>
              <a:rPr lang="en-US" sz="2400"/>
              <a:t>How are others tracking administrative context of collections?</a:t>
            </a:r>
          </a:p>
          <a:p>
            <a:pPr indent="0" lvl="0" marL="0" rtl="0">
              <a:spcBef>
                <a:spcPts val="0"/>
              </a:spcBef>
              <a:buNone/>
            </a:pPr>
            <a:r>
              <a:t/>
            </a:r>
            <a:endParaRPr sz="2400"/>
          </a:p>
          <a:p>
            <a:pPr indent="-228600" lvl="0" marL="457200" rtl="0">
              <a:spcBef>
                <a:spcPts val="0"/>
              </a:spcBef>
              <a:buSzPct val="100000"/>
            </a:pPr>
            <a:r>
              <a:rPr lang="en-US" sz="2400"/>
              <a:t>Has anyone tested restoration?</a:t>
            </a:r>
          </a:p>
          <a:p>
            <a:pPr indent="0" lvl="0" marL="0" rtl="0">
              <a:spcBef>
                <a:spcPts val="0"/>
              </a:spcBef>
              <a:buNone/>
            </a:pPr>
            <a:r>
              <a:t/>
            </a:r>
            <a:endParaRPr sz="2400"/>
          </a:p>
          <a:p>
            <a:pPr indent="-228600" lvl="0" marL="457200">
              <a:spcBef>
                <a:spcPts val="0"/>
              </a:spcBef>
              <a:buSzPct val="100000"/>
            </a:pPr>
            <a:r>
              <a:rPr lang="en-US" sz="2400"/>
              <a:t>Is anyone creating bags containing additional bags? Or do you repackaging existing bags?</a:t>
            </a:r>
          </a:p>
        </p:txBody>
      </p:sp>
    </p:spTree>
  </p:cSld>
  <p:clrMapOvr>
    <a:masterClrMapping/>
  </p:clrMapOvr>
  <p:transition spd="slow">
    <p:cut/>
  </p:transition>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40" name="Shape 40"/>
        <p:cNvGrpSpPr/>
        <p:nvPr/>
      </p:nvGrpSpPr>
      <p:grpSpPr>
        <a:xfrm>
          <a:off x="0" y="0"/>
          <a:ext cx="0" cy="0"/>
          <a:chOff x="0" y="0"/>
          <a:chExt cx="0" cy="0"/>
        </a:xfrm>
      </p:grpSpPr>
      <p:sp>
        <p:nvSpPr>
          <p:cNvPr id="41" name="Shape 41"/>
          <p:cNvSpPr txBox="1"/>
          <p:nvPr/>
        </p:nvSpPr>
        <p:spPr>
          <a:xfrm>
            <a:off x="1150000" y="1514650"/>
            <a:ext cx="4123200" cy="2805000"/>
          </a:xfrm>
          <a:prstGeom prst="rect">
            <a:avLst/>
          </a:prstGeom>
          <a:noFill/>
          <a:ln>
            <a:noFill/>
          </a:ln>
        </p:spPr>
        <p:txBody>
          <a:bodyPr anchorCtr="0" anchor="t" bIns="91425" lIns="91425" rIns="91425" tIns="91425">
            <a:noAutofit/>
          </a:bodyPr>
          <a:lstStyle/>
          <a:p>
            <a:pPr>
              <a:spcBef>
                <a:spcPts val="0"/>
              </a:spcBef>
              <a:buNone/>
            </a:pPr>
            <a:r>
              <a:t/>
            </a:r>
            <a:endParaRPr/>
          </a:p>
        </p:txBody>
      </p:sp>
      <p:sp>
        <p:nvSpPr>
          <p:cNvPr id="42" name="Shape 42"/>
          <p:cNvSpPr txBox="1"/>
          <p:nvPr>
            <p:ph type="title"/>
          </p:nvPr>
        </p:nvSpPr>
        <p:spPr>
          <a:xfrm>
            <a:off x="685800" y="609600"/>
            <a:ext cx="7848599" cy="1143000"/>
          </a:xfrm>
          <a:prstGeom prst="rect">
            <a:avLst/>
          </a:prstGeom>
        </p:spPr>
        <p:txBody>
          <a:bodyPr anchorCtr="0" anchor="ctr" bIns="91425" lIns="91425" rIns="91425" tIns="91425">
            <a:noAutofit/>
          </a:bodyPr>
          <a:lstStyle/>
          <a:p>
            <a:pPr>
              <a:spcBef>
                <a:spcPts val="0"/>
              </a:spcBef>
              <a:buNone/>
            </a:pPr>
            <a:r>
              <a:rPr lang="en-US"/>
              <a:t>Sources of Digital Content</a:t>
            </a:r>
          </a:p>
        </p:txBody>
      </p:sp>
      <p:sp>
        <p:nvSpPr>
          <p:cNvPr id="43" name="Shape 43"/>
          <p:cNvSpPr txBox="1"/>
          <p:nvPr>
            <p:ph idx="1" type="body"/>
          </p:nvPr>
        </p:nvSpPr>
        <p:spPr>
          <a:xfrm>
            <a:off x="685800" y="1935146"/>
            <a:ext cx="7848599" cy="4572299"/>
          </a:xfrm>
          <a:prstGeom prst="rect">
            <a:avLst/>
          </a:prstGeom>
        </p:spPr>
        <p:txBody>
          <a:bodyPr anchorCtr="0" anchor="t" bIns="91425" lIns="91425" rIns="91425" tIns="91425">
            <a:noAutofit/>
          </a:bodyPr>
          <a:lstStyle/>
          <a:p>
            <a:pPr indent="-228600" lvl="0" marL="457200" rtl="0">
              <a:spcBef>
                <a:spcPts val="0"/>
              </a:spcBef>
              <a:buSzPct val="100000"/>
            </a:pPr>
            <a:r>
              <a:rPr lang="en-US" sz="2400"/>
              <a:t>Digital Resource Commons</a:t>
            </a:r>
          </a:p>
          <a:p>
            <a:pPr indent="-228600" lvl="1" marL="914400" rtl="0">
              <a:spcBef>
                <a:spcPts val="0"/>
              </a:spcBef>
              <a:buSzPct val="100000"/>
            </a:pPr>
            <a:r>
              <a:rPr lang="en-US" sz="2400"/>
              <a:t>Dspace 1.8.2</a:t>
            </a:r>
          </a:p>
          <a:p>
            <a:pPr indent="0" lvl="0" marL="457200" rtl="0">
              <a:spcBef>
                <a:spcPts val="0"/>
              </a:spcBef>
              <a:buNone/>
            </a:pPr>
            <a:r>
              <a:t/>
            </a:r>
            <a:endParaRPr sz="2400"/>
          </a:p>
          <a:p>
            <a:pPr indent="-228600" lvl="0" marL="457200" rtl="0">
              <a:spcBef>
                <a:spcPts val="0"/>
              </a:spcBef>
              <a:buSzPct val="100000"/>
            </a:pPr>
            <a:r>
              <a:rPr lang="en-US" sz="2400"/>
              <a:t>LUNA Image and Media Repository</a:t>
            </a:r>
          </a:p>
          <a:p>
            <a:pPr indent="-228600" lvl="1" marL="914400" rtl="0">
              <a:spcBef>
                <a:spcPts val="0"/>
              </a:spcBef>
              <a:buSzPct val="100000"/>
            </a:pPr>
            <a:r>
              <a:rPr lang="en-US" sz="2400"/>
              <a:t>LUNA 6.3.6.2</a:t>
            </a:r>
          </a:p>
          <a:p>
            <a:pPr indent="0" lvl="0" marL="457200" rtl="0">
              <a:spcBef>
                <a:spcPts val="0"/>
              </a:spcBef>
              <a:buNone/>
            </a:pPr>
            <a:r>
              <a:t/>
            </a:r>
            <a:endParaRPr sz="2400"/>
          </a:p>
          <a:p>
            <a:pPr indent="-228600" lvl="0" marL="457200" rtl="0">
              <a:spcBef>
                <a:spcPts val="0"/>
              </a:spcBef>
              <a:buSzPct val="100000"/>
            </a:pPr>
            <a:r>
              <a:rPr lang="en-US" sz="2400"/>
              <a:t>Scholar@UC</a:t>
            </a:r>
          </a:p>
          <a:p>
            <a:pPr indent="-228600" lvl="1" marL="914400" rtl="0">
              <a:spcBef>
                <a:spcPts val="0"/>
              </a:spcBef>
              <a:buSzPct val="100000"/>
            </a:pPr>
            <a:r>
              <a:rPr lang="en-US" sz="2400"/>
              <a:t>Hydra</a:t>
            </a:r>
          </a:p>
          <a:p>
            <a:pPr indent="0" lvl="0" marL="0" rtl="0">
              <a:spcBef>
                <a:spcPts val="0"/>
              </a:spcBef>
              <a:buNone/>
            </a:pPr>
            <a:r>
              <a:t/>
            </a:r>
            <a:endParaRPr sz="2400"/>
          </a:p>
          <a:p>
            <a:pPr indent="-228600" lvl="0" marL="457200">
              <a:spcBef>
                <a:spcPts val="0"/>
              </a:spcBef>
              <a:buSzPct val="100000"/>
            </a:pPr>
            <a:r>
              <a:rPr lang="en-US" sz="2400"/>
              <a:t>SAN Filestore</a:t>
            </a:r>
          </a:p>
        </p:txBody>
      </p:sp>
      <p:pic>
        <p:nvPicPr>
          <p:cNvPr id="44" name="Shape 44"/>
          <p:cNvPicPr preferRelativeResize="0"/>
          <p:nvPr/>
        </p:nvPicPr>
        <p:blipFill>
          <a:blip r:embed="rId3">
            <a:alphaModFix/>
          </a:blip>
          <a:stretch>
            <a:fillRect/>
          </a:stretch>
        </p:blipFill>
        <p:spPr>
          <a:xfrm>
            <a:off x="4716012" y="2137442"/>
            <a:ext cx="4123199" cy="678157"/>
          </a:xfrm>
          <a:prstGeom prst="rect">
            <a:avLst/>
          </a:prstGeom>
          <a:noFill/>
          <a:ln>
            <a:noFill/>
          </a:ln>
        </p:spPr>
      </p:pic>
      <p:pic>
        <p:nvPicPr>
          <p:cNvPr id="45" name="Shape 45"/>
          <p:cNvPicPr preferRelativeResize="0"/>
          <p:nvPr/>
        </p:nvPicPr>
        <p:blipFill>
          <a:blip r:embed="rId4">
            <a:alphaModFix/>
          </a:blip>
          <a:stretch>
            <a:fillRect/>
          </a:stretch>
        </p:blipFill>
        <p:spPr>
          <a:xfrm>
            <a:off x="4419707" y="3833150"/>
            <a:ext cx="4419491" cy="380999"/>
          </a:xfrm>
          <a:prstGeom prst="rect">
            <a:avLst/>
          </a:prstGeom>
          <a:noFill/>
          <a:ln>
            <a:noFill/>
          </a:ln>
        </p:spPr>
      </p:pic>
      <p:pic>
        <p:nvPicPr>
          <p:cNvPr id="46" name="Shape 46"/>
          <p:cNvPicPr preferRelativeResize="0"/>
          <p:nvPr/>
        </p:nvPicPr>
        <p:blipFill>
          <a:blip r:embed="rId5">
            <a:alphaModFix/>
          </a:blip>
          <a:stretch>
            <a:fillRect/>
          </a:stretch>
        </p:blipFill>
        <p:spPr>
          <a:xfrm>
            <a:off x="6553200" y="4990875"/>
            <a:ext cx="2286000" cy="381000"/>
          </a:xfrm>
          <a:prstGeom prst="rect">
            <a:avLst/>
          </a:prstGeom>
          <a:noFill/>
          <a:ln>
            <a:noFill/>
          </a:ln>
        </p:spPr>
      </p:pic>
    </p:spTree>
  </p:cSld>
  <p:clrMapOvr>
    <a:masterClrMapping/>
  </p:clrMapOvr>
  <p:transition spd="slow">
    <p:cut/>
  </p:transition>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50" name="Shape 50"/>
        <p:cNvGrpSpPr/>
        <p:nvPr/>
      </p:nvGrpSpPr>
      <p:grpSpPr>
        <a:xfrm>
          <a:off x="0" y="0"/>
          <a:ext cx="0" cy="0"/>
          <a:chOff x="0" y="0"/>
          <a:chExt cx="0" cy="0"/>
        </a:xfrm>
      </p:grpSpPr>
      <p:sp>
        <p:nvSpPr>
          <p:cNvPr id="51" name="Shape 51"/>
          <p:cNvSpPr txBox="1"/>
          <p:nvPr>
            <p:ph type="title"/>
          </p:nvPr>
        </p:nvSpPr>
        <p:spPr>
          <a:xfrm>
            <a:off x="685800" y="609600"/>
            <a:ext cx="7848599" cy="1143000"/>
          </a:xfrm>
          <a:prstGeom prst="rect">
            <a:avLst/>
          </a:prstGeom>
        </p:spPr>
        <p:txBody>
          <a:bodyPr anchorCtr="0" anchor="ctr" bIns="91425" lIns="91425" rIns="91425" tIns="91425">
            <a:noAutofit/>
          </a:bodyPr>
          <a:lstStyle/>
          <a:p>
            <a:pPr>
              <a:spcBef>
                <a:spcPts val="0"/>
              </a:spcBef>
              <a:buNone/>
            </a:pPr>
            <a:r>
              <a:rPr lang="en-US"/>
              <a:t>DSpace: Simple Archive Format</a:t>
            </a:r>
          </a:p>
        </p:txBody>
      </p:sp>
      <p:sp>
        <p:nvSpPr>
          <p:cNvPr id="52" name="Shape 52"/>
          <p:cNvSpPr txBox="1"/>
          <p:nvPr>
            <p:ph idx="1" type="body"/>
          </p:nvPr>
        </p:nvSpPr>
        <p:spPr>
          <a:xfrm>
            <a:off x="685800" y="1935161"/>
            <a:ext cx="7848599" cy="3551099"/>
          </a:xfrm>
          <a:prstGeom prst="rect">
            <a:avLst/>
          </a:prstGeom>
        </p:spPr>
        <p:txBody>
          <a:bodyPr anchorCtr="0" anchor="t" bIns="91425" lIns="91425" rIns="91425" tIns="91425">
            <a:noAutofit/>
          </a:bodyPr>
          <a:lstStyle/>
          <a:p>
            <a:pPr indent="0" lvl="0" marL="0" rtl="0">
              <a:spcBef>
                <a:spcPts val="0"/>
              </a:spcBef>
              <a:buClr>
                <a:schemeClr val="dk1"/>
              </a:buClr>
              <a:buSzPct val="45833"/>
              <a:buFont typeface="Arial"/>
              <a:buNone/>
            </a:pPr>
            <a:r>
              <a:rPr lang="en-US" sz="2400">
                <a:latin typeface="Consolas"/>
                <a:ea typeface="Consolas"/>
                <a:cs typeface="Consolas"/>
                <a:sym typeface="Consolas"/>
              </a:rPr>
              <a:t>item_000/</a:t>
            </a:r>
          </a:p>
          <a:p>
            <a:pPr indent="0" lvl="0" marL="0" rtl="0">
              <a:spcBef>
                <a:spcPts val="0"/>
              </a:spcBef>
              <a:buClr>
                <a:schemeClr val="dk1"/>
              </a:buClr>
              <a:buSzPct val="45833"/>
              <a:buFont typeface="Arial"/>
              <a:buNone/>
            </a:pPr>
            <a:r>
              <a:rPr lang="en-US" sz="2400">
                <a:latin typeface="Consolas"/>
                <a:ea typeface="Consolas"/>
                <a:cs typeface="Consolas"/>
                <a:sym typeface="Consolas"/>
              </a:rPr>
              <a:t>    dublin_core.xml</a:t>
            </a:r>
          </a:p>
          <a:p>
            <a:pPr indent="0" lvl="0" marL="0" rtl="0">
              <a:spcBef>
                <a:spcPts val="0"/>
              </a:spcBef>
              <a:buClr>
                <a:schemeClr val="dk1"/>
              </a:buClr>
              <a:buSzPct val="45833"/>
              <a:buFont typeface="Arial"/>
              <a:buNone/>
            </a:pPr>
            <a:r>
              <a:rPr lang="en-US" sz="2400">
                <a:latin typeface="Consolas"/>
                <a:ea typeface="Consolas"/>
                <a:cs typeface="Consolas"/>
                <a:sym typeface="Consolas"/>
              </a:rPr>
              <a:t>    contents</a:t>
            </a:r>
          </a:p>
          <a:p>
            <a:pPr indent="0" lvl="0" marL="0" rtl="0">
              <a:spcBef>
                <a:spcPts val="0"/>
              </a:spcBef>
              <a:buClr>
                <a:schemeClr val="dk1"/>
              </a:buClr>
              <a:buSzPct val="45833"/>
              <a:buFont typeface="Arial"/>
              <a:buNone/>
            </a:pPr>
            <a:r>
              <a:rPr lang="en-US" sz="2400">
                <a:latin typeface="Consolas"/>
                <a:ea typeface="Consolas"/>
                <a:cs typeface="Consolas"/>
                <a:sym typeface="Consolas"/>
              </a:rPr>
              <a:t>    file_1.doc</a:t>
            </a:r>
          </a:p>
          <a:p>
            <a:pPr indent="0" lvl="0" marL="0" rtl="0">
              <a:spcBef>
                <a:spcPts val="0"/>
              </a:spcBef>
              <a:buClr>
                <a:schemeClr val="dk1"/>
              </a:buClr>
              <a:buSzPct val="45833"/>
              <a:buFont typeface="Arial"/>
              <a:buNone/>
            </a:pPr>
            <a:r>
              <a:rPr lang="en-US" sz="2400">
                <a:latin typeface="Consolas"/>
                <a:ea typeface="Consolas"/>
                <a:cs typeface="Consolas"/>
                <a:sym typeface="Consolas"/>
              </a:rPr>
              <a:t>    file_2.pdf</a:t>
            </a:r>
          </a:p>
          <a:p>
            <a:pPr indent="0" lvl="0" marL="0">
              <a:spcBef>
                <a:spcPts val="0"/>
              </a:spcBef>
              <a:buNone/>
            </a:pPr>
            <a:r>
              <a:t/>
            </a:r>
            <a:endParaRPr sz="2400">
              <a:latin typeface="Consolas"/>
              <a:ea typeface="Consolas"/>
              <a:cs typeface="Consolas"/>
              <a:sym typeface="Consolas"/>
            </a:endParaRPr>
          </a:p>
        </p:txBody>
      </p:sp>
    </p:spTree>
  </p:cSld>
  <p:clrMapOvr>
    <a:masterClrMapping/>
  </p:clrMapOvr>
  <p:transition spd="slow">
    <p:cut/>
  </p:transition>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56" name="Shape 56"/>
        <p:cNvGrpSpPr/>
        <p:nvPr/>
      </p:nvGrpSpPr>
      <p:grpSpPr>
        <a:xfrm>
          <a:off x="0" y="0"/>
          <a:ext cx="0" cy="0"/>
          <a:chOff x="0" y="0"/>
          <a:chExt cx="0" cy="0"/>
        </a:xfrm>
      </p:grpSpPr>
      <p:sp>
        <p:nvSpPr>
          <p:cNvPr id="57" name="Shape 57"/>
          <p:cNvSpPr txBox="1"/>
          <p:nvPr>
            <p:ph type="title"/>
          </p:nvPr>
        </p:nvSpPr>
        <p:spPr>
          <a:xfrm>
            <a:off x="685800" y="609600"/>
            <a:ext cx="7848599" cy="1143000"/>
          </a:xfrm>
          <a:prstGeom prst="rect">
            <a:avLst/>
          </a:prstGeom>
        </p:spPr>
        <p:txBody>
          <a:bodyPr anchorCtr="0" anchor="ctr" bIns="91425" lIns="91425" rIns="91425" tIns="91425">
            <a:noAutofit/>
          </a:bodyPr>
          <a:lstStyle/>
          <a:p>
            <a:pPr lvl="0" rtl="0">
              <a:spcBef>
                <a:spcPts val="0"/>
              </a:spcBef>
              <a:buNone/>
            </a:pPr>
            <a:r>
              <a:rPr lang="en-US"/>
              <a:t>DSpace: AIP METS Packages</a:t>
            </a:r>
          </a:p>
        </p:txBody>
      </p:sp>
      <p:sp>
        <p:nvSpPr>
          <p:cNvPr id="58" name="Shape 58"/>
          <p:cNvSpPr txBox="1"/>
          <p:nvPr>
            <p:ph idx="1" type="body"/>
          </p:nvPr>
        </p:nvSpPr>
        <p:spPr>
          <a:xfrm>
            <a:off x="685800" y="1935161"/>
            <a:ext cx="7848599" cy="3551099"/>
          </a:xfrm>
          <a:prstGeom prst="rect">
            <a:avLst/>
          </a:prstGeom>
        </p:spPr>
        <p:txBody>
          <a:bodyPr anchorCtr="0" anchor="t" bIns="91425" lIns="91425" rIns="91425" tIns="91425">
            <a:noAutofit/>
          </a:bodyPr>
          <a:lstStyle/>
          <a:p>
            <a:pPr indent="0" lvl="0" marL="0" rtl="0">
              <a:spcBef>
                <a:spcPts val="0"/>
              </a:spcBef>
              <a:buNone/>
            </a:pPr>
            <a:r>
              <a:rPr lang="en-US" sz="2400">
                <a:latin typeface="Consolas"/>
                <a:ea typeface="Consolas"/>
                <a:cs typeface="Consolas"/>
                <a:sym typeface="Consolas"/>
              </a:rPr>
              <a:t>item_000/</a:t>
            </a:r>
          </a:p>
          <a:p>
            <a:pPr indent="0" lvl="0" marL="0" rtl="0">
              <a:spcBef>
                <a:spcPts val="0"/>
              </a:spcBef>
              <a:buNone/>
            </a:pPr>
            <a:r>
              <a:rPr lang="en-US" sz="2400">
                <a:latin typeface="Consolas"/>
                <a:ea typeface="Consolas"/>
                <a:cs typeface="Consolas"/>
                <a:sym typeface="Consolas"/>
              </a:rPr>
              <a:t>    mets.xml</a:t>
            </a:r>
          </a:p>
          <a:p>
            <a:pPr indent="0" lvl="0" marL="0" rtl="0">
              <a:spcBef>
                <a:spcPts val="0"/>
              </a:spcBef>
              <a:buNone/>
            </a:pPr>
            <a:r>
              <a:rPr lang="en-US" sz="2400">
                <a:latin typeface="Consolas"/>
                <a:ea typeface="Consolas"/>
                <a:cs typeface="Consolas"/>
                <a:sym typeface="Consolas"/>
              </a:rPr>
              <a:t>    bitstream.doc</a:t>
            </a:r>
          </a:p>
          <a:p>
            <a:pPr indent="0" lvl="0" marL="0" rtl="0">
              <a:spcBef>
                <a:spcPts val="0"/>
              </a:spcBef>
              <a:buNone/>
            </a:pPr>
            <a:r>
              <a:rPr lang="en-US" sz="2400">
                <a:latin typeface="Consolas"/>
                <a:ea typeface="Consolas"/>
                <a:cs typeface="Consolas"/>
                <a:sym typeface="Consolas"/>
              </a:rPr>
              <a:t>    license</a:t>
            </a:r>
          </a:p>
          <a:p>
            <a:pPr indent="0" lvl="0" marL="0" rtl="0">
              <a:spcBef>
                <a:spcPts val="0"/>
              </a:spcBef>
              <a:buNone/>
            </a:pPr>
            <a:r>
              <a:rPr lang="en-US" sz="2400">
                <a:latin typeface="Consolas"/>
                <a:ea typeface="Consolas"/>
                <a:cs typeface="Consolas"/>
                <a:sym typeface="Consolas"/>
              </a:rPr>
              <a:t>    </a:t>
            </a:r>
          </a:p>
          <a:p>
            <a:pPr indent="0" lvl="0" marL="0" rtl="0">
              <a:spcBef>
                <a:spcPts val="0"/>
              </a:spcBef>
              <a:buNone/>
            </a:pPr>
            <a:r>
              <a:t/>
            </a:r>
            <a:endParaRPr sz="2400">
              <a:latin typeface="Consolas"/>
              <a:ea typeface="Consolas"/>
              <a:cs typeface="Consolas"/>
              <a:sym typeface="Consolas"/>
            </a:endParaRPr>
          </a:p>
        </p:txBody>
      </p:sp>
    </p:spTree>
  </p:cSld>
  <p:clrMapOvr>
    <a:masterClrMapping/>
  </p:clrMapOvr>
  <p:transition spd="slow">
    <p:cut/>
  </p:transition>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62" name="Shape 62"/>
        <p:cNvGrpSpPr/>
        <p:nvPr/>
      </p:nvGrpSpPr>
      <p:grpSpPr>
        <a:xfrm>
          <a:off x="0" y="0"/>
          <a:ext cx="0" cy="0"/>
          <a:chOff x="0" y="0"/>
          <a:chExt cx="0" cy="0"/>
        </a:xfrm>
      </p:grpSpPr>
      <p:sp>
        <p:nvSpPr>
          <p:cNvPr id="63" name="Shape 63"/>
          <p:cNvSpPr txBox="1"/>
          <p:nvPr>
            <p:ph type="title"/>
          </p:nvPr>
        </p:nvSpPr>
        <p:spPr>
          <a:xfrm>
            <a:off x="685800" y="609600"/>
            <a:ext cx="7848599" cy="1143000"/>
          </a:xfrm>
          <a:prstGeom prst="rect">
            <a:avLst/>
          </a:prstGeom>
        </p:spPr>
        <p:txBody>
          <a:bodyPr anchorCtr="0" anchor="ctr" bIns="91425" lIns="91425" rIns="91425" tIns="91425">
            <a:noAutofit/>
          </a:bodyPr>
          <a:lstStyle/>
          <a:p>
            <a:pPr lvl="0" rtl="0">
              <a:spcBef>
                <a:spcPts val="0"/>
              </a:spcBef>
              <a:buNone/>
            </a:pPr>
            <a:r>
              <a:rPr lang="en-US"/>
              <a:t>DSpace: Replication Task Suite Bags</a:t>
            </a:r>
          </a:p>
        </p:txBody>
      </p:sp>
      <p:sp>
        <p:nvSpPr>
          <p:cNvPr id="64" name="Shape 64"/>
          <p:cNvSpPr txBox="1"/>
          <p:nvPr>
            <p:ph idx="1" type="body"/>
          </p:nvPr>
        </p:nvSpPr>
        <p:spPr>
          <a:xfrm>
            <a:off x="685800" y="1935161"/>
            <a:ext cx="7848599" cy="3551099"/>
          </a:xfrm>
          <a:prstGeom prst="rect">
            <a:avLst/>
          </a:prstGeom>
        </p:spPr>
        <p:txBody>
          <a:bodyPr anchorCtr="0" anchor="t" bIns="91425" lIns="91425" rIns="91425" tIns="91425">
            <a:noAutofit/>
          </a:bodyPr>
          <a:lstStyle/>
          <a:p>
            <a:pPr indent="0" lvl="0" marL="0" rtl="0">
              <a:spcBef>
                <a:spcPts val="0"/>
              </a:spcBef>
              <a:buNone/>
            </a:pPr>
            <a:r>
              <a:rPr lang="en-US" sz="2400">
                <a:latin typeface="Consolas"/>
                <a:ea typeface="Consolas"/>
                <a:cs typeface="Consolas"/>
                <a:sym typeface="Consolas"/>
              </a:rPr>
              <a:t>item_000/</a:t>
            </a:r>
          </a:p>
          <a:p>
            <a:pPr indent="0" lvl="0" marL="0" rtl="0">
              <a:spcBef>
                <a:spcPts val="0"/>
              </a:spcBef>
              <a:buNone/>
            </a:pPr>
            <a:r>
              <a:rPr lang="en-US" sz="2400">
                <a:latin typeface="Consolas"/>
                <a:ea typeface="Consolas"/>
                <a:cs typeface="Consolas"/>
                <a:sym typeface="Consolas"/>
              </a:rPr>
              <a:t>	bagit.txt</a:t>
            </a:r>
          </a:p>
          <a:p>
            <a:pPr indent="0" lvl="0" marL="0" rtl="0">
              <a:spcBef>
                <a:spcPts val="0"/>
              </a:spcBef>
              <a:buNone/>
            </a:pPr>
            <a:r>
              <a:rPr lang="en-US" sz="2400">
                <a:latin typeface="Consolas"/>
                <a:ea typeface="Consolas"/>
                <a:cs typeface="Consolas"/>
                <a:sym typeface="Consolas"/>
              </a:rPr>
              <a:t>	manifest-md5</a:t>
            </a:r>
          </a:p>
          <a:p>
            <a:pPr indent="0" lvl="0" marL="0" rtl="0">
              <a:spcBef>
                <a:spcPts val="0"/>
              </a:spcBef>
              <a:buNone/>
            </a:pPr>
            <a:r>
              <a:rPr lang="en-US" sz="2400">
                <a:latin typeface="Consolas"/>
                <a:ea typeface="Consolas"/>
                <a:cs typeface="Consolas"/>
                <a:sym typeface="Consolas"/>
              </a:rPr>
              <a:t>	tagmanifest-md5</a:t>
            </a:r>
          </a:p>
          <a:p>
            <a:pPr indent="0" lvl="0" marL="0" rtl="0">
              <a:spcBef>
                <a:spcPts val="0"/>
              </a:spcBef>
              <a:buNone/>
            </a:pPr>
            <a:r>
              <a:rPr lang="en-US" sz="2400">
                <a:latin typeface="Consolas"/>
                <a:ea typeface="Consolas"/>
                <a:cs typeface="Consolas"/>
                <a:sym typeface="Consolas"/>
              </a:rPr>
              <a:t>	data/</a:t>
            </a:r>
          </a:p>
          <a:p>
            <a:pPr indent="0" lvl="0" marL="0" rtl="0">
              <a:spcBef>
                <a:spcPts val="0"/>
              </a:spcBef>
              <a:buNone/>
            </a:pPr>
            <a:r>
              <a:rPr lang="en-US" sz="2400">
                <a:latin typeface="Consolas"/>
                <a:ea typeface="Consolas"/>
                <a:cs typeface="Consolas"/>
                <a:sym typeface="Consolas"/>
              </a:rPr>
              <a:t>		license/</a:t>
            </a:r>
          </a:p>
          <a:p>
            <a:pPr indent="0" lvl="0" marL="0" rtl="0">
              <a:spcBef>
                <a:spcPts val="0"/>
              </a:spcBef>
              <a:buNone/>
            </a:pPr>
            <a:r>
              <a:rPr lang="en-US" sz="2400">
                <a:latin typeface="Consolas"/>
                <a:ea typeface="Consolas"/>
                <a:cs typeface="Consolas"/>
                <a:sym typeface="Consolas"/>
              </a:rPr>
              <a:t>		metadata.xml</a:t>
            </a:r>
          </a:p>
          <a:p>
            <a:pPr indent="457200" lvl="0" marL="457200" rtl="0">
              <a:spcBef>
                <a:spcPts val="0"/>
              </a:spcBef>
              <a:buNone/>
            </a:pPr>
            <a:r>
              <a:rPr lang="en-US" sz="2400">
                <a:latin typeface="Consolas"/>
                <a:ea typeface="Consolas"/>
                <a:cs typeface="Consolas"/>
                <a:sym typeface="Consolas"/>
              </a:rPr>
              <a:t>object.properties</a:t>
            </a:r>
          </a:p>
          <a:p>
            <a:pPr indent="457200" lvl="0" marL="457200" rtl="0">
              <a:spcBef>
                <a:spcPts val="0"/>
              </a:spcBef>
              <a:buNone/>
            </a:pPr>
            <a:r>
              <a:rPr lang="en-US" sz="2400">
                <a:latin typeface="Consolas"/>
                <a:ea typeface="Consolas"/>
                <a:cs typeface="Consolas"/>
                <a:sym typeface="Consolas"/>
              </a:rPr>
              <a:t>ORIGINAL/</a:t>
            </a:r>
          </a:p>
          <a:p>
            <a:pPr indent="457200" lvl="0" marL="914400" rtl="0">
              <a:spcBef>
                <a:spcPts val="0"/>
              </a:spcBef>
              <a:buNone/>
            </a:pPr>
            <a:r>
              <a:rPr lang="en-US" sz="2400">
                <a:latin typeface="Consolas"/>
                <a:ea typeface="Consolas"/>
                <a:cs typeface="Consolas"/>
                <a:sym typeface="Consolas"/>
              </a:rPr>
              <a:t>	</a:t>
            </a:r>
          </a:p>
          <a:p>
            <a:pPr indent="457200" lvl="0" marL="0" rtl="0">
              <a:spcBef>
                <a:spcPts val="0"/>
              </a:spcBef>
              <a:buNone/>
            </a:pPr>
            <a:r>
              <a:rPr lang="en-US" sz="2400">
                <a:latin typeface="Consolas"/>
                <a:ea typeface="Consolas"/>
                <a:cs typeface="Consolas"/>
                <a:sym typeface="Consolas"/>
              </a:rPr>
              <a:t>	</a:t>
            </a:r>
          </a:p>
          <a:p>
            <a:pPr indent="0" lvl="0" marL="0" rtl="0">
              <a:spcBef>
                <a:spcPts val="0"/>
              </a:spcBef>
              <a:buNone/>
            </a:pPr>
            <a:r>
              <a:t/>
            </a:r>
            <a:endParaRPr sz="2400">
              <a:latin typeface="Consolas"/>
              <a:ea typeface="Consolas"/>
              <a:cs typeface="Consolas"/>
              <a:sym typeface="Consolas"/>
            </a:endParaRPr>
          </a:p>
        </p:txBody>
      </p:sp>
    </p:spTree>
  </p:cSld>
  <p:clrMapOvr>
    <a:masterClrMapping/>
  </p:clrMapOvr>
  <p:transition spd="slow">
    <p:cut/>
  </p:transition>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68" name="Shape 68"/>
        <p:cNvGrpSpPr/>
        <p:nvPr/>
      </p:nvGrpSpPr>
      <p:grpSpPr>
        <a:xfrm>
          <a:off x="0" y="0"/>
          <a:ext cx="0" cy="0"/>
          <a:chOff x="0" y="0"/>
          <a:chExt cx="0" cy="0"/>
        </a:xfrm>
      </p:grpSpPr>
      <p:sp>
        <p:nvSpPr>
          <p:cNvPr id="69" name="Shape 69"/>
          <p:cNvSpPr txBox="1"/>
          <p:nvPr/>
        </p:nvSpPr>
        <p:spPr>
          <a:xfrm>
            <a:off x="390800" y="6331150"/>
            <a:ext cx="6144599" cy="322500"/>
          </a:xfrm>
          <a:prstGeom prst="rect">
            <a:avLst/>
          </a:prstGeom>
          <a:noFill/>
          <a:ln>
            <a:noFill/>
          </a:ln>
        </p:spPr>
        <p:txBody>
          <a:bodyPr anchorCtr="0" anchor="t" bIns="91425" lIns="91425" rIns="91425" tIns="91425">
            <a:noAutofit/>
          </a:bodyPr>
          <a:lstStyle/>
          <a:p>
            <a:pPr>
              <a:spcBef>
                <a:spcPts val="0"/>
              </a:spcBef>
              <a:buNone/>
            </a:pPr>
            <a:r>
              <a:rPr lang="en-US" sz="1200" u="sng">
                <a:solidFill>
                  <a:schemeClr val="hlink"/>
                </a:solidFill>
                <a:latin typeface="Calibri"/>
                <a:ea typeface="Calibri"/>
                <a:cs typeface="Calibri"/>
                <a:sym typeface="Calibri"/>
                <a:hlinkClick r:id="rId3"/>
              </a:rPr>
              <a:t>http://fc03.deviantart.net/fs50/f/2009/326/b/8/Hydra_monster_by_velinov.jpg</a:t>
            </a:r>
          </a:p>
        </p:txBody>
      </p:sp>
      <p:pic>
        <p:nvPicPr>
          <p:cNvPr id="70" name="Shape 70"/>
          <p:cNvPicPr preferRelativeResize="0"/>
          <p:nvPr/>
        </p:nvPicPr>
        <p:blipFill>
          <a:blip r:embed="rId4">
            <a:alphaModFix/>
          </a:blip>
          <a:stretch>
            <a:fillRect/>
          </a:stretch>
        </p:blipFill>
        <p:spPr>
          <a:xfrm>
            <a:off x="193437" y="574999"/>
            <a:ext cx="8757125" cy="5475124"/>
          </a:xfrm>
          <a:prstGeom prst="rect">
            <a:avLst/>
          </a:prstGeom>
          <a:noFill/>
          <a:ln>
            <a:noFill/>
          </a:ln>
        </p:spPr>
      </p:pic>
    </p:spTree>
  </p:cSld>
  <p:clrMapOvr>
    <a:masterClrMapping/>
  </p:clrMapOvr>
  <p:transition spd="slow">
    <p:cut/>
  </p:transition>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74" name="Shape 74"/>
        <p:cNvGrpSpPr/>
        <p:nvPr/>
      </p:nvGrpSpPr>
      <p:grpSpPr>
        <a:xfrm>
          <a:off x="0" y="0"/>
          <a:ext cx="0" cy="0"/>
          <a:chOff x="0" y="0"/>
          <a:chExt cx="0" cy="0"/>
        </a:xfrm>
      </p:grpSpPr>
      <p:sp>
        <p:nvSpPr>
          <p:cNvPr id="75" name="Shape 75"/>
          <p:cNvSpPr txBox="1"/>
          <p:nvPr>
            <p:ph type="title"/>
          </p:nvPr>
        </p:nvSpPr>
        <p:spPr>
          <a:xfrm>
            <a:off x="685800" y="609600"/>
            <a:ext cx="7848599" cy="1143000"/>
          </a:xfrm>
          <a:prstGeom prst="rect">
            <a:avLst/>
          </a:prstGeom>
        </p:spPr>
        <p:txBody>
          <a:bodyPr anchorCtr="0" anchor="ctr" bIns="91425" lIns="91425" rIns="91425" tIns="91425">
            <a:noAutofit/>
          </a:bodyPr>
          <a:lstStyle/>
          <a:p>
            <a:pPr>
              <a:spcBef>
                <a:spcPts val="0"/>
              </a:spcBef>
              <a:buNone/>
            </a:pPr>
            <a:r>
              <a:rPr lang="en-US"/>
              <a:t>Sample Bags</a:t>
            </a:r>
          </a:p>
        </p:txBody>
      </p:sp>
      <p:sp>
        <p:nvSpPr>
          <p:cNvPr id="76" name="Shape 76"/>
          <p:cNvSpPr txBox="1"/>
          <p:nvPr>
            <p:ph idx="1" type="body"/>
          </p:nvPr>
        </p:nvSpPr>
        <p:spPr>
          <a:xfrm>
            <a:off x="685800" y="1935161"/>
            <a:ext cx="7848599" cy="3551099"/>
          </a:xfrm>
          <a:prstGeom prst="rect">
            <a:avLst/>
          </a:prstGeom>
        </p:spPr>
        <p:txBody>
          <a:bodyPr anchorCtr="0" anchor="t" bIns="91425" lIns="91425" rIns="91425" tIns="91425">
            <a:noAutofit/>
          </a:bodyPr>
          <a:lstStyle/>
          <a:p>
            <a:pPr indent="-228600" lvl="0" marL="457200" rtl="0">
              <a:spcBef>
                <a:spcPts val="0"/>
              </a:spcBef>
              <a:buSzPct val="100000"/>
            </a:pPr>
            <a:r>
              <a:rPr lang="en-US" sz="2400"/>
              <a:t>Call to Dspace forum for sample RTS produced bags</a:t>
            </a:r>
          </a:p>
          <a:p>
            <a:pPr indent="-228600" lvl="1" marL="914400" rtl="0">
              <a:spcBef>
                <a:spcPts val="0"/>
              </a:spcBef>
              <a:buSzPct val="100000"/>
            </a:pPr>
            <a:r>
              <a:rPr lang="en-US" sz="2400"/>
              <a:t>Markus Wust, NCSU Libraries</a:t>
            </a:r>
          </a:p>
          <a:p>
            <a:pPr indent="0" lvl="0" marL="457200" rtl="0">
              <a:spcBef>
                <a:spcPts val="0"/>
              </a:spcBef>
              <a:buNone/>
            </a:pPr>
            <a:r>
              <a:t/>
            </a:r>
            <a:endParaRPr sz="2400"/>
          </a:p>
          <a:p>
            <a:pPr indent="-228600" lvl="0" marL="457200" rtl="0">
              <a:spcBef>
                <a:spcPts val="0"/>
              </a:spcBef>
              <a:buSzPct val="100000"/>
            </a:pPr>
            <a:r>
              <a:rPr lang="en-US" sz="2400"/>
              <a:t>Make copies, change properties</a:t>
            </a:r>
          </a:p>
          <a:p>
            <a:pPr indent="0" lvl="0" marL="0" rtl="0">
              <a:spcBef>
                <a:spcPts val="0"/>
              </a:spcBef>
              <a:buNone/>
            </a:pPr>
            <a:r>
              <a:t/>
            </a:r>
            <a:endParaRPr sz="2400"/>
          </a:p>
          <a:p>
            <a:pPr indent="-228600" lvl="0" marL="457200" marR="0" rtl="0" algn="l">
              <a:lnSpc>
                <a:spcPct val="100000"/>
              </a:lnSpc>
              <a:spcBef>
                <a:spcPts val="640"/>
              </a:spcBef>
              <a:spcAft>
                <a:spcPts val="0"/>
              </a:spcAft>
              <a:buClr>
                <a:schemeClr val="dk1"/>
              </a:buClr>
              <a:buSzPct val="100000"/>
              <a:buFont typeface="Calibri"/>
            </a:pPr>
            <a:r>
              <a:rPr lang="en-US" sz="2400"/>
              <a:t>XSL transformations to conform to APTrust bagit spec</a:t>
            </a:r>
          </a:p>
          <a:p>
            <a:pPr indent="0" lvl="0" marL="0">
              <a:spcBef>
                <a:spcPts val="0"/>
              </a:spcBef>
              <a:buNone/>
            </a:pPr>
            <a:r>
              <a:t/>
            </a:r>
            <a:endParaRPr/>
          </a:p>
        </p:txBody>
      </p:sp>
    </p:spTree>
  </p:cSld>
  <p:clrMapOvr>
    <a:masterClrMapping/>
  </p:clrMapOvr>
  <p:transition spd="slow">
    <p:cut/>
  </p:transition>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80" name="Shape 80"/>
        <p:cNvGrpSpPr/>
        <p:nvPr/>
      </p:nvGrpSpPr>
      <p:grpSpPr>
        <a:xfrm>
          <a:off x="0" y="0"/>
          <a:ext cx="0" cy="0"/>
          <a:chOff x="0" y="0"/>
          <a:chExt cx="0" cy="0"/>
        </a:xfrm>
      </p:grpSpPr>
      <p:sp>
        <p:nvSpPr>
          <p:cNvPr id="81" name="Shape 81"/>
          <p:cNvSpPr txBox="1"/>
          <p:nvPr>
            <p:ph type="title"/>
          </p:nvPr>
        </p:nvSpPr>
        <p:spPr>
          <a:xfrm>
            <a:off x="685800" y="609600"/>
            <a:ext cx="7848599" cy="1143000"/>
          </a:xfrm>
          <a:prstGeom prst="rect">
            <a:avLst/>
          </a:prstGeom>
        </p:spPr>
        <p:txBody>
          <a:bodyPr anchorCtr="0" anchor="ctr" bIns="91425" lIns="91425" rIns="91425" tIns="91425">
            <a:noAutofit/>
          </a:bodyPr>
          <a:lstStyle/>
          <a:p>
            <a:pPr>
              <a:spcBef>
                <a:spcPts val="0"/>
              </a:spcBef>
              <a:buNone/>
            </a:pPr>
            <a:r>
              <a:rPr lang="en-US"/>
              <a:t>Sample Bags</a:t>
            </a:r>
          </a:p>
        </p:txBody>
      </p:sp>
      <p:sp>
        <p:nvSpPr>
          <p:cNvPr id="82" name="Shape 82"/>
          <p:cNvSpPr txBox="1"/>
          <p:nvPr>
            <p:ph idx="1" type="body"/>
          </p:nvPr>
        </p:nvSpPr>
        <p:spPr>
          <a:xfrm>
            <a:off x="685800" y="1935161"/>
            <a:ext cx="7848599" cy="3551099"/>
          </a:xfrm>
          <a:prstGeom prst="rect">
            <a:avLst/>
          </a:prstGeom>
        </p:spPr>
        <p:txBody>
          <a:bodyPr anchorCtr="0" anchor="t" bIns="91425" lIns="91425" rIns="91425" tIns="91425">
            <a:noAutofit/>
          </a:bodyPr>
          <a:lstStyle/>
          <a:p>
            <a:pPr indent="-228600" lvl="0" marL="457200" rtl="0">
              <a:spcBef>
                <a:spcPts val="0"/>
              </a:spcBef>
              <a:buSzPct val="100000"/>
            </a:pPr>
            <a:r>
              <a:rPr lang="en-US" sz="2400"/>
              <a:t>Push bags to APTrust receiving bucket using AWS CLI</a:t>
            </a:r>
          </a:p>
          <a:p>
            <a:pPr indent="0" lvl="0" marL="0" rtl="0">
              <a:spcBef>
                <a:spcPts val="0"/>
              </a:spcBef>
              <a:buNone/>
            </a:pPr>
            <a:r>
              <a:t/>
            </a:r>
            <a:endParaRPr sz="2400"/>
          </a:p>
          <a:p>
            <a:pPr indent="-228600" lvl="0" marL="457200" rtl="0">
              <a:spcBef>
                <a:spcPts val="0"/>
              </a:spcBef>
              <a:buSzPct val="100000"/>
            </a:pPr>
            <a:r>
              <a:rPr lang="en-US" sz="2400"/>
              <a:t>Wait, wait, wait…</a:t>
            </a:r>
          </a:p>
          <a:p>
            <a:pPr indent="-228600" lvl="1" marL="914400" rtl="0">
              <a:spcBef>
                <a:spcPts val="0"/>
              </a:spcBef>
              <a:buSzPct val="100000"/>
            </a:pPr>
            <a:r>
              <a:rPr lang="en-US" sz="2400"/>
              <a:t>fail?</a:t>
            </a:r>
          </a:p>
        </p:txBody>
      </p:sp>
      <p:pic>
        <p:nvPicPr>
          <p:cNvPr id="83" name="Shape 83"/>
          <p:cNvPicPr preferRelativeResize="0"/>
          <p:nvPr/>
        </p:nvPicPr>
        <p:blipFill>
          <a:blip r:embed="rId3">
            <a:alphaModFix/>
          </a:blip>
          <a:stretch>
            <a:fillRect/>
          </a:stretch>
        </p:blipFill>
        <p:spPr>
          <a:xfrm>
            <a:off x="2929275" y="3548200"/>
            <a:ext cx="4773850" cy="2641524"/>
          </a:xfrm>
          <a:prstGeom prst="rect">
            <a:avLst/>
          </a:prstGeom>
          <a:noFill/>
          <a:ln>
            <a:noFill/>
          </a:ln>
        </p:spPr>
      </p:pic>
      <p:sp>
        <p:nvSpPr>
          <p:cNvPr id="84" name="Shape 84"/>
          <p:cNvSpPr txBox="1"/>
          <p:nvPr/>
        </p:nvSpPr>
        <p:spPr>
          <a:xfrm>
            <a:off x="3029300" y="6339100"/>
            <a:ext cx="4249499" cy="294600"/>
          </a:xfrm>
          <a:prstGeom prst="rect">
            <a:avLst/>
          </a:prstGeom>
          <a:noFill/>
          <a:ln>
            <a:noFill/>
          </a:ln>
        </p:spPr>
        <p:txBody>
          <a:bodyPr anchorCtr="0" anchor="t" bIns="91425" lIns="91425" rIns="91425" tIns="91425">
            <a:noAutofit/>
          </a:bodyPr>
          <a:lstStyle/>
          <a:p>
            <a:pPr>
              <a:spcBef>
                <a:spcPts val="0"/>
              </a:spcBef>
              <a:buNone/>
            </a:pPr>
            <a:r>
              <a:rPr lang="en-US" sz="1000" u="sng">
                <a:solidFill>
                  <a:schemeClr val="hlink"/>
                </a:solidFill>
                <a:hlinkClick r:id="rId4"/>
              </a:rPr>
              <a:t>http://editorial.designtaxi.com/news-dog030613/1.jpg</a:t>
            </a:r>
          </a:p>
        </p:txBody>
      </p:sp>
    </p:spTree>
  </p:cSld>
  <p:clrMapOvr>
    <a:masterClrMapping/>
  </p:clrMapOvr>
  <p:transition spd="slow">
    <p:cut/>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83"/>
                                        </p:tgtEl>
                                        <p:attrNameLst>
                                          <p:attrName>style.visibility</p:attrName>
                                        </p:attrNameLst>
                                      </p:cBhvr>
                                      <p:to>
                                        <p:strVal val="visible"/>
                                      </p:to>
                                    </p:set>
                                    <p:animEffect filter="fade" transition="in">
                                      <p:cBhvr>
                                        <p:cTn dur="1"/>
                                        <p:tgtEl>
                                          <p:spTgt spid="83"/>
                                        </p:tgtEl>
                                      </p:cBhvr>
                                    </p:animEffect>
                                  </p:childTnLst>
                                </p:cTn>
                              </p:par>
                              <p:par>
                                <p:cTn fill="hold" nodeType="withEffect" presetClass="entr" presetID="10" presetSubtype="0">
                                  <p:stCondLst>
                                    <p:cond delay="0"/>
                                  </p:stCondLst>
                                  <p:childTnLst>
                                    <p:set>
                                      <p:cBhvr>
                                        <p:cTn dur="1" fill="hold">
                                          <p:stCondLst>
                                            <p:cond delay="0"/>
                                          </p:stCondLst>
                                        </p:cTn>
                                        <p:tgtEl>
                                          <p:spTgt spid="84"/>
                                        </p:tgtEl>
                                        <p:attrNameLst>
                                          <p:attrName>style.visibility</p:attrName>
                                        </p:attrNameLst>
                                      </p:cBhvr>
                                      <p:to>
                                        <p:strVal val="visible"/>
                                      </p:to>
                                    </p:set>
                                    <p:animEffect filter="fade" transition="in">
                                      <p:cBhvr>
                                        <p:cTn dur="1000"/>
                                        <p:tgtEl>
                                          <p:spTgt spid="8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88" name="Shape 88"/>
        <p:cNvGrpSpPr/>
        <p:nvPr/>
      </p:nvGrpSpPr>
      <p:grpSpPr>
        <a:xfrm>
          <a:off x="0" y="0"/>
          <a:ext cx="0" cy="0"/>
          <a:chOff x="0" y="0"/>
          <a:chExt cx="0" cy="0"/>
        </a:xfrm>
      </p:grpSpPr>
      <p:sp>
        <p:nvSpPr>
          <p:cNvPr id="89" name="Shape 89"/>
          <p:cNvSpPr txBox="1"/>
          <p:nvPr>
            <p:ph type="title"/>
          </p:nvPr>
        </p:nvSpPr>
        <p:spPr>
          <a:xfrm>
            <a:off x="685800" y="609600"/>
            <a:ext cx="7848599" cy="1143000"/>
          </a:xfrm>
          <a:prstGeom prst="rect">
            <a:avLst/>
          </a:prstGeom>
        </p:spPr>
        <p:txBody>
          <a:bodyPr anchorCtr="0" anchor="ctr" bIns="91425" lIns="91425" rIns="91425" tIns="91425">
            <a:noAutofit/>
          </a:bodyPr>
          <a:lstStyle/>
          <a:p>
            <a:pPr>
              <a:spcBef>
                <a:spcPts val="0"/>
              </a:spcBef>
              <a:buNone/>
            </a:pPr>
            <a:r>
              <a:rPr lang="en-US"/>
              <a:t>Replication Task Suite</a:t>
            </a:r>
          </a:p>
        </p:txBody>
      </p:sp>
      <p:sp>
        <p:nvSpPr>
          <p:cNvPr id="90" name="Shape 90"/>
          <p:cNvSpPr txBox="1"/>
          <p:nvPr>
            <p:ph idx="1" type="body"/>
          </p:nvPr>
        </p:nvSpPr>
        <p:spPr>
          <a:xfrm>
            <a:off x="685800" y="1935161"/>
            <a:ext cx="7848599" cy="3551099"/>
          </a:xfrm>
          <a:prstGeom prst="rect">
            <a:avLst/>
          </a:prstGeom>
        </p:spPr>
        <p:txBody>
          <a:bodyPr anchorCtr="0" anchor="t" bIns="91425" lIns="91425" rIns="91425" tIns="91425">
            <a:noAutofit/>
          </a:bodyPr>
          <a:lstStyle/>
          <a:p>
            <a:pPr indent="-228600" lvl="0" marL="457200" rtl="0">
              <a:spcBef>
                <a:spcPts val="0"/>
              </a:spcBef>
              <a:buSzPct val="100000"/>
            </a:pPr>
            <a:r>
              <a:rPr lang="en-US" sz="2400"/>
              <a:t>Install RTS on test Dspace instance</a:t>
            </a:r>
          </a:p>
          <a:p>
            <a:pPr indent="0" lvl="0" marL="0" rtl="0">
              <a:spcBef>
                <a:spcPts val="0"/>
              </a:spcBef>
              <a:buNone/>
            </a:pPr>
            <a:r>
              <a:t/>
            </a:r>
            <a:endParaRPr sz="2400"/>
          </a:p>
          <a:p>
            <a:pPr indent="-228600" lvl="0" marL="457200" rtl="0">
              <a:spcBef>
                <a:spcPts val="0"/>
              </a:spcBef>
              <a:buSzPct val="100000"/>
            </a:pPr>
            <a:r>
              <a:rPr lang="en-US" sz="2400"/>
              <a:t>Bash script</a:t>
            </a:r>
          </a:p>
          <a:p>
            <a:pPr indent="-228600" lvl="1" marL="914400" rtl="0">
              <a:spcBef>
                <a:spcPts val="0"/>
              </a:spcBef>
              <a:buSzPct val="100000"/>
            </a:pPr>
            <a:r>
              <a:rPr lang="en-US" sz="2400"/>
              <a:t>unzip</a:t>
            </a:r>
          </a:p>
          <a:p>
            <a:pPr indent="-228600" lvl="1" marL="914400" rtl="0">
              <a:spcBef>
                <a:spcPts val="0"/>
              </a:spcBef>
              <a:buSzPct val="100000"/>
            </a:pPr>
            <a:r>
              <a:rPr lang="en-US" sz="2400"/>
              <a:t>apply XSLT</a:t>
            </a:r>
          </a:p>
          <a:p>
            <a:pPr indent="-228600" lvl="1" marL="914400" rtl="0">
              <a:spcBef>
                <a:spcPts val="0"/>
              </a:spcBef>
              <a:buSzPct val="100000"/>
            </a:pPr>
            <a:r>
              <a:rPr lang="en-US" sz="2400"/>
              <a:t>tar</a:t>
            </a:r>
          </a:p>
          <a:p>
            <a:pPr indent="-228600" lvl="1" marL="914400" rtl="0">
              <a:spcBef>
                <a:spcPts val="0"/>
              </a:spcBef>
              <a:buSzPct val="100000"/>
            </a:pPr>
            <a:r>
              <a:rPr lang="en-US" sz="2400"/>
              <a:t>push to APTrust</a:t>
            </a:r>
          </a:p>
          <a:p>
            <a:pPr indent="0" lvl="0" marL="0" rtl="0">
              <a:spcBef>
                <a:spcPts val="0"/>
              </a:spcBef>
              <a:buNone/>
            </a:pPr>
            <a:r>
              <a:t/>
            </a:r>
            <a:endParaRPr sz="2400"/>
          </a:p>
          <a:p>
            <a:pPr indent="-228600" lvl="0" marL="457200" rtl="0">
              <a:spcBef>
                <a:spcPts val="0"/>
              </a:spcBef>
              <a:buSzPct val="100000"/>
            </a:pPr>
            <a:r>
              <a:rPr lang="en-US" sz="2400"/>
              <a:t>Wait, wait, wait…</a:t>
            </a:r>
          </a:p>
          <a:p>
            <a:pPr indent="-228600" lvl="1" marL="914400" rtl="0">
              <a:spcBef>
                <a:spcPts val="0"/>
              </a:spcBef>
              <a:buSzPct val="100000"/>
            </a:pPr>
            <a:r>
              <a:rPr lang="en-US" sz="2400"/>
              <a:t>partial success!</a:t>
            </a:r>
          </a:p>
        </p:txBody>
      </p:sp>
      <p:pic>
        <p:nvPicPr>
          <p:cNvPr id="91" name="Shape 91"/>
          <p:cNvPicPr preferRelativeResize="0"/>
          <p:nvPr/>
        </p:nvPicPr>
        <p:blipFill>
          <a:blip r:embed="rId3">
            <a:alphaModFix/>
          </a:blip>
          <a:stretch>
            <a:fillRect/>
          </a:stretch>
        </p:blipFill>
        <p:spPr>
          <a:xfrm>
            <a:off x="5383575" y="2691950"/>
            <a:ext cx="3311650" cy="3128925"/>
          </a:xfrm>
          <a:prstGeom prst="rect">
            <a:avLst/>
          </a:prstGeom>
          <a:noFill/>
          <a:ln>
            <a:noFill/>
          </a:ln>
        </p:spPr>
      </p:pic>
      <p:sp>
        <p:nvSpPr>
          <p:cNvPr id="92" name="Shape 92"/>
          <p:cNvSpPr txBox="1"/>
          <p:nvPr/>
        </p:nvSpPr>
        <p:spPr>
          <a:xfrm>
            <a:off x="4163425" y="6170825"/>
            <a:ext cx="3311699" cy="196199"/>
          </a:xfrm>
          <a:prstGeom prst="rect">
            <a:avLst/>
          </a:prstGeom>
          <a:noFill/>
          <a:ln>
            <a:noFill/>
          </a:ln>
        </p:spPr>
        <p:txBody>
          <a:bodyPr anchorCtr="0" anchor="t" bIns="91425" lIns="91425" rIns="91425" tIns="91425">
            <a:noAutofit/>
          </a:bodyPr>
          <a:lstStyle/>
          <a:p>
            <a:pPr>
              <a:spcBef>
                <a:spcPts val="0"/>
              </a:spcBef>
              <a:buNone/>
            </a:pPr>
            <a:r>
              <a:rPr lang="en-US" sz="1000" u="sng">
                <a:solidFill>
                  <a:schemeClr val="hlink"/>
                </a:solidFill>
                <a:hlinkClick r:id="rId4"/>
              </a:rPr>
              <a:t>http://rwtrainingkennel.com/wp-content/uploads/Happy-Dog-Pictures-3.jpg</a:t>
            </a:r>
          </a:p>
        </p:txBody>
      </p:sp>
    </p:spTree>
  </p:cSld>
  <p:clrMapOvr>
    <a:masterClrMapping/>
  </p:clrMapOvr>
  <p:transition spd="slow">
    <p:cut/>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91"/>
                                        </p:tgtEl>
                                        <p:attrNameLst>
                                          <p:attrName>style.visibility</p:attrName>
                                        </p:attrNameLst>
                                      </p:cBhvr>
                                      <p:to>
                                        <p:strVal val="visible"/>
                                      </p:to>
                                    </p:set>
                                    <p:animEffect filter="fade" transition="in">
                                      <p:cBhvr>
                                        <p:cTn dur="1"/>
                                        <p:tgtEl>
                                          <p:spTgt spid="91"/>
                                        </p:tgtEl>
                                      </p:cBhvr>
                                    </p:animEffect>
                                  </p:childTnLst>
                                </p:cTn>
                              </p:par>
                              <p:par>
                                <p:cTn fill="hold" nodeType="withEffect" presetClass="entr" presetID="10" presetSubtype="0">
                                  <p:stCondLst>
                                    <p:cond delay="0"/>
                                  </p:stCondLst>
                                  <p:childTnLst>
                                    <p:set>
                                      <p:cBhvr>
                                        <p:cTn dur="1" fill="hold">
                                          <p:stCondLst>
                                            <p:cond delay="0"/>
                                          </p:stCondLst>
                                        </p:cTn>
                                        <p:tgtEl>
                                          <p:spTgt spid="92"/>
                                        </p:tgtEl>
                                        <p:attrNameLst>
                                          <p:attrName>style.visibility</p:attrName>
                                        </p:attrNameLst>
                                      </p:cBhvr>
                                      <p:to>
                                        <p:strVal val="visible"/>
                                      </p:to>
                                    </p:set>
                                    <p:animEffect filter="fade" transition="in">
                                      <p:cBhvr>
                                        <p:cTn dur="1000"/>
                                        <p:tgtEl>
                                          <p:spTgt spid="9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theme/theme1.xml><?xml version="1.0" encoding="utf-8"?>
<a:theme xmlns:a="http://schemas.openxmlformats.org/drawingml/2006/main" xmlns:r="http://schemas.openxmlformats.org/officeDocument/2006/relationships" name="simple-light">
  <a:themeElements>
    <a:clrScheme name="Custom 347">
      <a:dk1>
        <a:srgbClr val="000000"/>
      </a:dk1>
      <a:lt1>
        <a:srgbClr val="FFFFFF"/>
      </a:lt1>
      <a:dk2>
        <a:srgbClr val="666666"/>
      </a:dk2>
      <a:lt2>
        <a:srgbClr val="CCCCCC"/>
      </a:lt2>
      <a:accent1>
        <a:srgbClr val="3A81BA"/>
      </a:accent1>
      <a:accent2>
        <a:srgbClr val="D89F39"/>
      </a:accent2>
      <a:accent3>
        <a:srgbClr val="8BAB42"/>
      </a:accent3>
      <a:accent4>
        <a:srgbClr val="57A7B5"/>
      </a:accent4>
      <a:accent5>
        <a:srgbClr val="8B81D2"/>
      </a:accent5>
      <a:accent6>
        <a:srgbClr val="963334"/>
      </a:accent6>
      <a:hlink>
        <a:srgbClr val="1155CC"/>
      </a:hlink>
      <a:folHlink>
        <a:srgbClr val="6611C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