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3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y="5143500" cx="9144000"/>
  <p:notesSz cx="6858000" cy="9144000"/>
  <p:embeddedFontLst>
    <p:embeddedFont>
      <p:font typeface="Roboto"/>
      <p:regular r:id="rId25"/>
      <p:bold r:id="rId26"/>
      <p:italic r:id="rId27"/>
      <p:boldItalic r:id="rId28"/>
    </p:embeddedFont>
    <p:embeddedFont>
      <p:font typeface="Poppins"/>
      <p:regular r:id="rId29"/>
      <p:bold r:id="rId30"/>
      <p:italic r:id="rId31"/>
      <p:boldItalic r:id="rId32"/>
    </p:embeddedFont>
    <p:embeddedFont>
      <p:font typeface="Lato"/>
      <p:regular r:id="rId33"/>
      <p:bold r:id="rId34"/>
      <p:italic r:id="rId35"/>
      <p:boldItalic r:id="rId36"/>
    </p:embeddedFont>
    <p:embeddedFont>
      <p:font typeface="Itim"/>
      <p:regular r:id="rId3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Roboto-bold.fntdata"/><Relationship Id="rId25" Type="http://schemas.openxmlformats.org/officeDocument/2006/relationships/font" Target="fonts/Roboto-regular.fntdata"/><Relationship Id="rId28" Type="http://schemas.openxmlformats.org/officeDocument/2006/relationships/font" Target="fonts/Roboto-boldItalic.fntdata"/><Relationship Id="rId27" Type="http://schemas.openxmlformats.org/officeDocument/2006/relationships/font" Target="fonts/Roboto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font" Target="fonts/Poppins-regular.fnt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font" Target="fonts/Poppins-italic.fntdata"/><Relationship Id="rId30" Type="http://schemas.openxmlformats.org/officeDocument/2006/relationships/font" Target="fonts/Poppins-bold.fntdata"/><Relationship Id="rId11" Type="http://schemas.openxmlformats.org/officeDocument/2006/relationships/slide" Target="slides/slide7.xml"/><Relationship Id="rId33" Type="http://schemas.openxmlformats.org/officeDocument/2006/relationships/font" Target="fonts/Lato-regular.fntdata"/><Relationship Id="rId10" Type="http://schemas.openxmlformats.org/officeDocument/2006/relationships/slide" Target="slides/slide6.xml"/><Relationship Id="rId32" Type="http://schemas.openxmlformats.org/officeDocument/2006/relationships/font" Target="fonts/Poppins-boldItalic.fntdata"/><Relationship Id="rId13" Type="http://schemas.openxmlformats.org/officeDocument/2006/relationships/slide" Target="slides/slide9.xml"/><Relationship Id="rId35" Type="http://schemas.openxmlformats.org/officeDocument/2006/relationships/font" Target="fonts/Lato-italic.fntdata"/><Relationship Id="rId12" Type="http://schemas.openxmlformats.org/officeDocument/2006/relationships/slide" Target="slides/slide8.xml"/><Relationship Id="rId34" Type="http://schemas.openxmlformats.org/officeDocument/2006/relationships/font" Target="fonts/Lato-bold.fntdata"/><Relationship Id="rId15" Type="http://schemas.openxmlformats.org/officeDocument/2006/relationships/slide" Target="slides/slide11.xml"/><Relationship Id="rId37" Type="http://schemas.openxmlformats.org/officeDocument/2006/relationships/font" Target="fonts/Itim-regular.fntdata"/><Relationship Id="rId14" Type="http://schemas.openxmlformats.org/officeDocument/2006/relationships/slide" Target="slides/slide10.xml"/><Relationship Id="rId36" Type="http://schemas.openxmlformats.org/officeDocument/2006/relationships/font" Target="fonts/Lato-boldItalic.fntdata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docs.google.com/presentation/d/1MIaDwDIDktef1cP4ZoOxScgmIYEEhhrOHT4xHT2Kv6U/edit?usp=sharing" TargetMode="Externa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docs.google.com/presentation/d/1GuIq-gYzZO_vyU9-Y54as2GFunQPnq80yM5BklcLVgc/edit?usp=sharing" TargetMode="Externa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docs.google.com/forms/d/e/1FAIpQLSfKXorgJjq_xFB-pt96QD4J6djDJ8HRky6Ls2FVS_boNvwVRw/viewform" TargetMode="External"/><Relationship Id="rId3" Type="http://schemas.openxmlformats.org/officeDocument/2006/relationships/hyperlink" Target="https://libparlor.com/lpol/" TargetMode="Externa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3" name="Google Shape;37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Charissa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u="sng">
                <a:solidFill>
                  <a:srgbClr val="1F191A"/>
                </a:solidFill>
                <a:latin typeface="Lato"/>
                <a:ea typeface="Lato"/>
                <a:cs typeface="Lato"/>
                <a:sym typeface="Lato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bit.ly/3ZStwKn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g20e52edb28d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8" name="Google Shape;448;g20e52edb28d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Charissa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Slides with more information about needs assessment findings: </a:t>
            </a:r>
            <a:r>
              <a:rPr lang="en" u="sng">
                <a:solidFill>
                  <a:schemeClr val="hlink"/>
                </a:solidFill>
                <a:hlinkClick r:id="rId2"/>
              </a:rPr>
              <a:t>https://docs.google.com/presentation/d/1GuIq-gYzZO_vyU9-Y54as2GFunQPnq80yM5BklcLVgc/edit?usp=sharing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g1f34ae3214e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5" name="Google Shape;455;g1f34ae3214e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Charissa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g1f34ae3214e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1" name="Google Shape;461;g1f34ae3214e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Nimisha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600" u="sng">
                <a:solidFill>
                  <a:srgbClr val="1F191A"/>
                </a:solidFill>
                <a:latin typeface="Poppins"/>
                <a:ea typeface="Poppins"/>
                <a:cs typeface="Poppins"/>
                <a:sym typeface="Poppins"/>
              </a:rPr>
              <a:t>bit.ly/lpoloutline</a:t>
            </a:r>
            <a:endParaRPr b="1" sz="2600" u="sng">
              <a:solidFill>
                <a:srgbClr val="1F191A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g1f5c09beb15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7" name="Google Shape;467;g1f5c09beb15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Nimisha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600" u="sng">
                <a:solidFill>
                  <a:srgbClr val="1F191A"/>
                </a:solidFill>
                <a:latin typeface="Poppins"/>
                <a:ea typeface="Poppins"/>
                <a:cs typeface="Poppins"/>
                <a:sym typeface="Poppins"/>
              </a:rPr>
              <a:t>bit.ly/lpoloutline</a:t>
            </a:r>
            <a:endParaRPr b="1" sz="2600" u="sng">
              <a:solidFill>
                <a:srgbClr val="1F191A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g1f34ae3214e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3" name="Google Shape;473;g1f34ae3214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Nimisha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7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g8b385fd27f_2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9" name="Google Shape;479;g8b385fd27f_2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Nimisha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g20e52edb28d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3" name="Google Shape;493;g20e52edb28d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Nimisha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g20e52edb28d_0_1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1" name="Google Shape;501;g20e52edb28d_0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Nimisha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 u="sng">
                <a:solidFill>
                  <a:schemeClr val="hlink"/>
                </a:solidFill>
                <a:hlinkClick r:id="rId2"/>
              </a:rPr>
              <a:t>https://docs.google.com/forms/d/e/1FAIpQLSfKXorgJjq_xFB-pt96QD4J6djDJ8HRky6Ls2FVS_boNvwVRw/viewform</a:t>
            </a:r>
            <a:r>
              <a:rPr lang="en"/>
              <a:t>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https://libparlor.com/lpol/</a:t>
            </a:r>
            <a:r>
              <a:rPr lang="en"/>
              <a:t>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ACRL panel, Thursday March 16th 3-4pm</a:t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6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g2150296a27d_0_3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8" name="Google Shape;528;g2150296a27d_0_3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Nimisha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https://libparlor.com/2023/02/17/call-for-libparlor-online-learning-curriculum-creators/</a:t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2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g1f973929ae1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4" name="Google Shape;534;g1f973929ae1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g1f5c09beb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0" name="Google Shape;390;g1f5c09beb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Charissa</a:t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8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8b385fd27f_2_1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8b385fd27f_2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g1f97a039f48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7" name="Google Shape;407;g1f97a039f48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g20c72db200e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2" name="Google Shape;412;g20c72db200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Charissa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g1f973929ae1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8" name="Google Shape;418;g1f973929ae1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Charissa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g1f973929ae1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4" name="Google Shape;424;g1f973929ae1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Charissa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g20e52edb28d_0_1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Google Shape;430;g20e52edb28d_0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Charissa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g1f34ae3214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6" name="Google Shape;436;g1f34ae3214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Charissa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1F191A"/>
                </a:solidFill>
                <a:latin typeface="Lato"/>
                <a:ea typeface="Lato"/>
                <a:cs typeface="Lato"/>
                <a:sym typeface="Lato"/>
              </a:rPr>
              <a:t>This leads to a field that lacks diverse, inclusive, and robust scholarship</a:t>
            </a:r>
            <a:endParaRPr sz="1200">
              <a:solidFill>
                <a:srgbClr val="1F191A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1F191A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1F191A"/>
                </a:solidFill>
                <a:latin typeface="Lato"/>
                <a:ea typeface="Lato"/>
                <a:cs typeface="Lato"/>
                <a:sym typeface="Lato"/>
              </a:rPr>
              <a:t>Crampsie, C., Neville, T., &amp; Henry, D. (2020). Academic librarian publishing productivity: an analysis of skills and behaviors leading to success. </a:t>
            </a:r>
            <a:r>
              <a:rPr i="1" lang="en" sz="1200">
                <a:solidFill>
                  <a:srgbClr val="1F191A"/>
                </a:solidFill>
                <a:latin typeface="Lato"/>
                <a:ea typeface="Lato"/>
                <a:cs typeface="Lato"/>
                <a:sym typeface="Lato"/>
              </a:rPr>
              <a:t>College &amp; Research Libraries</a:t>
            </a:r>
            <a:r>
              <a:rPr lang="en" sz="1200">
                <a:solidFill>
                  <a:srgbClr val="1F191A"/>
                </a:solidFill>
                <a:latin typeface="Lato"/>
                <a:ea typeface="Lato"/>
                <a:cs typeface="Lato"/>
                <a:sym typeface="Lato"/>
              </a:rPr>
              <a:t>, </a:t>
            </a:r>
            <a:r>
              <a:rPr i="1" lang="en" sz="1200">
                <a:solidFill>
                  <a:srgbClr val="1F191A"/>
                </a:solidFill>
                <a:latin typeface="Lato"/>
                <a:ea typeface="Lato"/>
                <a:cs typeface="Lato"/>
                <a:sym typeface="Lato"/>
              </a:rPr>
              <a:t>81</a:t>
            </a:r>
            <a:r>
              <a:rPr lang="en" sz="1200">
                <a:solidFill>
                  <a:srgbClr val="1F191A"/>
                </a:solidFill>
                <a:latin typeface="Lato"/>
                <a:ea typeface="Lato"/>
                <a:cs typeface="Lato"/>
                <a:sym typeface="Lato"/>
              </a:rPr>
              <a:t>(2), 248–271.</a:t>
            </a:r>
            <a:endParaRPr sz="1200">
              <a:solidFill>
                <a:srgbClr val="1F191A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1F191A"/>
                </a:solidFill>
              </a:rPr>
              <a:t>Walker, S. (2015). Critical race theory and the recruitment, retention and promotion of a librarian of color: A counterstory. </a:t>
            </a:r>
            <a:r>
              <a:rPr i="1" lang="en" sz="1200">
                <a:solidFill>
                  <a:srgbClr val="1F191A"/>
                </a:solidFill>
              </a:rPr>
              <a:t>Library Faculty Scholarship</a:t>
            </a:r>
            <a:r>
              <a:rPr lang="en" sz="1200">
                <a:solidFill>
                  <a:srgbClr val="1F191A"/>
                </a:solidFill>
              </a:rPr>
              <a:t>.1. </a:t>
            </a:r>
            <a:endParaRPr sz="1200">
              <a:solidFill>
                <a:srgbClr val="1F191A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g1f973929ae1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2" name="Google Shape;442;g1f973929ae1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1F191A"/>
                </a:solidFill>
                <a:latin typeface="Lato"/>
                <a:ea typeface="Lato"/>
                <a:cs typeface="Lato"/>
                <a:sym typeface="Lato"/>
              </a:rPr>
              <a:t>Kennedy, M. R., &amp; Brancolini, K. R. (2012). Academic librarian research: a survey of attitudes, involvement, and perceived capabilities. </a:t>
            </a:r>
            <a:r>
              <a:rPr i="1" lang="en" sz="1200">
                <a:solidFill>
                  <a:srgbClr val="1F191A"/>
                </a:solidFill>
                <a:latin typeface="Lato"/>
                <a:ea typeface="Lato"/>
                <a:cs typeface="Lato"/>
                <a:sym typeface="Lato"/>
              </a:rPr>
              <a:t>College &amp; Research Libraries</a:t>
            </a:r>
            <a:r>
              <a:rPr lang="en" sz="1200">
                <a:solidFill>
                  <a:srgbClr val="1F191A"/>
                </a:solidFill>
                <a:latin typeface="Lato"/>
                <a:ea typeface="Lato"/>
                <a:cs typeface="Lato"/>
                <a:sym typeface="Lato"/>
              </a:rPr>
              <a:t>, </a:t>
            </a:r>
            <a:r>
              <a:rPr i="1" lang="en" sz="1200">
                <a:solidFill>
                  <a:srgbClr val="1F191A"/>
                </a:solidFill>
                <a:latin typeface="Lato"/>
                <a:ea typeface="Lato"/>
                <a:cs typeface="Lato"/>
                <a:sym typeface="Lato"/>
              </a:rPr>
              <a:t>73</a:t>
            </a:r>
            <a:r>
              <a:rPr lang="en" sz="1200">
                <a:solidFill>
                  <a:srgbClr val="1F191A"/>
                </a:solidFill>
                <a:latin typeface="Lato"/>
                <a:ea typeface="Lato"/>
                <a:cs typeface="Lato"/>
                <a:sym typeface="Lato"/>
              </a:rPr>
              <a:t>(5), 431–448.</a:t>
            </a: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bit.ly/3A1uf1Q" TargetMode="External"/><Relationship Id="rId3" Type="http://schemas.openxmlformats.org/officeDocument/2006/relationships/hyperlink" Target="https://www.flaticon.com/" TargetMode="External"/><Relationship Id="rId4" Type="http://schemas.openxmlformats.org/officeDocument/2006/relationships/hyperlink" Target="https://www.freepik.com/" TargetMode="Externa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>
            <p:ph type="ctrTitle"/>
          </p:nvPr>
        </p:nvSpPr>
        <p:spPr>
          <a:xfrm>
            <a:off x="713100" y="1527950"/>
            <a:ext cx="7243500" cy="168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4800"/>
              <a:buNone/>
              <a:defRPr sz="5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0" name="Google Shape;10;p2"/>
          <p:cNvSpPr txBox="1"/>
          <p:nvPr>
            <p:ph idx="1" type="subTitle"/>
          </p:nvPr>
        </p:nvSpPr>
        <p:spPr>
          <a:xfrm>
            <a:off x="713100" y="3098850"/>
            <a:ext cx="7243500" cy="40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1" name="Google Shape;11;p2"/>
          <p:cNvSpPr/>
          <p:nvPr/>
        </p:nvSpPr>
        <p:spPr>
          <a:xfrm>
            <a:off x="-191925" y="-446350"/>
            <a:ext cx="1382218" cy="691201"/>
          </a:xfrm>
          <a:custGeom>
            <a:rect b="b" l="l" r="r" t="t"/>
            <a:pathLst>
              <a:path extrusionOk="0" h="7486" w="14970">
                <a:moveTo>
                  <a:pt x="1" y="1"/>
                </a:moveTo>
                <a:cubicBezTo>
                  <a:pt x="1" y="4146"/>
                  <a:pt x="3340" y="7485"/>
                  <a:pt x="7485" y="7485"/>
                </a:cubicBezTo>
                <a:cubicBezTo>
                  <a:pt x="11630" y="7485"/>
                  <a:pt x="14970" y="4146"/>
                  <a:pt x="1497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7931073" y="3930531"/>
            <a:ext cx="1222153" cy="1222209"/>
          </a:xfrm>
          <a:custGeom>
            <a:rect b="b" l="l" r="r" t="t"/>
            <a:pathLst>
              <a:path extrusionOk="0" h="7395" w="7395">
                <a:moveTo>
                  <a:pt x="5285" y="1"/>
                </a:moveTo>
                <a:cubicBezTo>
                  <a:pt x="2358" y="1"/>
                  <a:pt x="0" y="2358"/>
                  <a:pt x="0" y="5286"/>
                </a:cubicBezTo>
                <a:lnTo>
                  <a:pt x="0" y="7395"/>
                </a:lnTo>
                <a:lnTo>
                  <a:pt x="7394" y="7395"/>
                </a:lnTo>
                <a:lnTo>
                  <a:pt x="739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1"/>
          <p:cNvSpPr txBox="1"/>
          <p:nvPr>
            <p:ph hasCustomPrompt="1" type="title"/>
          </p:nvPr>
        </p:nvSpPr>
        <p:spPr>
          <a:xfrm>
            <a:off x="1519799" y="1622625"/>
            <a:ext cx="6104400" cy="1151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>
                <a:solidFill>
                  <a:schemeClr val="dk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84" name="Google Shape;84;p11"/>
          <p:cNvSpPr txBox="1"/>
          <p:nvPr>
            <p:ph idx="1" type="subTitle"/>
          </p:nvPr>
        </p:nvSpPr>
        <p:spPr>
          <a:xfrm>
            <a:off x="1519801" y="2671825"/>
            <a:ext cx="6104400" cy="3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1"/>
          <p:cNvSpPr/>
          <p:nvPr/>
        </p:nvSpPr>
        <p:spPr>
          <a:xfrm flipH="1">
            <a:off x="5690250" y="4152350"/>
            <a:ext cx="3513695" cy="1071504"/>
          </a:xfrm>
          <a:custGeom>
            <a:rect b="b" l="l" r="r" t="t"/>
            <a:pathLst>
              <a:path extrusionOk="0" h="6105" w="16452">
                <a:moveTo>
                  <a:pt x="2136" y="1"/>
                </a:moveTo>
                <a:cubicBezTo>
                  <a:pt x="1296" y="1"/>
                  <a:pt x="444" y="389"/>
                  <a:pt x="0" y="1107"/>
                </a:cubicBezTo>
                <a:lnTo>
                  <a:pt x="107" y="6002"/>
                </a:lnTo>
                <a:cubicBezTo>
                  <a:pt x="866" y="5992"/>
                  <a:pt x="1624" y="5988"/>
                  <a:pt x="2381" y="5988"/>
                </a:cubicBezTo>
                <a:cubicBezTo>
                  <a:pt x="6359" y="5988"/>
                  <a:pt x="10316" y="6105"/>
                  <a:pt x="14294" y="6105"/>
                </a:cubicBezTo>
                <a:cubicBezTo>
                  <a:pt x="15012" y="6105"/>
                  <a:pt x="15732" y="6101"/>
                  <a:pt x="16452" y="6092"/>
                </a:cubicBezTo>
                <a:cubicBezTo>
                  <a:pt x="15843" y="4750"/>
                  <a:pt x="15024" y="3464"/>
                  <a:pt x="13863" y="2573"/>
                </a:cubicBezTo>
                <a:cubicBezTo>
                  <a:pt x="12946" y="1876"/>
                  <a:pt x="11802" y="1442"/>
                  <a:pt x="10667" y="1442"/>
                </a:cubicBezTo>
                <a:cubicBezTo>
                  <a:pt x="10343" y="1442"/>
                  <a:pt x="10018" y="1477"/>
                  <a:pt x="9701" y="1553"/>
                </a:cubicBezTo>
                <a:cubicBezTo>
                  <a:pt x="8968" y="1750"/>
                  <a:pt x="8290" y="2144"/>
                  <a:pt x="7557" y="2393"/>
                </a:cubicBezTo>
                <a:cubicBezTo>
                  <a:pt x="7179" y="2524"/>
                  <a:pt x="6762" y="2616"/>
                  <a:pt x="6355" y="2616"/>
                </a:cubicBezTo>
                <a:cubicBezTo>
                  <a:pt x="5991" y="2616"/>
                  <a:pt x="5636" y="2543"/>
                  <a:pt x="5324" y="2359"/>
                </a:cubicBezTo>
                <a:cubicBezTo>
                  <a:pt x="4630" y="1947"/>
                  <a:pt x="4308" y="1124"/>
                  <a:pt x="3717" y="571"/>
                </a:cubicBezTo>
                <a:cubicBezTo>
                  <a:pt x="3287" y="185"/>
                  <a:pt x="2714" y="1"/>
                  <a:pt x="213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1"/>
          <p:cNvSpPr/>
          <p:nvPr/>
        </p:nvSpPr>
        <p:spPr>
          <a:xfrm rot="10800000">
            <a:off x="-76192" y="657130"/>
            <a:ext cx="692634" cy="692653"/>
          </a:xfrm>
          <a:custGeom>
            <a:rect b="b" l="l" r="r" t="t"/>
            <a:pathLst>
              <a:path extrusionOk="0" h="7395" w="7395">
                <a:moveTo>
                  <a:pt x="5285" y="1"/>
                </a:moveTo>
                <a:cubicBezTo>
                  <a:pt x="2358" y="1"/>
                  <a:pt x="0" y="2358"/>
                  <a:pt x="0" y="5286"/>
                </a:cubicBezTo>
                <a:lnTo>
                  <a:pt x="0" y="7395"/>
                </a:lnTo>
                <a:lnTo>
                  <a:pt x="7394" y="7395"/>
                </a:lnTo>
                <a:lnTo>
                  <a:pt x="7394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1"/>
          <p:cNvSpPr/>
          <p:nvPr/>
        </p:nvSpPr>
        <p:spPr>
          <a:xfrm rot="-5400000">
            <a:off x="317351" y="-402149"/>
            <a:ext cx="1287126" cy="2074174"/>
          </a:xfrm>
          <a:custGeom>
            <a:rect b="b" l="l" r="r" t="t"/>
            <a:pathLst>
              <a:path extrusionOk="0" h="5537" w="3436">
                <a:moveTo>
                  <a:pt x="944" y="1"/>
                </a:moveTo>
                <a:cubicBezTo>
                  <a:pt x="1" y="2073"/>
                  <a:pt x="2459" y="4623"/>
                  <a:pt x="3435" y="5537"/>
                </a:cubicBezTo>
                <a:lnTo>
                  <a:pt x="3435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1"/>
          <p:cNvSpPr/>
          <p:nvPr/>
        </p:nvSpPr>
        <p:spPr>
          <a:xfrm rot="-5400000">
            <a:off x="259451" y="-344272"/>
            <a:ext cx="707030" cy="1378304"/>
          </a:xfrm>
          <a:custGeom>
            <a:rect b="b" l="l" r="r" t="t"/>
            <a:pathLst>
              <a:path extrusionOk="0" h="4316" w="2214">
                <a:moveTo>
                  <a:pt x="958" y="1"/>
                </a:moveTo>
                <a:cubicBezTo>
                  <a:pt x="0" y="1393"/>
                  <a:pt x="899" y="2986"/>
                  <a:pt x="2213" y="4315"/>
                </a:cubicBezTo>
                <a:lnTo>
                  <a:pt x="2213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1"/>
          <p:cNvSpPr/>
          <p:nvPr/>
        </p:nvSpPr>
        <p:spPr>
          <a:xfrm rot="5400000">
            <a:off x="7605931" y="647191"/>
            <a:ext cx="2075291" cy="1037784"/>
          </a:xfrm>
          <a:custGeom>
            <a:rect b="b" l="l" r="r" t="t"/>
            <a:pathLst>
              <a:path extrusionOk="0" h="7486" w="14970">
                <a:moveTo>
                  <a:pt x="1" y="1"/>
                </a:moveTo>
                <a:cubicBezTo>
                  <a:pt x="1" y="4146"/>
                  <a:pt x="3340" y="7485"/>
                  <a:pt x="7485" y="7485"/>
                </a:cubicBezTo>
                <a:cubicBezTo>
                  <a:pt x="11630" y="7485"/>
                  <a:pt x="14970" y="4146"/>
                  <a:pt x="1497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1"/>
          <p:cNvSpPr/>
          <p:nvPr/>
        </p:nvSpPr>
        <p:spPr>
          <a:xfrm rot="5400000">
            <a:off x="8262809" y="866165"/>
            <a:ext cx="1199509" cy="599816"/>
          </a:xfrm>
          <a:custGeom>
            <a:rect b="b" l="l" r="r" t="t"/>
            <a:pathLst>
              <a:path extrusionOk="0" h="7486" w="14970">
                <a:moveTo>
                  <a:pt x="1" y="1"/>
                </a:moveTo>
                <a:cubicBezTo>
                  <a:pt x="1" y="4146"/>
                  <a:pt x="3340" y="7485"/>
                  <a:pt x="7485" y="7485"/>
                </a:cubicBezTo>
                <a:cubicBezTo>
                  <a:pt x="11630" y="7485"/>
                  <a:pt x="14970" y="4146"/>
                  <a:pt x="1497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1" name="Google Shape;91;p11"/>
          <p:cNvGrpSpPr/>
          <p:nvPr/>
        </p:nvGrpSpPr>
        <p:grpSpPr>
          <a:xfrm flipH="1">
            <a:off x="22" y="3901584"/>
            <a:ext cx="4454963" cy="1241894"/>
            <a:chOff x="4345977" y="3805975"/>
            <a:chExt cx="4798022" cy="1337528"/>
          </a:xfrm>
        </p:grpSpPr>
        <p:sp>
          <p:nvSpPr>
            <p:cNvPr id="92" name="Google Shape;92;p11"/>
            <p:cNvSpPr/>
            <p:nvPr/>
          </p:nvSpPr>
          <p:spPr>
            <a:xfrm rot="-5400000">
              <a:off x="6117181" y="3805975"/>
              <a:ext cx="758100" cy="758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11"/>
            <p:cNvSpPr/>
            <p:nvPr/>
          </p:nvSpPr>
          <p:spPr>
            <a:xfrm rot="5400000">
              <a:off x="6076225" y="2075728"/>
              <a:ext cx="1337527" cy="4798022"/>
            </a:xfrm>
            <a:custGeom>
              <a:rect b="b" l="l" r="r" t="t"/>
              <a:pathLst>
                <a:path extrusionOk="0" h="4316" w="2214">
                  <a:moveTo>
                    <a:pt x="958" y="1"/>
                  </a:moveTo>
                  <a:cubicBezTo>
                    <a:pt x="0" y="1393"/>
                    <a:pt x="899" y="2986"/>
                    <a:pt x="2213" y="4315"/>
                  </a:cubicBezTo>
                  <a:lnTo>
                    <a:pt x="221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11"/>
            <p:cNvSpPr/>
            <p:nvPr/>
          </p:nvSpPr>
          <p:spPr>
            <a:xfrm flipH="1" rot="-5400000">
              <a:off x="7561361" y="3560862"/>
              <a:ext cx="669900" cy="2495376"/>
            </a:xfrm>
            <a:custGeom>
              <a:rect b="b" l="l" r="r" t="t"/>
              <a:pathLst>
                <a:path extrusionOk="0" h="10723" w="4378">
                  <a:moveTo>
                    <a:pt x="4378" y="0"/>
                  </a:moveTo>
                  <a:cubicBezTo>
                    <a:pt x="2800" y="1548"/>
                    <a:pt x="680" y="4690"/>
                    <a:pt x="1" y="10723"/>
                  </a:cubicBezTo>
                  <a:lnTo>
                    <a:pt x="4378" y="10723"/>
                  </a:lnTo>
                  <a:lnTo>
                    <a:pt x="437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rgbClr val="FFFFFF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CUSTOM_1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3"/>
          <p:cNvSpPr txBox="1"/>
          <p:nvPr>
            <p:ph type="title"/>
          </p:nvPr>
        </p:nvSpPr>
        <p:spPr>
          <a:xfrm>
            <a:off x="1949100" y="540000"/>
            <a:ext cx="52458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98" name="Google Shape;98;p13"/>
          <p:cNvSpPr txBox="1"/>
          <p:nvPr>
            <p:ph idx="1" type="subTitle"/>
          </p:nvPr>
        </p:nvSpPr>
        <p:spPr>
          <a:xfrm>
            <a:off x="2138151" y="2059652"/>
            <a:ext cx="2417100" cy="5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99" name="Google Shape;99;p13"/>
          <p:cNvSpPr txBox="1"/>
          <p:nvPr>
            <p:ph hasCustomPrompt="1" idx="2" type="title"/>
          </p:nvPr>
        </p:nvSpPr>
        <p:spPr>
          <a:xfrm>
            <a:off x="1139750" y="1652427"/>
            <a:ext cx="998400" cy="890400"/>
          </a:xfrm>
          <a:prstGeom prst="rect">
            <a:avLst/>
          </a:prstGeom>
          <a:solidFill>
            <a:schemeClr val="accent5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3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00" name="Google Shape;100;p13"/>
          <p:cNvSpPr txBox="1"/>
          <p:nvPr>
            <p:ph idx="3" type="subTitle"/>
          </p:nvPr>
        </p:nvSpPr>
        <p:spPr>
          <a:xfrm>
            <a:off x="5917798" y="2059661"/>
            <a:ext cx="2417100" cy="5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01" name="Google Shape;101;p13"/>
          <p:cNvSpPr txBox="1"/>
          <p:nvPr>
            <p:ph hasCustomPrompt="1" idx="4" type="title"/>
          </p:nvPr>
        </p:nvSpPr>
        <p:spPr>
          <a:xfrm>
            <a:off x="4919375" y="1652326"/>
            <a:ext cx="998400" cy="890400"/>
          </a:xfrm>
          <a:prstGeom prst="rect">
            <a:avLst/>
          </a:prstGeom>
          <a:solidFill>
            <a:schemeClr val="accent5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3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02" name="Google Shape;102;p13"/>
          <p:cNvSpPr txBox="1"/>
          <p:nvPr>
            <p:ph idx="5" type="subTitle"/>
          </p:nvPr>
        </p:nvSpPr>
        <p:spPr>
          <a:xfrm>
            <a:off x="2138151" y="3575486"/>
            <a:ext cx="2417100" cy="5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03" name="Google Shape;103;p13"/>
          <p:cNvSpPr txBox="1"/>
          <p:nvPr>
            <p:ph hasCustomPrompt="1" idx="6" type="title"/>
          </p:nvPr>
        </p:nvSpPr>
        <p:spPr>
          <a:xfrm>
            <a:off x="1139750" y="3168103"/>
            <a:ext cx="998400" cy="890400"/>
          </a:xfrm>
          <a:prstGeom prst="rect">
            <a:avLst/>
          </a:prstGeom>
          <a:solidFill>
            <a:schemeClr val="accent5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3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04" name="Google Shape;104;p13"/>
          <p:cNvSpPr txBox="1"/>
          <p:nvPr>
            <p:ph idx="7" type="subTitle"/>
          </p:nvPr>
        </p:nvSpPr>
        <p:spPr>
          <a:xfrm>
            <a:off x="5917798" y="3575488"/>
            <a:ext cx="2417100" cy="5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05" name="Google Shape;105;p13"/>
          <p:cNvSpPr txBox="1"/>
          <p:nvPr>
            <p:ph hasCustomPrompt="1" idx="8" type="title"/>
          </p:nvPr>
        </p:nvSpPr>
        <p:spPr>
          <a:xfrm>
            <a:off x="4919378" y="3168145"/>
            <a:ext cx="998400" cy="890400"/>
          </a:xfrm>
          <a:prstGeom prst="rect">
            <a:avLst/>
          </a:prstGeom>
          <a:solidFill>
            <a:schemeClr val="accent5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3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06" name="Google Shape;106;p13"/>
          <p:cNvSpPr txBox="1"/>
          <p:nvPr>
            <p:ph idx="9" type="subTitle"/>
          </p:nvPr>
        </p:nvSpPr>
        <p:spPr>
          <a:xfrm>
            <a:off x="2138151" y="1752125"/>
            <a:ext cx="2417100" cy="43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3"/>
          <p:cNvSpPr txBox="1"/>
          <p:nvPr>
            <p:ph idx="13" type="subTitle"/>
          </p:nvPr>
        </p:nvSpPr>
        <p:spPr>
          <a:xfrm>
            <a:off x="5917798" y="1752125"/>
            <a:ext cx="2417100" cy="43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3"/>
          <p:cNvSpPr txBox="1"/>
          <p:nvPr>
            <p:ph idx="14" type="subTitle"/>
          </p:nvPr>
        </p:nvSpPr>
        <p:spPr>
          <a:xfrm>
            <a:off x="2138151" y="3267950"/>
            <a:ext cx="2417100" cy="43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3"/>
          <p:cNvSpPr txBox="1"/>
          <p:nvPr>
            <p:ph idx="15" type="subTitle"/>
          </p:nvPr>
        </p:nvSpPr>
        <p:spPr>
          <a:xfrm>
            <a:off x="5917798" y="3267950"/>
            <a:ext cx="2417100" cy="43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3"/>
          <p:cNvSpPr/>
          <p:nvPr/>
        </p:nvSpPr>
        <p:spPr>
          <a:xfrm rot="5400000">
            <a:off x="-6585" y="4309125"/>
            <a:ext cx="844084" cy="844084"/>
          </a:xfrm>
          <a:custGeom>
            <a:rect b="b" l="l" r="r" t="t"/>
            <a:pathLst>
              <a:path extrusionOk="0" h="7395" w="7395">
                <a:moveTo>
                  <a:pt x="5285" y="1"/>
                </a:moveTo>
                <a:cubicBezTo>
                  <a:pt x="2358" y="1"/>
                  <a:pt x="0" y="2358"/>
                  <a:pt x="0" y="5286"/>
                </a:cubicBezTo>
                <a:lnTo>
                  <a:pt x="0" y="7395"/>
                </a:lnTo>
                <a:lnTo>
                  <a:pt x="7394" y="7395"/>
                </a:lnTo>
                <a:lnTo>
                  <a:pt x="7394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3"/>
          <p:cNvSpPr/>
          <p:nvPr/>
        </p:nvSpPr>
        <p:spPr>
          <a:xfrm flipH="1">
            <a:off x="5690250" y="4152350"/>
            <a:ext cx="3513695" cy="1071504"/>
          </a:xfrm>
          <a:custGeom>
            <a:rect b="b" l="l" r="r" t="t"/>
            <a:pathLst>
              <a:path extrusionOk="0" h="6105" w="16452">
                <a:moveTo>
                  <a:pt x="2136" y="1"/>
                </a:moveTo>
                <a:cubicBezTo>
                  <a:pt x="1296" y="1"/>
                  <a:pt x="444" y="389"/>
                  <a:pt x="0" y="1107"/>
                </a:cubicBezTo>
                <a:lnTo>
                  <a:pt x="107" y="6002"/>
                </a:lnTo>
                <a:cubicBezTo>
                  <a:pt x="866" y="5992"/>
                  <a:pt x="1624" y="5988"/>
                  <a:pt x="2381" y="5988"/>
                </a:cubicBezTo>
                <a:cubicBezTo>
                  <a:pt x="6359" y="5988"/>
                  <a:pt x="10316" y="6105"/>
                  <a:pt x="14294" y="6105"/>
                </a:cubicBezTo>
                <a:cubicBezTo>
                  <a:pt x="15012" y="6105"/>
                  <a:pt x="15732" y="6101"/>
                  <a:pt x="16452" y="6092"/>
                </a:cubicBezTo>
                <a:cubicBezTo>
                  <a:pt x="15843" y="4750"/>
                  <a:pt x="15024" y="3464"/>
                  <a:pt x="13863" y="2573"/>
                </a:cubicBezTo>
                <a:cubicBezTo>
                  <a:pt x="12946" y="1876"/>
                  <a:pt x="11802" y="1442"/>
                  <a:pt x="10667" y="1442"/>
                </a:cubicBezTo>
                <a:cubicBezTo>
                  <a:pt x="10343" y="1442"/>
                  <a:pt x="10018" y="1477"/>
                  <a:pt x="9701" y="1553"/>
                </a:cubicBezTo>
                <a:cubicBezTo>
                  <a:pt x="8968" y="1750"/>
                  <a:pt x="8290" y="2144"/>
                  <a:pt x="7557" y="2393"/>
                </a:cubicBezTo>
                <a:cubicBezTo>
                  <a:pt x="7179" y="2524"/>
                  <a:pt x="6762" y="2616"/>
                  <a:pt x="6355" y="2616"/>
                </a:cubicBezTo>
                <a:cubicBezTo>
                  <a:pt x="5991" y="2616"/>
                  <a:pt x="5636" y="2543"/>
                  <a:pt x="5324" y="2359"/>
                </a:cubicBezTo>
                <a:cubicBezTo>
                  <a:pt x="4630" y="1947"/>
                  <a:pt x="4308" y="1124"/>
                  <a:pt x="3717" y="571"/>
                </a:cubicBezTo>
                <a:cubicBezTo>
                  <a:pt x="3287" y="185"/>
                  <a:pt x="2714" y="1"/>
                  <a:pt x="21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CUSTOM_3_1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4"/>
          <p:cNvSpPr txBox="1"/>
          <p:nvPr>
            <p:ph type="title"/>
          </p:nvPr>
        </p:nvSpPr>
        <p:spPr>
          <a:xfrm>
            <a:off x="720000" y="3330362"/>
            <a:ext cx="5158800" cy="39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21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14" name="Google Shape;114;p14"/>
          <p:cNvSpPr txBox="1"/>
          <p:nvPr>
            <p:ph idx="1" type="subTitle"/>
          </p:nvPr>
        </p:nvSpPr>
        <p:spPr>
          <a:xfrm>
            <a:off x="720000" y="1415025"/>
            <a:ext cx="5158800" cy="1949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14"/>
          <p:cNvSpPr/>
          <p:nvPr/>
        </p:nvSpPr>
        <p:spPr>
          <a:xfrm>
            <a:off x="4795500" y="4732315"/>
            <a:ext cx="2668607" cy="514855"/>
          </a:xfrm>
          <a:custGeom>
            <a:rect b="b" l="l" r="r" t="t"/>
            <a:pathLst>
              <a:path extrusionOk="0" h="6450" w="21541">
                <a:moveTo>
                  <a:pt x="11047" y="1"/>
                </a:moveTo>
                <a:cubicBezTo>
                  <a:pt x="10962" y="1"/>
                  <a:pt x="10876" y="3"/>
                  <a:pt x="10789" y="6"/>
                </a:cubicBezTo>
                <a:cubicBezTo>
                  <a:pt x="8556" y="75"/>
                  <a:pt x="6537" y="1270"/>
                  <a:pt x="4737" y="2556"/>
                </a:cubicBezTo>
                <a:cubicBezTo>
                  <a:pt x="3091" y="3718"/>
                  <a:pt x="1522" y="4987"/>
                  <a:pt x="22" y="6346"/>
                </a:cubicBezTo>
                <a:lnTo>
                  <a:pt x="0" y="6397"/>
                </a:lnTo>
                <a:cubicBezTo>
                  <a:pt x="2357" y="6085"/>
                  <a:pt x="4458" y="6032"/>
                  <a:pt x="6708" y="6032"/>
                </a:cubicBezTo>
                <a:cubicBezTo>
                  <a:pt x="7425" y="6032"/>
                  <a:pt x="8156" y="6037"/>
                  <a:pt x="8916" y="6041"/>
                </a:cubicBezTo>
                <a:cubicBezTo>
                  <a:pt x="10789" y="6041"/>
                  <a:pt x="12667" y="6059"/>
                  <a:pt x="14523" y="6076"/>
                </a:cubicBezTo>
                <a:cubicBezTo>
                  <a:pt x="15809" y="6076"/>
                  <a:pt x="17078" y="6093"/>
                  <a:pt x="18347" y="6221"/>
                </a:cubicBezTo>
                <a:cubicBezTo>
                  <a:pt x="19264" y="6295"/>
                  <a:pt x="20166" y="6450"/>
                  <a:pt x="21079" y="6450"/>
                </a:cubicBezTo>
                <a:cubicBezTo>
                  <a:pt x="21233" y="6450"/>
                  <a:pt x="21386" y="6446"/>
                  <a:pt x="21540" y="6436"/>
                </a:cubicBezTo>
                <a:cubicBezTo>
                  <a:pt x="20828" y="5793"/>
                  <a:pt x="20113" y="5150"/>
                  <a:pt x="19397" y="4507"/>
                </a:cubicBezTo>
                <a:cubicBezTo>
                  <a:pt x="16996" y="2315"/>
                  <a:pt x="14258" y="1"/>
                  <a:pt x="1104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4"/>
          <p:cNvSpPr/>
          <p:nvPr/>
        </p:nvSpPr>
        <p:spPr>
          <a:xfrm>
            <a:off x="6380900" y="4341834"/>
            <a:ext cx="3060868" cy="905338"/>
          </a:xfrm>
          <a:custGeom>
            <a:rect b="b" l="l" r="r" t="t"/>
            <a:pathLst>
              <a:path extrusionOk="0" h="6450" w="21541">
                <a:moveTo>
                  <a:pt x="11047" y="1"/>
                </a:moveTo>
                <a:cubicBezTo>
                  <a:pt x="10962" y="1"/>
                  <a:pt x="10876" y="3"/>
                  <a:pt x="10789" y="6"/>
                </a:cubicBezTo>
                <a:cubicBezTo>
                  <a:pt x="8556" y="75"/>
                  <a:pt x="6537" y="1270"/>
                  <a:pt x="4737" y="2556"/>
                </a:cubicBezTo>
                <a:cubicBezTo>
                  <a:pt x="3091" y="3718"/>
                  <a:pt x="1522" y="4987"/>
                  <a:pt x="22" y="6346"/>
                </a:cubicBezTo>
                <a:lnTo>
                  <a:pt x="0" y="6397"/>
                </a:lnTo>
                <a:cubicBezTo>
                  <a:pt x="2357" y="6085"/>
                  <a:pt x="4458" y="6032"/>
                  <a:pt x="6708" y="6032"/>
                </a:cubicBezTo>
                <a:cubicBezTo>
                  <a:pt x="7425" y="6032"/>
                  <a:pt x="8156" y="6037"/>
                  <a:pt x="8916" y="6041"/>
                </a:cubicBezTo>
                <a:cubicBezTo>
                  <a:pt x="10789" y="6041"/>
                  <a:pt x="12667" y="6059"/>
                  <a:pt x="14523" y="6076"/>
                </a:cubicBezTo>
                <a:cubicBezTo>
                  <a:pt x="15809" y="6076"/>
                  <a:pt x="17078" y="6093"/>
                  <a:pt x="18347" y="6221"/>
                </a:cubicBezTo>
                <a:cubicBezTo>
                  <a:pt x="19264" y="6295"/>
                  <a:pt x="20166" y="6450"/>
                  <a:pt x="21079" y="6450"/>
                </a:cubicBezTo>
                <a:cubicBezTo>
                  <a:pt x="21233" y="6450"/>
                  <a:pt x="21386" y="6446"/>
                  <a:pt x="21540" y="6436"/>
                </a:cubicBezTo>
                <a:cubicBezTo>
                  <a:pt x="20828" y="5793"/>
                  <a:pt x="20113" y="5150"/>
                  <a:pt x="19397" y="4507"/>
                </a:cubicBezTo>
                <a:cubicBezTo>
                  <a:pt x="16996" y="2315"/>
                  <a:pt x="14258" y="1"/>
                  <a:pt x="1104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7" name="Google Shape;117;p14"/>
          <p:cNvGrpSpPr/>
          <p:nvPr/>
        </p:nvGrpSpPr>
        <p:grpSpPr>
          <a:xfrm>
            <a:off x="809015" y="-2"/>
            <a:ext cx="3471183" cy="571125"/>
            <a:chOff x="400240" y="-2"/>
            <a:chExt cx="3471183" cy="571125"/>
          </a:xfrm>
        </p:grpSpPr>
        <p:sp>
          <p:nvSpPr>
            <p:cNvPr id="118" name="Google Shape;118;p14"/>
            <p:cNvSpPr/>
            <p:nvPr/>
          </p:nvSpPr>
          <p:spPr>
            <a:xfrm flipH="1" rot="10800000">
              <a:off x="400240" y="375"/>
              <a:ext cx="3471183" cy="570748"/>
            </a:xfrm>
            <a:custGeom>
              <a:rect b="b" l="l" r="r" t="t"/>
              <a:pathLst>
                <a:path extrusionOk="0" h="2679" w="16293">
                  <a:moveTo>
                    <a:pt x="6830" y="0"/>
                  </a:moveTo>
                  <a:cubicBezTo>
                    <a:pt x="6611" y="0"/>
                    <a:pt x="6392" y="10"/>
                    <a:pt x="6175" y="32"/>
                  </a:cubicBezTo>
                  <a:cubicBezTo>
                    <a:pt x="5663" y="80"/>
                    <a:pt x="5169" y="173"/>
                    <a:pt x="4675" y="310"/>
                  </a:cubicBezTo>
                  <a:cubicBezTo>
                    <a:pt x="3654" y="589"/>
                    <a:pt x="2707" y="1023"/>
                    <a:pt x="1950" y="1424"/>
                  </a:cubicBezTo>
                  <a:cubicBezTo>
                    <a:pt x="758" y="2059"/>
                    <a:pt x="1" y="2679"/>
                    <a:pt x="1" y="2679"/>
                  </a:cubicBezTo>
                  <a:lnTo>
                    <a:pt x="16293" y="2679"/>
                  </a:lnTo>
                  <a:cubicBezTo>
                    <a:pt x="14622" y="2181"/>
                    <a:pt x="13122" y="1610"/>
                    <a:pt x="11729" y="1131"/>
                  </a:cubicBezTo>
                  <a:cubicBezTo>
                    <a:pt x="9944" y="494"/>
                    <a:pt x="8357" y="0"/>
                    <a:pt x="68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4"/>
            <p:cNvSpPr/>
            <p:nvPr/>
          </p:nvSpPr>
          <p:spPr>
            <a:xfrm flipH="1" rot="10800000">
              <a:off x="400240" y="-2"/>
              <a:ext cx="1770425" cy="345133"/>
            </a:xfrm>
            <a:custGeom>
              <a:rect b="b" l="l" r="r" t="t"/>
              <a:pathLst>
                <a:path extrusionOk="0" h="1620" w="8310">
                  <a:moveTo>
                    <a:pt x="3730" y="1"/>
                  </a:moveTo>
                  <a:cubicBezTo>
                    <a:pt x="2989" y="1"/>
                    <a:pt x="2440" y="188"/>
                    <a:pt x="1950" y="365"/>
                  </a:cubicBezTo>
                  <a:cubicBezTo>
                    <a:pt x="758" y="1000"/>
                    <a:pt x="1" y="1620"/>
                    <a:pt x="1" y="1620"/>
                  </a:cubicBezTo>
                  <a:lnTo>
                    <a:pt x="8310" y="1620"/>
                  </a:lnTo>
                  <a:cubicBezTo>
                    <a:pt x="7983" y="1416"/>
                    <a:pt x="7675" y="1249"/>
                    <a:pt x="7382" y="1108"/>
                  </a:cubicBezTo>
                  <a:cubicBezTo>
                    <a:pt x="5748" y="261"/>
                    <a:pt x="4604" y="1"/>
                    <a:pt x="37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0" name="Google Shape;120;p14"/>
          <p:cNvSpPr/>
          <p:nvPr/>
        </p:nvSpPr>
        <p:spPr>
          <a:xfrm rot="-5400000">
            <a:off x="77555" y="96572"/>
            <a:ext cx="641857" cy="643030"/>
          </a:xfrm>
          <a:custGeom>
            <a:rect b="b" l="l" r="r" t="t"/>
            <a:pathLst>
              <a:path extrusionOk="0" h="9324" w="9307">
                <a:moveTo>
                  <a:pt x="4665" y="1"/>
                </a:moveTo>
                <a:cubicBezTo>
                  <a:pt x="2093" y="1"/>
                  <a:pt x="1" y="2093"/>
                  <a:pt x="1" y="4664"/>
                </a:cubicBezTo>
                <a:cubicBezTo>
                  <a:pt x="1" y="7236"/>
                  <a:pt x="2093" y="9324"/>
                  <a:pt x="4665" y="9324"/>
                </a:cubicBezTo>
                <a:cubicBezTo>
                  <a:pt x="7237" y="9324"/>
                  <a:pt x="9307" y="7236"/>
                  <a:pt x="9307" y="4664"/>
                </a:cubicBezTo>
                <a:cubicBezTo>
                  <a:pt x="9307" y="2093"/>
                  <a:pt x="7237" y="1"/>
                  <a:pt x="4665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CUSTOM_5_2_1_1_2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5"/>
          <p:cNvSpPr txBox="1"/>
          <p:nvPr>
            <p:ph type="title"/>
          </p:nvPr>
        </p:nvSpPr>
        <p:spPr>
          <a:xfrm>
            <a:off x="713100" y="2668250"/>
            <a:ext cx="3948900" cy="82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4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23" name="Google Shape;123;p15"/>
          <p:cNvSpPr txBox="1"/>
          <p:nvPr>
            <p:ph hasCustomPrompt="1" idx="2" type="title"/>
          </p:nvPr>
        </p:nvSpPr>
        <p:spPr>
          <a:xfrm>
            <a:off x="3249900" y="1392826"/>
            <a:ext cx="1322100" cy="1104000"/>
          </a:xfrm>
          <a:prstGeom prst="rect">
            <a:avLst/>
          </a:prstGeom>
          <a:solidFill>
            <a:schemeClr val="accent5"/>
          </a:solidFill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24" name="Google Shape;124;p15"/>
          <p:cNvSpPr txBox="1"/>
          <p:nvPr>
            <p:ph idx="1" type="subTitle"/>
          </p:nvPr>
        </p:nvSpPr>
        <p:spPr>
          <a:xfrm>
            <a:off x="713100" y="3407399"/>
            <a:ext cx="3948900" cy="3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15"/>
          <p:cNvSpPr/>
          <p:nvPr/>
        </p:nvSpPr>
        <p:spPr>
          <a:xfrm flipH="1" rot="5400000">
            <a:off x="802045" y="-7"/>
            <a:ext cx="692634" cy="692653"/>
          </a:xfrm>
          <a:custGeom>
            <a:rect b="b" l="l" r="r" t="t"/>
            <a:pathLst>
              <a:path extrusionOk="0" h="7395" w="7395">
                <a:moveTo>
                  <a:pt x="5285" y="1"/>
                </a:moveTo>
                <a:cubicBezTo>
                  <a:pt x="2358" y="1"/>
                  <a:pt x="0" y="2358"/>
                  <a:pt x="0" y="5286"/>
                </a:cubicBezTo>
                <a:lnTo>
                  <a:pt x="0" y="7395"/>
                </a:lnTo>
                <a:lnTo>
                  <a:pt x="7394" y="7395"/>
                </a:lnTo>
                <a:lnTo>
                  <a:pt x="7394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5"/>
          <p:cNvSpPr/>
          <p:nvPr/>
        </p:nvSpPr>
        <p:spPr>
          <a:xfrm flipH="1">
            <a:off x="6" y="21"/>
            <a:ext cx="1287126" cy="2074174"/>
          </a:xfrm>
          <a:custGeom>
            <a:rect b="b" l="l" r="r" t="t"/>
            <a:pathLst>
              <a:path extrusionOk="0" h="5537" w="3436">
                <a:moveTo>
                  <a:pt x="944" y="1"/>
                </a:moveTo>
                <a:cubicBezTo>
                  <a:pt x="1" y="2073"/>
                  <a:pt x="2459" y="4623"/>
                  <a:pt x="3435" y="5537"/>
                </a:cubicBezTo>
                <a:lnTo>
                  <a:pt x="3435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5"/>
          <p:cNvSpPr/>
          <p:nvPr/>
        </p:nvSpPr>
        <p:spPr>
          <a:xfrm flipH="1">
            <a:off x="-5" y="9"/>
            <a:ext cx="707030" cy="1378304"/>
          </a:xfrm>
          <a:custGeom>
            <a:rect b="b" l="l" r="r" t="t"/>
            <a:pathLst>
              <a:path extrusionOk="0" h="4316" w="2214">
                <a:moveTo>
                  <a:pt x="958" y="1"/>
                </a:moveTo>
                <a:cubicBezTo>
                  <a:pt x="0" y="1393"/>
                  <a:pt x="899" y="2986"/>
                  <a:pt x="2213" y="4315"/>
                </a:cubicBezTo>
                <a:lnTo>
                  <a:pt x="2213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5"/>
          <p:cNvSpPr/>
          <p:nvPr/>
        </p:nvSpPr>
        <p:spPr>
          <a:xfrm>
            <a:off x="-41352" y="4316897"/>
            <a:ext cx="3093470" cy="862896"/>
          </a:xfrm>
          <a:custGeom>
            <a:rect b="b" l="l" r="r" t="t"/>
            <a:pathLst>
              <a:path extrusionOk="0" h="6105" w="16452">
                <a:moveTo>
                  <a:pt x="2136" y="1"/>
                </a:moveTo>
                <a:cubicBezTo>
                  <a:pt x="1296" y="1"/>
                  <a:pt x="444" y="389"/>
                  <a:pt x="0" y="1107"/>
                </a:cubicBezTo>
                <a:lnTo>
                  <a:pt x="107" y="6002"/>
                </a:lnTo>
                <a:cubicBezTo>
                  <a:pt x="866" y="5992"/>
                  <a:pt x="1624" y="5988"/>
                  <a:pt x="2381" y="5988"/>
                </a:cubicBezTo>
                <a:cubicBezTo>
                  <a:pt x="6359" y="5988"/>
                  <a:pt x="10316" y="6105"/>
                  <a:pt x="14294" y="6105"/>
                </a:cubicBezTo>
                <a:cubicBezTo>
                  <a:pt x="15012" y="6105"/>
                  <a:pt x="15732" y="6101"/>
                  <a:pt x="16452" y="6092"/>
                </a:cubicBezTo>
                <a:cubicBezTo>
                  <a:pt x="15843" y="4750"/>
                  <a:pt x="15024" y="3464"/>
                  <a:pt x="13863" y="2573"/>
                </a:cubicBezTo>
                <a:cubicBezTo>
                  <a:pt x="12946" y="1876"/>
                  <a:pt x="11802" y="1442"/>
                  <a:pt x="10667" y="1442"/>
                </a:cubicBezTo>
                <a:cubicBezTo>
                  <a:pt x="10343" y="1442"/>
                  <a:pt x="10018" y="1477"/>
                  <a:pt x="9701" y="1553"/>
                </a:cubicBezTo>
                <a:cubicBezTo>
                  <a:pt x="8968" y="1750"/>
                  <a:pt x="8290" y="2144"/>
                  <a:pt x="7557" y="2393"/>
                </a:cubicBezTo>
                <a:cubicBezTo>
                  <a:pt x="7179" y="2524"/>
                  <a:pt x="6762" y="2616"/>
                  <a:pt x="6355" y="2616"/>
                </a:cubicBezTo>
                <a:cubicBezTo>
                  <a:pt x="5991" y="2616"/>
                  <a:pt x="5636" y="2543"/>
                  <a:pt x="5324" y="2359"/>
                </a:cubicBezTo>
                <a:cubicBezTo>
                  <a:pt x="4630" y="1947"/>
                  <a:pt x="4308" y="1124"/>
                  <a:pt x="3717" y="571"/>
                </a:cubicBezTo>
                <a:cubicBezTo>
                  <a:pt x="3287" y="185"/>
                  <a:pt x="2714" y="1"/>
                  <a:pt x="213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29" name="Google Shape;129;p15"/>
          <p:cNvGrpSpPr/>
          <p:nvPr/>
        </p:nvGrpSpPr>
        <p:grpSpPr>
          <a:xfrm>
            <a:off x="4913103" y="3964078"/>
            <a:ext cx="4230896" cy="1179432"/>
            <a:chOff x="4345977" y="3805975"/>
            <a:chExt cx="4798022" cy="1337528"/>
          </a:xfrm>
        </p:grpSpPr>
        <p:sp>
          <p:nvSpPr>
            <p:cNvPr id="130" name="Google Shape;130;p15"/>
            <p:cNvSpPr/>
            <p:nvPr/>
          </p:nvSpPr>
          <p:spPr>
            <a:xfrm rot="-5400000">
              <a:off x="6117181" y="3805975"/>
              <a:ext cx="758100" cy="7581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15"/>
            <p:cNvSpPr/>
            <p:nvPr/>
          </p:nvSpPr>
          <p:spPr>
            <a:xfrm rot="5400000">
              <a:off x="6076225" y="2075728"/>
              <a:ext cx="1337527" cy="4798022"/>
            </a:xfrm>
            <a:custGeom>
              <a:rect b="b" l="l" r="r" t="t"/>
              <a:pathLst>
                <a:path extrusionOk="0" h="4316" w="2214">
                  <a:moveTo>
                    <a:pt x="958" y="1"/>
                  </a:moveTo>
                  <a:cubicBezTo>
                    <a:pt x="0" y="1393"/>
                    <a:pt x="899" y="2986"/>
                    <a:pt x="2213" y="4315"/>
                  </a:cubicBezTo>
                  <a:lnTo>
                    <a:pt x="221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15"/>
            <p:cNvSpPr/>
            <p:nvPr/>
          </p:nvSpPr>
          <p:spPr>
            <a:xfrm flipH="1" rot="-5400000">
              <a:off x="7561361" y="3560862"/>
              <a:ext cx="669900" cy="2495376"/>
            </a:xfrm>
            <a:custGeom>
              <a:rect b="b" l="l" r="r" t="t"/>
              <a:pathLst>
                <a:path extrusionOk="0" h="10723" w="4378">
                  <a:moveTo>
                    <a:pt x="4378" y="0"/>
                  </a:moveTo>
                  <a:cubicBezTo>
                    <a:pt x="2800" y="1548"/>
                    <a:pt x="680" y="4690"/>
                    <a:pt x="1" y="10723"/>
                  </a:cubicBezTo>
                  <a:lnTo>
                    <a:pt x="4378" y="10723"/>
                  </a:lnTo>
                  <a:lnTo>
                    <a:pt x="437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2">
  <p:cSld name="CUSTOM_5_2_1_1_1_2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6"/>
          <p:cNvSpPr txBox="1"/>
          <p:nvPr>
            <p:ph type="title"/>
          </p:nvPr>
        </p:nvSpPr>
        <p:spPr>
          <a:xfrm>
            <a:off x="2400000" y="2496812"/>
            <a:ext cx="4344000" cy="894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4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5" name="Google Shape;135;p16"/>
          <p:cNvSpPr txBox="1"/>
          <p:nvPr>
            <p:ph hasCustomPrompt="1" idx="2" type="title"/>
          </p:nvPr>
        </p:nvSpPr>
        <p:spPr>
          <a:xfrm>
            <a:off x="3910950" y="1297275"/>
            <a:ext cx="1322100" cy="1104000"/>
          </a:xfrm>
          <a:prstGeom prst="rect">
            <a:avLst/>
          </a:prstGeom>
          <a:solidFill>
            <a:schemeClr val="accent5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36" name="Google Shape;136;p16"/>
          <p:cNvSpPr txBox="1"/>
          <p:nvPr>
            <p:ph idx="1" type="subTitle"/>
          </p:nvPr>
        </p:nvSpPr>
        <p:spPr>
          <a:xfrm>
            <a:off x="2400000" y="3298712"/>
            <a:ext cx="4344000" cy="3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16"/>
          <p:cNvSpPr/>
          <p:nvPr/>
        </p:nvSpPr>
        <p:spPr>
          <a:xfrm>
            <a:off x="-61775" y="4135550"/>
            <a:ext cx="3513695" cy="1071504"/>
          </a:xfrm>
          <a:custGeom>
            <a:rect b="b" l="l" r="r" t="t"/>
            <a:pathLst>
              <a:path extrusionOk="0" h="6105" w="16452">
                <a:moveTo>
                  <a:pt x="2136" y="1"/>
                </a:moveTo>
                <a:cubicBezTo>
                  <a:pt x="1296" y="1"/>
                  <a:pt x="444" y="389"/>
                  <a:pt x="0" y="1107"/>
                </a:cubicBezTo>
                <a:lnTo>
                  <a:pt x="107" y="6002"/>
                </a:lnTo>
                <a:cubicBezTo>
                  <a:pt x="866" y="5992"/>
                  <a:pt x="1624" y="5988"/>
                  <a:pt x="2381" y="5988"/>
                </a:cubicBezTo>
                <a:cubicBezTo>
                  <a:pt x="6359" y="5988"/>
                  <a:pt x="10316" y="6105"/>
                  <a:pt x="14294" y="6105"/>
                </a:cubicBezTo>
                <a:cubicBezTo>
                  <a:pt x="15012" y="6105"/>
                  <a:pt x="15732" y="6101"/>
                  <a:pt x="16452" y="6092"/>
                </a:cubicBezTo>
                <a:cubicBezTo>
                  <a:pt x="15843" y="4750"/>
                  <a:pt x="15024" y="3464"/>
                  <a:pt x="13863" y="2573"/>
                </a:cubicBezTo>
                <a:cubicBezTo>
                  <a:pt x="12946" y="1876"/>
                  <a:pt x="11802" y="1442"/>
                  <a:pt x="10667" y="1442"/>
                </a:cubicBezTo>
                <a:cubicBezTo>
                  <a:pt x="10343" y="1442"/>
                  <a:pt x="10018" y="1477"/>
                  <a:pt x="9701" y="1553"/>
                </a:cubicBezTo>
                <a:cubicBezTo>
                  <a:pt x="8968" y="1750"/>
                  <a:pt x="8290" y="2144"/>
                  <a:pt x="7557" y="2393"/>
                </a:cubicBezTo>
                <a:cubicBezTo>
                  <a:pt x="7179" y="2524"/>
                  <a:pt x="6762" y="2616"/>
                  <a:pt x="6355" y="2616"/>
                </a:cubicBezTo>
                <a:cubicBezTo>
                  <a:pt x="5991" y="2616"/>
                  <a:pt x="5636" y="2543"/>
                  <a:pt x="5324" y="2359"/>
                </a:cubicBezTo>
                <a:cubicBezTo>
                  <a:pt x="4630" y="1947"/>
                  <a:pt x="4308" y="1124"/>
                  <a:pt x="3717" y="571"/>
                </a:cubicBezTo>
                <a:cubicBezTo>
                  <a:pt x="3287" y="185"/>
                  <a:pt x="2714" y="1"/>
                  <a:pt x="213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38" name="Google Shape;138;p16"/>
          <p:cNvGrpSpPr/>
          <p:nvPr/>
        </p:nvGrpSpPr>
        <p:grpSpPr>
          <a:xfrm>
            <a:off x="8" y="8"/>
            <a:ext cx="692634" cy="1349775"/>
            <a:chOff x="1775008" y="483683"/>
            <a:chExt cx="692634" cy="1349775"/>
          </a:xfrm>
        </p:grpSpPr>
        <p:sp>
          <p:nvSpPr>
            <p:cNvPr id="139" name="Google Shape;139;p16"/>
            <p:cNvSpPr/>
            <p:nvPr/>
          </p:nvSpPr>
          <p:spPr>
            <a:xfrm rot="-5400000">
              <a:off x="1775017" y="483683"/>
              <a:ext cx="691200" cy="6912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16"/>
            <p:cNvSpPr/>
            <p:nvPr/>
          </p:nvSpPr>
          <p:spPr>
            <a:xfrm rot="10800000">
              <a:off x="1775008" y="1140805"/>
              <a:ext cx="692634" cy="692653"/>
            </a:xfrm>
            <a:custGeom>
              <a:rect b="b" l="l" r="r" t="t"/>
              <a:pathLst>
                <a:path extrusionOk="0" h="7395" w="7395">
                  <a:moveTo>
                    <a:pt x="5285" y="1"/>
                  </a:moveTo>
                  <a:cubicBezTo>
                    <a:pt x="2358" y="1"/>
                    <a:pt x="0" y="2358"/>
                    <a:pt x="0" y="5286"/>
                  </a:cubicBezTo>
                  <a:lnTo>
                    <a:pt x="0" y="7395"/>
                  </a:lnTo>
                  <a:lnTo>
                    <a:pt x="7394" y="7395"/>
                  </a:lnTo>
                  <a:lnTo>
                    <a:pt x="73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1" name="Google Shape;141;p16"/>
          <p:cNvSpPr/>
          <p:nvPr/>
        </p:nvSpPr>
        <p:spPr>
          <a:xfrm rot="5400000">
            <a:off x="7463338" y="3462828"/>
            <a:ext cx="1287126" cy="2074174"/>
          </a:xfrm>
          <a:custGeom>
            <a:rect b="b" l="l" r="r" t="t"/>
            <a:pathLst>
              <a:path extrusionOk="0" h="5537" w="3436">
                <a:moveTo>
                  <a:pt x="944" y="1"/>
                </a:moveTo>
                <a:cubicBezTo>
                  <a:pt x="1" y="2073"/>
                  <a:pt x="2459" y="4623"/>
                  <a:pt x="3435" y="5537"/>
                </a:cubicBezTo>
                <a:lnTo>
                  <a:pt x="3435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6"/>
          <p:cNvSpPr/>
          <p:nvPr/>
        </p:nvSpPr>
        <p:spPr>
          <a:xfrm rot="5400000">
            <a:off x="8101334" y="4100822"/>
            <a:ext cx="707030" cy="1378304"/>
          </a:xfrm>
          <a:custGeom>
            <a:rect b="b" l="l" r="r" t="t"/>
            <a:pathLst>
              <a:path extrusionOk="0" h="4316" w="2214">
                <a:moveTo>
                  <a:pt x="958" y="1"/>
                </a:moveTo>
                <a:cubicBezTo>
                  <a:pt x="0" y="1393"/>
                  <a:pt x="899" y="2986"/>
                  <a:pt x="2213" y="4315"/>
                </a:cubicBezTo>
                <a:lnTo>
                  <a:pt x="2213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6"/>
          <p:cNvSpPr/>
          <p:nvPr/>
        </p:nvSpPr>
        <p:spPr>
          <a:xfrm rot="5400000">
            <a:off x="7753924" y="-257728"/>
            <a:ext cx="517375" cy="1032061"/>
          </a:xfrm>
          <a:custGeom>
            <a:rect b="b" l="l" r="r" t="t"/>
            <a:pathLst>
              <a:path extrusionOk="0" h="14965" w="7502">
                <a:moveTo>
                  <a:pt x="0" y="0"/>
                </a:moveTo>
                <a:lnTo>
                  <a:pt x="0" y="14964"/>
                </a:lnTo>
                <a:cubicBezTo>
                  <a:pt x="4141" y="14964"/>
                  <a:pt x="7502" y="11625"/>
                  <a:pt x="7502" y="7484"/>
                </a:cubicBezTo>
                <a:cubicBezTo>
                  <a:pt x="7502" y="3339"/>
                  <a:pt x="4141" y="0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1">
  <p:cSld name="CUSTOM_5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7"/>
          <p:cNvSpPr/>
          <p:nvPr/>
        </p:nvSpPr>
        <p:spPr>
          <a:xfrm>
            <a:off x="8233586" y="4233051"/>
            <a:ext cx="910417" cy="910454"/>
          </a:xfrm>
          <a:custGeom>
            <a:rect b="b" l="l" r="r" t="t"/>
            <a:pathLst>
              <a:path extrusionOk="0" h="7395" w="7395">
                <a:moveTo>
                  <a:pt x="5285" y="1"/>
                </a:moveTo>
                <a:cubicBezTo>
                  <a:pt x="2358" y="1"/>
                  <a:pt x="0" y="2358"/>
                  <a:pt x="0" y="5286"/>
                </a:cubicBezTo>
                <a:lnTo>
                  <a:pt x="0" y="7395"/>
                </a:lnTo>
                <a:lnTo>
                  <a:pt x="7394" y="7395"/>
                </a:lnTo>
                <a:lnTo>
                  <a:pt x="73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7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47" name="Google Shape;147;p17"/>
          <p:cNvSpPr/>
          <p:nvPr/>
        </p:nvSpPr>
        <p:spPr>
          <a:xfrm>
            <a:off x="0" y="4452300"/>
            <a:ext cx="691200" cy="691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7"/>
          <p:cNvSpPr/>
          <p:nvPr/>
        </p:nvSpPr>
        <p:spPr>
          <a:xfrm>
            <a:off x="8359444" y="160950"/>
            <a:ext cx="691200" cy="6912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7"/>
          <p:cNvSpPr/>
          <p:nvPr/>
        </p:nvSpPr>
        <p:spPr>
          <a:xfrm flipH="1">
            <a:off x="6" y="-12"/>
            <a:ext cx="807025" cy="1573247"/>
          </a:xfrm>
          <a:custGeom>
            <a:rect b="b" l="l" r="r" t="t"/>
            <a:pathLst>
              <a:path extrusionOk="0" h="4316" w="2214">
                <a:moveTo>
                  <a:pt x="958" y="1"/>
                </a:moveTo>
                <a:cubicBezTo>
                  <a:pt x="0" y="1393"/>
                  <a:pt x="899" y="2986"/>
                  <a:pt x="2213" y="4315"/>
                </a:cubicBezTo>
                <a:lnTo>
                  <a:pt x="2213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2">
  <p:cSld name="CUSTOM_5_1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8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2" name="Google Shape;152;p18"/>
          <p:cNvSpPr/>
          <p:nvPr/>
        </p:nvSpPr>
        <p:spPr>
          <a:xfrm rot="10800000">
            <a:off x="7854407" y="4498617"/>
            <a:ext cx="1289591" cy="644881"/>
          </a:xfrm>
          <a:custGeom>
            <a:rect b="b" l="l" r="r" t="t"/>
            <a:pathLst>
              <a:path extrusionOk="0" h="7486" w="14970">
                <a:moveTo>
                  <a:pt x="1" y="1"/>
                </a:moveTo>
                <a:cubicBezTo>
                  <a:pt x="1" y="4146"/>
                  <a:pt x="3340" y="7485"/>
                  <a:pt x="7485" y="7485"/>
                </a:cubicBezTo>
                <a:cubicBezTo>
                  <a:pt x="11630" y="7485"/>
                  <a:pt x="14970" y="4146"/>
                  <a:pt x="1497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8"/>
          <p:cNvSpPr/>
          <p:nvPr/>
        </p:nvSpPr>
        <p:spPr>
          <a:xfrm rot="5400000">
            <a:off x="888564" y="3560862"/>
            <a:ext cx="669900" cy="2495376"/>
          </a:xfrm>
          <a:custGeom>
            <a:rect b="b" l="l" r="r" t="t"/>
            <a:pathLst>
              <a:path extrusionOk="0" h="10723" w="4378">
                <a:moveTo>
                  <a:pt x="4378" y="0"/>
                </a:moveTo>
                <a:cubicBezTo>
                  <a:pt x="2800" y="1548"/>
                  <a:pt x="680" y="4690"/>
                  <a:pt x="1" y="10723"/>
                </a:cubicBezTo>
                <a:lnTo>
                  <a:pt x="4378" y="10723"/>
                </a:lnTo>
                <a:lnTo>
                  <a:pt x="4378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8"/>
          <p:cNvSpPr/>
          <p:nvPr/>
        </p:nvSpPr>
        <p:spPr>
          <a:xfrm flipH="1" rot="-5400000">
            <a:off x="7770231" y="706276"/>
            <a:ext cx="2196753" cy="669902"/>
          </a:xfrm>
          <a:custGeom>
            <a:rect b="b" l="l" r="r" t="t"/>
            <a:pathLst>
              <a:path extrusionOk="0" h="6105" w="16452">
                <a:moveTo>
                  <a:pt x="2136" y="1"/>
                </a:moveTo>
                <a:cubicBezTo>
                  <a:pt x="1296" y="1"/>
                  <a:pt x="444" y="389"/>
                  <a:pt x="0" y="1107"/>
                </a:cubicBezTo>
                <a:lnTo>
                  <a:pt x="107" y="6002"/>
                </a:lnTo>
                <a:cubicBezTo>
                  <a:pt x="866" y="5992"/>
                  <a:pt x="1624" y="5988"/>
                  <a:pt x="2381" y="5988"/>
                </a:cubicBezTo>
                <a:cubicBezTo>
                  <a:pt x="6359" y="5988"/>
                  <a:pt x="10316" y="6105"/>
                  <a:pt x="14294" y="6105"/>
                </a:cubicBezTo>
                <a:cubicBezTo>
                  <a:pt x="15012" y="6105"/>
                  <a:pt x="15732" y="6101"/>
                  <a:pt x="16452" y="6092"/>
                </a:cubicBezTo>
                <a:cubicBezTo>
                  <a:pt x="15843" y="4750"/>
                  <a:pt x="15024" y="3464"/>
                  <a:pt x="13863" y="2573"/>
                </a:cubicBezTo>
                <a:cubicBezTo>
                  <a:pt x="12946" y="1876"/>
                  <a:pt x="11802" y="1442"/>
                  <a:pt x="10667" y="1442"/>
                </a:cubicBezTo>
                <a:cubicBezTo>
                  <a:pt x="10343" y="1442"/>
                  <a:pt x="10018" y="1477"/>
                  <a:pt x="9701" y="1553"/>
                </a:cubicBezTo>
                <a:cubicBezTo>
                  <a:pt x="8968" y="1750"/>
                  <a:pt x="8290" y="2144"/>
                  <a:pt x="7557" y="2393"/>
                </a:cubicBezTo>
                <a:cubicBezTo>
                  <a:pt x="7179" y="2524"/>
                  <a:pt x="6762" y="2616"/>
                  <a:pt x="6355" y="2616"/>
                </a:cubicBezTo>
                <a:cubicBezTo>
                  <a:pt x="5991" y="2616"/>
                  <a:pt x="5636" y="2543"/>
                  <a:pt x="5324" y="2359"/>
                </a:cubicBezTo>
                <a:cubicBezTo>
                  <a:pt x="4630" y="1947"/>
                  <a:pt x="4308" y="1124"/>
                  <a:pt x="3717" y="571"/>
                </a:cubicBezTo>
                <a:cubicBezTo>
                  <a:pt x="3287" y="185"/>
                  <a:pt x="2714" y="1"/>
                  <a:pt x="213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8"/>
          <p:cNvSpPr/>
          <p:nvPr/>
        </p:nvSpPr>
        <p:spPr>
          <a:xfrm flipH="1" rot="5400000">
            <a:off x="-904249" y="433066"/>
            <a:ext cx="2337737" cy="691456"/>
          </a:xfrm>
          <a:custGeom>
            <a:rect b="b" l="l" r="r" t="t"/>
            <a:pathLst>
              <a:path extrusionOk="0" h="6450" w="21541">
                <a:moveTo>
                  <a:pt x="11047" y="1"/>
                </a:moveTo>
                <a:cubicBezTo>
                  <a:pt x="10962" y="1"/>
                  <a:pt x="10876" y="3"/>
                  <a:pt x="10789" y="6"/>
                </a:cubicBezTo>
                <a:cubicBezTo>
                  <a:pt x="8556" y="75"/>
                  <a:pt x="6537" y="1270"/>
                  <a:pt x="4737" y="2556"/>
                </a:cubicBezTo>
                <a:cubicBezTo>
                  <a:pt x="3091" y="3718"/>
                  <a:pt x="1522" y="4987"/>
                  <a:pt x="22" y="6346"/>
                </a:cubicBezTo>
                <a:lnTo>
                  <a:pt x="0" y="6397"/>
                </a:lnTo>
                <a:cubicBezTo>
                  <a:pt x="2357" y="6085"/>
                  <a:pt x="4458" y="6032"/>
                  <a:pt x="6708" y="6032"/>
                </a:cubicBezTo>
                <a:cubicBezTo>
                  <a:pt x="7425" y="6032"/>
                  <a:pt x="8156" y="6037"/>
                  <a:pt x="8916" y="6041"/>
                </a:cubicBezTo>
                <a:cubicBezTo>
                  <a:pt x="10789" y="6041"/>
                  <a:pt x="12667" y="6059"/>
                  <a:pt x="14523" y="6076"/>
                </a:cubicBezTo>
                <a:cubicBezTo>
                  <a:pt x="15809" y="6076"/>
                  <a:pt x="17078" y="6093"/>
                  <a:pt x="18347" y="6221"/>
                </a:cubicBezTo>
                <a:cubicBezTo>
                  <a:pt x="19264" y="6295"/>
                  <a:pt x="20166" y="6450"/>
                  <a:pt x="21079" y="6450"/>
                </a:cubicBezTo>
                <a:cubicBezTo>
                  <a:pt x="21233" y="6450"/>
                  <a:pt x="21386" y="6446"/>
                  <a:pt x="21540" y="6436"/>
                </a:cubicBezTo>
                <a:cubicBezTo>
                  <a:pt x="20828" y="5793"/>
                  <a:pt x="20113" y="5150"/>
                  <a:pt x="19397" y="4507"/>
                </a:cubicBezTo>
                <a:cubicBezTo>
                  <a:pt x="16996" y="2315"/>
                  <a:pt x="14258" y="1"/>
                  <a:pt x="1104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1">
  <p:cSld name="CUSTOM_9"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9"/>
          <p:cNvSpPr txBox="1"/>
          <p:nvPr>
            <p:ph type="title"/>
          </p:nvPr>
        </p:nvSpPr>
        <p:spPr>
          <a:xfrm>
            <a:off x="1285450" y="1619100"/>
            <a:ext cx="2451900" cy="9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158" name="Google Shape;158;p19"/>
          <p:cNvSpPr txBox="1"/>
          <p:nvPr>
            <p:ph idx="1" type="subTitle"/>
          </p:nvPr>
        </p:nvSpPr>
        <p:spPr>
          <a:xfrm>
            <a:off x="1285450" y="2557488"/>
            <a:ext cx="2451900" cy="96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59" name="Google Shape;159;p19"/>
          <p:cNvSpPr/>
          <p:nvPr/>
        </p:nvSpPr>
        <p:spPr>
          <a:xfrm rot="-5400000">
            <a:off x="-518760" y="740291"/>
            <a:ext cx="2075291" cy="1037784"/>
          </a:xfrm>
          <a:custGeom>
            <a:rect b="b" l="l" r="r" t="t"/>
            <a:pathLst>
              <a:path extrusionOk="0" h="7486" w="14970">
                <a:moveTo>
                  <a:pt x="1" y="1"/>
                </a:moveTo>
                <a:cubicBezTo>
                  <a:pt x="1" y="4146"/>
                  <a:pt x="3340" y="7485"/>
                  <a:pt x="7485" y="7485"/>
                </a:cubicBezTo>
                <a:cubicBezTo>
                  <a:pt x="11630" y="7485"/>
                  <a:pt x="14970" y="4146"/>
                  <a:pt x="1497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9"/>
          <p:cNvSpPr/>
          <p:nvPr/>
        </p:nvSpPr>
        <p:spPr>
          <a:xfrm rot="-5400000">
            <a:off x="-299856" y="959286"/>
            <a:ext cx="1199509" cy="599816"/>
          </a:xfrm>
          <a:custGeom>
            <a:rect b="b" l="l" r="r" t="t"/>
            <a:pathLst>
              <a:path extrusionOk="0" h="7486" w="14970">
                <a:moveTo>
                  <a:pt x="1" y="1"/>
                </a:moveTo>
                <a:cubicBezTo>
                  <a:pt x="1" y="4146"/>
                  <a:pt x="3340" y="7485"/>
                  <a:pt x="7485" y="7485"/>
                </a:cubicBezTo>
                <a:cubicBezTo>
                  <a:pt x="11630" y="7485"/>
                  <a:pt x="14970" y="4146"/>
                  <a:pt x="1497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9"/>
          <p:cNvSpPr/>
          <p:nvPr/>
        </p:nvSpPr>
        <p:spPr>
          <a:xfrm>
            <a:off x="454600" y="4280525"/>
            <a:ext cx="582900" cy="5829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9"/>
          <p:cNvSpPr/>
          <p:nvPr/>
        </p:nvSpPr>
        <p:spPr>
          <a:xfrm>
            <a:off x="-48625" y="4412276"/>
            <a:ext cx="3211117" cy="791157"/>
          </a:xfrm>
          <a:custGeom>
            <a:rect b="b" l="l" r="r" t="t"/>
            <a:pathLst>
              <a:path extrusionOk="0" h="6450" w="21541">
                <a:moveTo>
                  <a:pt x="11047" y="1"/>
                </a:moveTo>
                <a:cubicBezTo>
                  <a:pt x="10962" y="1"/>
                  <a:pt x="10876" y="3"/>
                  <a:pt x="10789" y="6"/>
                </a:cubicBezTo>
                <a:cubicBezTo>
                  <a:pt x="8556" y="75"/>
                  <a:pt x="6537" y="1270"/>
                  <a:pt x="4737" y="2556"/>
                </a:cubicBezTo>
                <a:cubicBezTo>
                  <a:pt x="3091" y="3718"/>
                  <a:pt x="1522" y="4987"/>
                  <a:pt x="22" y="6346"/>
                </a:cubicBezTo>
                <a:lnTo>
                  <a:pt x="0" y="6397"/>
                </a:lnTo>
                <a:cubicBezTo>
                  <a:pt x="2357" y="6085"/>
                  <a:pt x="4458" y="6032"/>
                  <a:pt x="6708" y="6032"/>
                </a:cubicBezTo>
                <a:cubicBezTo>
                  <a:pt x="7425" y="6032"/>
                  <a:pt x="8156" y="6037"/>
                  <a:pt x="8916" y="6041"/>
                </a:cubicBezTo>
                <a:cubicBezTo>
                  <a:pt x="10789" y="6041"/>
                  <a:pt x="12667" y="6059"/>
                  <a:pt x="14523" y="6076"/>
                </a:cubicBezTo>
                <a:cubicBezTo>
                  <a:pt x="15809" y="6076"/>
                  <a:pt x="17078" y="6093"/>
                  <a:pt x="18347" y="6221"/>
                </a:cubicBezTo>
                <a:cubicBezTo>
                  <a:pt x="19264" y="6295"/>
                  <a:pt x="20166" y="6450"/>
                  <a:pt x="21079" y="6450"/>
                </a:cubicBezTo>
                <a:cubicBezTo>
                  <a:pt x="21233" y="6450"/>
                  <a:pt x="21386" y="6446"/>
                  <a:pt x="21540" y="6436"/>
                </a:cubicBezTo>
                <a:cubicBezTo>
                  <a:pt x="20828" y="5793"/>
                  <a:pt x="20113" y="5150"/>
                  <a:pt x="19397" y="4507"/>
                </a:cubicBezTo>
                <a:cubicBezTo>
                  <a:pt x="16996" y="2315"/>
                  <a:pt x="14258" y="1"/>
                  <a:pt x="1104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9"/>
          <p:cNvSpPr/>
          <p:nvPr/>
        </p:nvSpPr>
        <p:spPr>
          <a:xfrm>
            <a:off x="-48625" y="4938613"/>
            <a:ext cx="2614837" cy="258445"/>
          </a:xfrm>
          <a:custGeom>
            <a:rect b="b" l="l" r="r" t="t"/>
            <a:pathLst>
              <a:path extrusionOk="0" h="2107" w="17541">
                <a:moveTo>
                  <a:pt x="6998" y="1"/>
                </a:moveTo>
                <a:cubicBezTo>
                  <a:pt x="5642" y="1"/>
                  <a:pt x="4289" y="367"/>
                  <a:pt x="2984" y="713"/>
                </a:cubicBezTo>
                <a:cubicBezTo>
                  <a:pt x="2272" y="910"/>
                  <a:pt x="1539" y="1125"/>
                  <a:pt x="823" y="1339"/>
                </a:cubicBezTo>
                <a:cubicBezTo>
                  <a:pt x="557" y="1570"/>
                  <a:pt x="287" y="1802"/>
                  <a:pt x="22" y="2055"/>
                </a:cubicBezTo>
                <a:lnTo>
                  <a:pt x="0" y="2106"/>
                </a:lnTo>
                <a:cubicBezTo>
                  <a:pt x="626" y="2038"/>
                  <a:pt x="1217" y="1965"/>
                  <a:pt x="1822" y="1909"/>
                </a:cubicBezTo>
                <a:cubicBezTo>
                  <a:pt x="3537" y="1768"/>
                  <a:pt x="5183" y="1733"/>
                  <a:pt x="6914" y="1733"/>
                </a:cubicBezTo>
                <a:cubicBezTo>
                  <a:pt x="7557" y="1733"/>
                  <a:pt x="8217" y="1733"/>
                  <a:pt x="8916" y="1750"/>
                </a:cubicBezTo>
                <a:cubicBezTo>
                  <a:pt x="10789" y="1750"/>
                  <a:pt x="12667" y="1768"/>
                  <a:pt x="14523" y="1785"/>
                </a:cubicBezTo>
                <a:cubicBezTo>
                  <a:pt x="15539" y="1785"/>
                  <a:pt x="16542" y="1802"/>
                  <a:pt x="17541" y="1858"/>
                </a:cubicBezTo>
                <a:cubicBezTo>
                  <a:pt x="16773" y="1587"/>
                  <a:pt x="16040" y="1266"/>
                  <a:pt x="15256" y="1017"/>
                </a:cubicBezTo>
                <a:cubicBezTo>
                  <a:pt x="14613" y="820"/>
                  <a:pt x="13953" y="713"/>
                  <a:pt x="13271" y="696"/>
                </a:cubicBezTo>
                <a:cubicBezTo>
                  <a:pt x="12577" y="662"/>
                  <a:pt x="11878" y="679"/>
                  <a:pt x="11184" y="623"/>
                </a:cubicBezTo>
                <a:cubicBezTo>
                  <a:pt x="9808" y="516"/>
                  <a:pt x="8487" y="19"/>
                  <a:pt x="7111" y="1"/>
                </a:cubicBezTo>
                <a:cubicBezTo>
                  <a:pt x="7073" y="1"/>
                  <a:pt x="7035" y="1"/>
                  <a:pt x="699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9"/>
          <p:cNvSpPr/>
          <p:nvPr/>
        </p:nvSpPr>
        <p:spPr>
          <a:xfrm>
            <a:off x="8067300" y="183300"/>
            <a:ext cx="713400" cy="713400"/>
          </a:xfrm>
          <a:prstGeom prst="donut">
            <a:avLst>
              <a:gd fmla="val 25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2">
  <p:cSld name="CUSTOM_9_1"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0"/>
          <p:cNvSpPr txBox="1"/>
          <p:nvPr>
            <p:ph type="title"/>
          </p:nvPr>
        </p:nvSpPr>
        <p:spPr>
          <a:xfrm>
            <a:off x="1379175" y="1792525"/>
            <a:ext cx="2651100" cy="62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167" name="Google Shape;167;p20"/>
          <p:cNvSpPr txBox="1"/>
          <p:nvPr>
            <p:ph idx="1" type="subTitle"/>
          </p:nvPr>
        </p:nvSpPr>
        <p:spPr>
          <a:xfrm>
            <a:off x="1379075" y="2395875"/>
            <a:ext cx="2651100" cy="99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8" name="Google Shape;168;p20"/>
          <p:cNvSpPr/>
          <p:nvPr/>
        </p:nvSpPr>
        <p:spPr>
          <a:xfrm flipH="1">
            <a:off x="0" y="15"/>
            <a:ext cx="1287126" cy="2074174"/>
          </a:xfrm>
          <a:custGeom>
            <a:rect b="b" l="l" r="r" t="t"/>
            <a:pathLst>
              <a:path extrusionOk="0" h="5537" w="3436">
                <a:moveTo>
                  <a:pt x="944" y="1"/>
                </a:moveTo>
                <a:cubicBezTo>
                  <a:pt x="1" y="2073"/>
                  <a:pt x="2459" y="4623"/>
                  <a:pt x="3435" y="5537"/>
                </a:cubicBezTo>
                <a:lnTo>
                  <a:pt x="3435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20"/>
          <p:cNvSpPr/>
          <p:nvPr/>
        </p:nvSpPr>
        <p:spPr>
          <a:xfrm flipH="1">
            <a:off x="-10" y="2"/>
            <a:ext cx="707030" cy="1378304"/>
          </a:xfrm>
          <a:custGeom>
            <a:rect b="b" l="l" r="r" t="t"/>
            <a:pathLst>
              <a:path extrusionOk="0" h="4316" w="2214">
                <a:moveTo>
                  <a:pt x="958" y="1"/>
                </a:moveTo>
                <a:cubicBezTo>
                  <a:pt x="0" y="1393"/>
                  <a:pt x="899" y="2986"/>
                  <a:pt x="2213" y="4315"/>
                </a:cubicBezTo>
                <a:lnTo>
                  <a:pt x="2213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70" name="Google Shape;170;p20"/>
          <p:cNvGrpSpPr/>
          <p:nvPr/>
        </p:nvGrpSpPr>
        <p:grpSpPr>
          <a:xfrm>
            <a:off x="8232129" y="-3"/>
            <a:ext cx="911853" cy="1821838"/>
            <a:chOff x="8451358" y="8"/>
            <a:chExt cx="692634" cy="1383850"/>
          </a:xfrm>
        </p:grpSpPr>
        <p:sp>
          <p:nvSpPr>
            <p:cNvPr id="171" name="Google Shape;171;p20"/>
            <p:cNvSpPr/>
            <p:nvPr/>
          </p:nvSpPr>
          <p:spPr>
            <a:xfrm flipH="1" rot="5400000">
              <a:off x="8452783" y="8"/>
              <a:ext cx="691200" cy="691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20"/>
            <p:cNvSpPr/>
            <p:nvPr/>
          </p:nvSpPr>
          <p:spPr>
            <a:xfrm flipH="1" rot="10800000">
              <a:off x="8451358" y="691205"/>
              <a:ext cx="692634" cy="692653"/>
            </a:xfrm>
            <a:custGeom>
              <a:rect b="b" l="l" r="r" t="t"/>
              <a:pathLst>
                <a:path extrusionOk="0" h="7395" w="7395">
                  <a:moveTo>
                    <a:pt x="5285" y="1"/>
                  </a:moveTo>
                  <a:cubicBezTo>
                    <a:pt x="2358" y="1"/>
                    <a:pt x="0" y="2358"/>
                    <a:pt x="0" y="5286"/>
                  </a:cubicBezTo>
                  <a:lnTo>
                    <a:pt x="0" y="7395"/>
                  </a:lnTo>
                  <a:lnTo>
                    <a:pt x="7394" y="7395"/>
                  </a:lnTo>
                  <a:lnTo>
                    <a:pt x="739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3" name="Google Shape;173;p20"/>
          <p:cNvSpPr/>
          <p:nvPr/>
        </p:nvSpPr>
        <p:spPr>
          <a:xfrm flipH="1">
            <a:off x="-5" y="3785078"/>
            <a:ext cx="692634" cy="692653"/>
          </a:xfrm>
          <a:custGeom>
            <a:rect b="b" l="l" r="r" t="t"/>
            <a:pathLst>
              <a:path extrusionOk="0" h="7395" w="7395">
                <a:moveTo>
                  <a:pt x="5285" y="1"/>
                </a:moveTo>
                <a:cubicBezTo>
                  <a:pt x="2358" y="1"/>
                  <a:pt x="0" y="2358"/>
                  <a:pt x="0" y="5286"/>
                </a:cubicBezTo>
                <a:lnTo>
                  <a:pt x="0" y="7395"/>
                </a:lnTo>
                <a:lnTo>
                  <a:pt x="7394" y="7395"/>
                </a:lnTo>
                <a:lnTo>
                  <a:pt x="739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20"/>
          <p:cNvSpPr/>
          <p:nvPr/>
        </p:nvSpPr>
        <p:spPr>
          <a:xfrm flipH="1" rot="-5400000">
            <a:off x="393538" y="3462835"/>
            <a:ext cx="1287126" cy="2074174"/>
          </a:xfrm>
          <a:custGeom>
            <a:rect b="b" l="l" r="r" t="t"/>
            <a:pathLst>
              <a:path extrusionOk="0" h="5537" w="3436">
                <a:moveTo>
                  <a:pt x="944" y="1"/>
                </a:moveTo>
                <a:cubicBezTo>
                  <a:pt x="1" y="2073"/>
                  <a:pt x="2459" y="4623"/>
                  <a:pt x="3435" y="5537"/>
                </a:cubicBezTo>
                <a:lnTo>
                  <a:pt x="3435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20"/>
          <p:cNvSpPr/>
          <p:nvPr/>
        </p:nvSpPr>
        <p:spPr>
          <a:xfrm flipH="1" rot="-5400000">
            <a:off x="335639" y="4100829"/>
            <a:ext cx="707030" cy="1378304"/>
          </a:xfrm>
          <a:custGeom>
            <a:rect b="b" l="l" r="r" t="t"/>
            <a:pathLst>
              <a:path extrusionOk="0" h="4316" w="2214">
                <a:moveTo>
                  <a:pt x="958" y="1"/>
                </a:moveTo>
                <a:cubicBezTo>
                  <a:pt x="0" y="1393"/>
                  <a:pt x="899" y="2986"/>
                  <a:pt x="2213" y="4315"/>
                </a:cubicBezTo>
                <a:lnTo>
                  <a:pt x="2213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912075" y="2689500"/>
            <a:ext cx="4676100" cy="80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2400"/>
              <a:buNone/>
              <a:defRPr sz="4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5" name="Google Shape;15;p3"/>
          <p:cNvSpPr txBox="1"/>
          <p:nvPr>
            <p:ph hasCustomPrompt="1" idx="2" type="title"/>
          </p:nvPr>
        </p:nvSpPr>
        <p:spPr>
          <a:xfrm>
            <a:off x="1021075" y="1395800"/>
            <a:ext cx="1322100" cy="1104000"/>
          </a:xfrm>
          <a:prstGeom prst="rect">
            <a:avLst/>
          </a:prstGeom>
          <a:solidFill>
            <a:schemeClr val="accent5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6" name="Google Shape;16;p3"/>
          <p:cNvSpPr txBox="1"/>
          <p:nvPr>
            <p:ph idx="1" type="subTitle"/>
          </p:nvPr>
        </p:nvSpPr>
        <p:spPr>
          <a:xfrm>
            <a:off x="912075" y="3402312"/>
            <a:ext cx="4676100" cy="36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/>
          <p:nvPr/>
        </p:nvSpPr>
        <p:spPr>
          <a:xfrm rot="-5400000">
            <a:off x="7296737" y="1059463"/>
            <a:ext cx="3008901" cy="889971"/>
          </a:xfrm>
          <a:custGeom>
            <a:rect b="b" l="l" r="r" t="t"/>
            <a:pathLst>
              <a:path extrusionOk="0" h="6450" w="21541">
                <a:moveTo>
                  <a:pt x="11047" y="1"/>
                </a:moveTo>
                <a:cubicBezTo>
                  <a:pt x="10962" y="1"/>
                  <a:pt x="10876" y="3"/>
                  <a:pt x="10789" y="6"/>
                </a:cubicBezTo>
                <a:cubicBezTo>
                  <a:pt x="8556" y="75"/>
                  <a:pt x="6537" y="1270"/>
                  <a:pt x="4737" y="2556"/>
                </a:cubicBezTo>
                <a:cubicBezTo>
                  <a:pt x="3091" y="3718"/>
                  <a:pt x="1522" y="4987"/>
                  <a:pt x="22" y="6346"/>
                </a:cubicBezTo>
                <a:lnTo>
                  <a:pt x="0" y="6397"/>
                </a:lnTo>
                <a:cubicBezTo>
                  <a:pt x="2357" y="6085"/>
                  <a:pt x="4458" y="6032"/>
                  <a:pt x="6708" y="6032"/>
                </a:cubicBezTo>
                <a:cubicBezTo>
                  <a:pt x="7425" y="6032"/>
                  <a:pt x="8156" y="6037"/>
                  <a:pt x="8916" y="6041"/>
                </a:cubicBezTo>
                <a:cubicBezTo>
                  <a:pt x="10789" y="6041"/>
                  <a:pt x="12667" y="6059"/>
                  <a:pt x="14523" y="6076"/>
                </a:cubicBezTo>
                <a:cubicBezTo>
                  <a:pt x="15809" y="6076"/>
                  <a:pt x="17078" y="6093"/>
                  <a:pt x="18347" y="6221"/>
                </a:cubicBezTo>
                <a:cubicBezTo>
                  <a:pt x="19264" y="6295"/>
                  <a:pt x="20166" y="6450"/>
                  <a:pt x="21079" y="6450"/>
                </a:cubicBezTo>
                <a:cubicBezTo>
                  <a:pt x="21233" y="6450"/>
                  <a:pt x="21386" y="6446"/>
                  <a:pt x="21540" y="6436"/>
                </a:cubicBezTo>
                <a:cubicBezTo>
                  <a:pt x="20828" y="5793"/>
                  <a:pt x="20113" y="5150"/>
                  <a:pt x="19397" y="4507"/>
                </a:cubicBezTo>
                <a:cubicBezTo>
                  <a:pt x="16996" y="2315"/>
                  <a:pt x="14258" y="1"/>
                  <a:pt x="1104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-9234" y="-9234"/>
            <a:ext cx="691200" cy="691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3"/>
          <p:cNvSpPr/>
          <p:nvPr/>
        </p:nvSpPr>
        <p:spPr>
          <a:xfrm flipH="1">
            <a:off x="-9245" y="3930531"/>
            <a:ext cx="1222153" cy="1222209"/>
          </a:xfrm>
          <a:custGeom>
            <a:rect b="b" l="l" r="r" t="t"/>
            <a:pathLst>
              <a:path extrusionOk="0" h="7395" w="7395">
                <a:moveTo>
                  <a:pt x="5285" y="1"/>
                </a:moveTo>
                <a:cubicBezTo>
                  <a:pt x="2358" y="1"/>
                  <a:pt x="0" y="2358"/>
                  <a:pt x="0" y="5286"/>
                </a:cubicBezTo>
                <a:lnTo>
                  <a:pt x="0" y="7395"/>
                </a:lnTo>
                <a:lnTo>
                  <a:pt x="7394" y="7395"/>
                </a:lnTo>
                <a:lnTo>
                  <a:pt x="7394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0" name="Google Shape;20;p3"/>
          <p:cNvGrpSpPr/>
          <p:nvPr/>
        </p:nvGrpSpPr>
        <p:grpSpPr>
          <a:xfrm>
            <a:off x="4345977" y="3805975"/>
            <a:ext cx="4798022" cy="1337528"/>
            <a:chOff x="4345977" y="3805975"/>
            <a:chExt cx="4798022" cy="1337528"/>
          </a:xfrm>
        </p:grpSpPr>
        <p:sp>
          <p:nvSpPr>
            <p:cNvPr id="21" name="Google Shape;21;p3"/>
            <p:cNvSpPr/>
            <p:nvPr/>
          </p:nvSpPr>
          <p:spPr>
            <a:xfrm rot="-5400000">
              <a:off x="6117181" y="3805975"/>
              <a:ext cx="758100" cy="7581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6076225" y="2075728"/>
              <a:ext cx="1337527" cy="4798022"/>
            </a:xfrm>
            <a:custGeom>
              <a:rect b="b" l="l" r="r" t="t"/>
              <a:pathLst>
                <a:path extrusionOk="0" h="4316" w="2214">
                  <a:moveTo>
                    <a:pt x="958" y="1"/>
                  </a:moveTo>
                  <a:cubicBezTo>
                    <a:pt x="0" y="1393"/>
                    <a:pt x="899" y="2986"/>
                    <a:pt x="2213" y="4315"/>
                  </a:cubicBezTo>
                  <a:lnTo>
                    <a:pt x="221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-5400000">
              <a:off x="7561361" y="3560862"/>
              <a:ext cx="669900" cy="2495376"/>
            </a:xfrm>
            <a:custGeom>
              <a:rect b="b" l="l" r="r" t="t"/>
              <a:pathLst>
                <a:path extrusionOk="0" h="10723" w="4378">
                  <a:moveTo>
                    <a:pt x="4378" y="0"/>
                  </a:moveTo>
                  <a:cubicBezTo>
                    <a:pt x="2800" y="1548"/>
                    <a:pt x="680" y="4690"/>
                    <a:pt x="1" y="10723"/>
                  </a:cubicBezTo>
                  <a:lnTo>
                    <a:pt x="4378" y="10723"/>
                  </a:lnTo>
                  <a:lnTo>
                    <a:pt x="437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3">
  <p:cSld name="CUSTOM_9_1_1"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1"/>
          <p:cNvSpPr txBox="1"/>
          <p:nvPr>
            <p:ph type="title"/>
          </p:nvPr>
        </p:nvSpPr>
        <p:spPr>
          <a:xfrm>
            <a:off x="5349100" y="1821800"/>
            <a:ext cx="2500800" cy="608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178" name="Google Shape;178;p21"/>
          <p:cNvSpPr txBox="1"/>
          <p:nvPr>
            <p:ph idx="1" type="subTitle"/>
          </p:nvPr>
        </p:nvSpPr>
        <p:spPr>
          <a:xfrm>
            <a:off x="5349100" y="2393738"/>
            <a:ext cx="2500800" cy="9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79" name="Google Shape;179;p21"/>
          <p:cNvSpPr/>
          <p:nvPr/>
        </p:nvSpPr>
        <p:spPr>
          <a:xfrm rot="10800000">
            <a:off x="8" y="657130"/>
            <a:ext cx="692634" cy="692653"/>
          </a:xfrm>
          <a:custGeom>
            <a:rect b="b" l="l" r="r" t="t"/>
            <a:pathLst>
              <a:path extrusionOk="0" h="7395" w="7395">
                <a:moveTo>
                  <a:pt x="5285" y="1"/>
                </a:moveTo>
                <a:cubicBezTo>
                  <a:pt x="2358" y="1"/>
                  <a:pt x="0" y="2358"/>
                  <a:pt x="0" y="5286"/>
                </a:cubicBezTo>
                <a:lnTo>
                  <a:pt x="0" y="7395"/>
                </a:lnTo>
                <a:lnTo>
                  <a:pt x="7394" y="7395"/>
                </a:lnTo>
                <a:lnTo>
                  <a:pt x="7394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21"/>
          <p:cNvSpPr/>
          <p:nvPr/>
        </p:nvSpPr>
        <p:spPr>
          <a:xfrm rot="-5400000">
            <a:off x="393551" y="-402149"/>
            <a:ext cx="1287126" cy="2074174"/>
          </a:xfrm>
          <a:custGeom>
            <a:rect b="b" l="l" r="r" t="t"/>
            <a:pathLst>
              <a:path extrusionOk="0" h="5537" w="3436">
                <a:moveTo>
                  <a:pt x="944" y="1"/>
                </a:moveTo>
                <a:cubicBezTo>
                  <a:pt x="1" y="2073"/>
                  <a:pt x="2459" y="4623"/>
                  <a:pt x="3435" y="5537"/>
                </a:cubicBezTo>
                <a:lnTo>
                  <a:pt x="3435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21"/>
          <p:cNvSpPr/>
          <p:nvPr/>
        </p:nvSpPr>
        <p:spPr>
          <a:xfrm rot="-5400000">
            <a:off x="335651" y="-344272"/>
            <a:ext cx="707030" cy="1378304"/>
          </a:xfrm>
          <a:custGeom>
            <a:rect b="b" l="l" r="r" t="t"/>
            <a:pathLst>
              <a:path extrusionOk="0" h="4316" w="2214">
                <a:moveTo>
                  <a:pt x="958" y="1"/>
                </a:moveTo>
                <a:cubicBezTo>
                  <a:pt x="0" y="1393"/>
                  <a:pt x="899" y="2986"/>
                  <a:pt x="2213" y="4315"/>
                </a:cubicBezTo>
                <a:lnTo>
                  <a:pt x="2213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82" name="Google Shape;182;p21"/>
          <p:cNvGrpSpPr/>
          <p:nvPr/>
        </p:nvGrpSpPr>
        <p:grpSpPr>
          <a:xfrm>
            <a:off x="4913103" y="3963878"/>
            <a:ext cx="4230896" cy="1179432"/>
            <a:chOff x="4345977" y="3805975"/>
            <a:chExt cx="4798022" cy="1337528"/>
          </a:xfrm>
        </p:grpSpPr>
        <p:sp>
          <p:nvSpPr>
            <p:cNvPr id="183" name="Google Shape;183;p21"/>
            <p:cNvSpPr/>
            <p:nvPr/>
          </p:nvSpPr>
          <p:spPr>
            <a:xfrm rot="-5400000">
              <a:off x="6117181" y="3805975"/>
              <a:ext cx="758100" cy="7581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21"/>
            <p:cNvSpPr/>
            <p:nvPr/>
          </p:nvSpPr>
          <p:spPr>
            <a:xfrm rot="5400000">
              <a:off x="6076225" y="2075728"/>
              <a:ext cx="1337527" cy="4798022"/>
            </a:xfrm>
            <a:custGeom>
              <a:rect b="b" l="l" r="r" t="t"/>
              <a:pathLst>
                <a:path extrusionOk="0" h="4316" w="2214">
                  <a:moveTo>
                    <a:pt x="958" y="1"/>
                  </a:moveTo>
                  <a:cubicBezTo>
                    <a:pt x="0" y="1393"/>
                    <a:pt x="899" y="2986"/>
                    <a:pt x="2213" y="4315"/>
                  </a:cubicBezTo>
                  <a:lnTo>
                    <a:pt x="221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21"/>
            <p:cNvSpPr/>
            <p:nvPr/>
          </p:nvSpPr>
          <p:spPr>
            <a:xfrm flipH="1" rot="-5400000">
              <a:off x="7561361" y="3560862"/>
              <a:ext cx="669900" cy="2495376"/>
            </a:xfrm>
            <a:custGeom>
              <a:rect b="b" l="l" r="r" t="t"/>
              <a:pathLst>
                <a:path extrusionOk="0" h="10723" w="4378">
                  <a:moveTo>
                    <a:pt x="4378" y="0"/>
                  </a:moveTo>
                  <a:cubicBezTo>
                    <a:pt x="2800" y="1548"/>
                    <a:pt x="680" y="4690"/>
                    <a:pt x="1" y="10723"/>
                  </a:cubicBezTo>
                  <a:lnTo>
                    <a:pt x="4378" y="10723"/>
                  </a:lnTo>
                  <a:lnTo>
                    <a:pt x="437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4">
  <p:cSld name="CUSTOM_12"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2"/>
          <p:cNvSpPr txBox="1"/>
          <p:nvPr>
            <p:ph type="title"/>
          </p:nvPr>
        </p:nvSpPr>
        <p:spPr>
          <a:xfrm>
            <a:off x="973725" y="1106475"/>
            <a:ext cx="3038400" cy="1875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48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88" name="Google Shape;188;p22"/>
          <p:cNvSpPr txBox="1"/>
          <p:nvPr>
            <p:ph idx="1" type="subTitle"/>
          </p:nvPr>
        </p:nvSpPr>
        <p:spPr>
          <a:xfrm>
            <a:off x="973749" y="2939625"/>
            <a:ext cx="3038400" cy="100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89" name="Google Shape;189;p22"/>
          <p:cNvSpPr/>
          <p:nvPr>
            <p:ph idx="2" type="pic"/>
          </p:nvPr>
        </p:nvSpPr>
        <p:spPr>
          <a:xfrm>
            <a:off x="4655875" y="963900"/>
            <a:ext cx="3120300" cy="3120300"/>
          </a:xfrm>
          <a:prstGeom prst="ellipse">
            <a:avLst/>
          </a:prstGeom>
          <a:noFill/>
          <a:ln>
            <a:noFill/>
          </a:ln>
        </p:spPr>
      </p:sp>
      <p:sp>
        <p:nvSpPr>
          <p:cNvPr id="190" name="Google Shape;190;p22"/>
          <p:cNvSpPr/>
          <p:nvPr/>
        </p:nvSpPr>
        <p:spPr>
          <a:xfrm flipH="1">
            <a:off x="6081916" y="4230249"/>
            <a:ext cx="3120286" cy="951525"/>
          </a:xfrm>
          <a:custGeom>
            <a:rect b="b" l="l" r="r" t="t"/>
            <a:pathLst>
              <a:path extrusionOk="0" h="6105" w="16452">
                <a:moveTo>
                  <a:pt x="2136" y="1"/>
                </a:moveTo>
                <a:cubicBezTo>
                  <a:pt x="1296" y="1"/>
                  <a:pt x="444" y="389"/>
                  <a:pt x="0" y="1107"/>
                </a:cubicBezTo>
                <a:lnTo>
                  <a:pt x="107" y="6002"/>
                </a:lnTo>
                <a:cubicBezTo>
                  <a:pt x="866" y="5992"/>
                  <a:pt x="1624" y="5988"/>
                  <a:pt x="2381" y="5988"/>
                </a:cubicBezTo>
                <a:cubicBezTo>
                  <a:pt x="6359" y="5988"/>
                  <a:pt x="10316" y="6105"/>
                  <a:pt x="14294" y="6105"/>
                </a:cubicBezTo>
                <a:cubicBezTo>
                  <a:pt x="15012" y="6105"/>
                  <a:pt x="15732" y="6101"/>
                  <a:pt x="16452" y="6092"/>
                </a:cubicBezTo>
                <a:cubicBezTo>
                  <a:pt x="15843" y="4750"/>
                  <a:pt x="15024" y="3464"/>
                  <a:pt x="13863" y="2573"/>
                </a:cubicBezTo>
                <a:cubicBezTo>
                  <a:pt x="12946" y="1876"/>
                  <a:pt x="11802" y="1442"/>
                  <a:pt x="10667" y="1442"/>
                </a:cubicBezTo>
                <a:cubicBezTo>
                  <a:pt x="10343" y="1442"/>
                  <a:pt x="10018" y="1477"/>
                  <a:pt x="9701" y="1553"/>
                </a:cubicBezTo>
                <a:cubicBezTo>
                  <a:pt x="8968" y="1750"/>
                  <a:pt x="8290" y="2144"/>
                  <a:pt x="7557" y="2393"/>
                </a:cubicBezTo>
                <a:cubicBezTo>
                  <a:pt x="7179" y="2524"/>
                  <a:pt x="6762" y="2616"/>
                  <a:pt x="6355" y="2616"/>
                </a:cubicBezTo>
                <a:cubicBezTo>
                  <a:pt x="5991" y="2616"/>
                  <a:pt x="5636" y="2543"/>
                  <a:pt x="5324" y="2359"/>
                </a:cubicBezTo>
                <a:cubicBezTo>
                  <a:pt x="4630" y="1947"/>
                  <a:pt x="4308" y="1124"/>
                  <a:pt x="3717" y="571"/>
                </a:cubicBezTo>
                <a:cubicBezTo>
                  <a:pt x="3287" y="185"/>
                  <a:pt x="2714" y="1"/>
                  <a:pt x="21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2"/>
          <p:cNvSpPr/>
          <p:nvPr/>
        </p:nvSpPr>
        <p:spPr>
          <a:xfrm rot="5400000">
            <a:off x="28" y="4194247"/>
            <a:ext cx="949222" cy="949278"/>
          </a:xfrm>
          <a:custGeom>
            <a:rect b="b" l="l" r="r" t="t"/>
            <a:pathLst>
              <a:path extrusionOk="0" h="7395" w="7395">
                <a:moveTo>
                  <a:pt x="5285" y="1"/>
                </a:moveTo>
                <a:cubicBezTo>
                  <a:pt x="2358" y="1"/>
                  <a:pt x="0" y="2358"/>
                  <a:pt x="0" y="5286"/>
                </a:cubicBezTo>
                <a:lnTo>
                  <a:pt x="0" y="7395"/>
                </a:lnTo>
                <a:lnTo>
                  <a:pt x="7394" y="7395"/>
                </a:lnTo>
                <a:lnTo>
                  <a:pt x="7394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5">
  <p:cSld name="TITLE_AND_BODY_1"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3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4" name="Google Shape;194;p23"/>
          <p:cNvSpPr txBox="1"/>
          <p:nvPr>
            <p:ph idx="1" type="body"/>
          </p:nvPr>
        </p:nvSpPr>
        <p:spPr>
          <a:xfrm>
            <a:off x="720000" y="1152475"/>
            <a:ext cx="7704000" cy="60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Livvic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 Condensed Light"/>
              <a:buChar char="○"/>
              <a:defRPr/>
            </a:lvl2pPr>
            <a:lvl3pPr indent="-3175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 Condensed Light"/>
              <a:buChar char="■"/>
              <a:defRPr/>
            </a:lvl3pPr>
            <a:lvl4pPr indent="-3175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 Condensed Light"/>
              <a:buChar char="●"/>
              <a:defRPr/>
            </a:lvl4pPr>
            <a:lvl5pPr indent="-3175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 Condensed Light"/>
              <a:buChar char="○"/>
              <a:defRPr/>
            </a:lvl5pPr>
            <a:lvl6pPr indent="-3175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 Condensed Light"/>
              <a:buChar char="■"/>
              <a:defRPr/>
            </a:lvl6pPr>
            <a:lvl7pPr indent="-3175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 Condensed Light"/>
              <a:buChar char="●"/>
              <a:defRPr/>
            </a:lvl7pPr>
            <a:lvl8pPr indent="-3175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 Condensed Light"/>
              <a:buChar char="○"/>
              <a:defRPr/>
            </a:lvl8pPr>
            <a:lvl9pPr indent="-3175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 Condensed Light"/>
              <a:buChar char="■"/>
              <a:defRPr/>
            </a:lvl9pPr>
          </a:lstStyle>
          <a:p/>
        </p:txBody>
      </p:sp>
      <p:sp>
        <p:nvSpPr>
          <p:cNvPr id="195" name="Google Shape;195;p23"/>
          <p:cNvSpPr/>
          <p:nvPr/>
        </p:nvSpPr>
        <p:spPr>
          <a:xfrm>
            <a:off x="181031" y="4360499"/>
            <a:ext cx="609600" cy="6096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23"/>
          <p:cNvSpPr/>
          <p:nvPr/>
        </p:nvSpPr>
        <p:spPr>
          <a:xfrm>
            <a:off x="-48625" y="4660342"/>
            <a:ext cx="2204291" cy="543090"/>
          </a:xfrm>
          <a:custGeom>
            <a:rect b="b" l="l" r="r" t="t"/>
            <a:pathLst>
              <a:path extrusionOk="0" h="6450" w="21541">
                <a:moveTo>
                  <a:pt x="11047" y="1"/>
                </a:moveTo>
                <a:cubicBezTo>
                  <a:pt x="10962" y="1"/>
                  <a:pt x="10876" y="3"/>
                  <a:pt x="10789" y="6"/>
                </a:cubicBezTo>
                <a:cubicBezTo>
                  <a:pt x="8556" y="75"/>
                  <a:pt x="6537" y="1270"/>
                  <a:pt x="4737" y="2556"/>
                </a:cubicBezTo>
                <a:cubicBezTo>
                  <a:pt x="3091" y="3718"/>
                  <a:pt x="1522" y="4987"/>
                  <a:pt x="22" y="6346"/>
                </a:cubicBezTo>
                <a:lnTo>
                  <a:pt x="0" y="6397"/>
                </a:lnTo>
                <a:cubicBezTo>
                  <a:pt x="2357" y="6085"/>
                  <a:pt x="4458" y="6032"/>
                  <a:pt x="6708" y="6032"/>
                </a:cubicBezTo>
                <a:cubicBezTo>
                  <a:pt x="7425" y="6032"/>
                  <a:pt x="8156" y="6037"/>
                  <a:pt x="8916" y="6041"/>
                </a:cubicBezTo>
                <a:cubicBezTo>
                  <a:pt x="10789" y="6041"/>
                  <a:pt x="12667" y="6059"/>
                  <a:pt x="14523" y="6076"/>
                </a:cubicBezTo>
                <a:cubicBezTo>
                  <a:pt x="15809" y="6076"/>
                  <a:pt x="17078" y="6093"/>
                  <a:pt x="18347" y="6221"/>
                </a:cubicBezTo>
                <a:cubicBezTo>
                  <a:pt x="19264" y="6295"/>
                  <a:pt x="20166" y="6450"/>
                  <a:pt x="21079" y="6450"/>
                </a:cubicBezTo>
                <a:cubicBezTo>
                  <a:pt x="21233" y="6450"/>
                  <a:pt x="21386" y="6446"/>
                  <a:pt x="21540" y="6436"/>
                </a:cubicBezTo>
                <a:cubicBezTo>
                  <a:pt x="20828" y="5793"/>
                  <a:pt x="20113" y="5150"/>
                  <a:pt x="19397" y="4507"/>
                </a:cubicBezTo>
                <a:cubicBezTo>
                  <a:pt x="16996" y="2315"/>
                  <a:pt x="14258" y="1"/>
                  <a:pt x="1104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97" name="Google Shape;197;p23"/>
          <p:cNvGrpSpPr/>
          <p:nvPr/>
        </p:nvGrpSpPr>
        <p:grpSpPr>
          <a:xfrm>
            <a:off x="7955199" y="187354"/>
            <a:ext cx="937595" cy="761227"/>
            <a:chOff x="2699874" y="1037954"/>
            <a:chExt cx="937595" cy="761227"/>
          </a:xfrm>
        </p:grpSpPr>
        <p:sp>
          <p:nvSpPr>
            <p:cNvPr id="198" name="Google Shape;198;p23"/>
            <p:cNvSpPr/>
            <p:nvPr/>
          </p:nvSpPr>
          <p:spPr>
            <a:xfrm rot="-5400000">
              <a:off x="2933643" y="804184"/>
              <a:ext cx="470057" cy="937595"/>
            </a:xfrm>
            <a:custGeom>
              <a:rect b="b" l="l" r="r" t="t"/>
              <a:pathLst>
                <a:path extrusionOk="0" h="14965" w="7502">
                  <a:moveTo>
                    <a:pt x="0" y="0"/>
                  </a:moveTo>
                  <a:lnTo>
                    <a:pt x="0" y="14964"/>
                  </a:lnTo>
                  <a:cubicBezTo>
                    <a:pt x="4141" y="14964"/>
                    <a:pt x="7502" y="11625"/>
                    <a:pt x="7502" y="7484"/>
                  </a:cubicBezTo>
                  <a:cubicBezTo>
                    <a:pt x="7502" y="3339"/>
                    <a:pt x="4141" y="0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" name="Google Shape;199;p23"/>
            <p:cNvSpPr/>
            <p:nvPr/>
          </p:nvSpPr>
          <p:spPr>
            <a:xfrm rot="-5400000">
              <a:off x="2877070" y="1215518"/>
              <a:ext cx="583153" cy="584172"/>
            </a:xfrm>
            <a:custGeom>
              <a:rect b="b" l="l" r="r" t="t"/>
              <a:pathLst>
                <a:path extrusionOk="0" h="9324" w="9307">
                  <a:moveTo>
                    <a:pt x="4647" y="1"/>
                  </a:moveTo>
                  <a:cubicBezTo>
                    <a:pt x="2076" y="1"/>
                    <a:pt x="1" y="2093"/>
                    <a:pt x="1" y="4664"/>
                  </a:cubicBezTo>
                  <a:cubicBezTo>
                    <a:pt x="1" y="7236"/>
                    <a:pt x="2076" y="9324"/>
                    <a:pt x="4647" y="9324"/>
                  </a:cubicBezTo>
                  <a:cubicBezTo>
                    <a:pt x="7237" y="9324"/>
                    <a:pt x="9307" y="7236"/>
                    <a:pt x="9307" y="4664"/>
                  </a:cubicBezTo>
                  <a:cubicBezTo>
                    <a:pt x="9307" y="2093"/>
                    <a:pt x="7237" y="1"/>
                    <a:pt x="464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1">
  <p:cSld name="CUSTOM_11"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4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2" name="Google Shape;202;p24"/>
          <p:cNvSpPr txBox="1"/>
          <p:nvPr>
            <p:ph idx="1" type="subTitle"/>
          </p:nvPr>
        </p:nvSpPr>
        <p:spPr>
          <a:xfrm>
            <a:off x="1776638" y="3947724"/>
            <a:ext cx="2438400" cy="57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03" name="Google Shape;203;p24"/>
          <p:cNvSpPr txBox="1"/>
          <p:nvPr>
            <p:ph idx="2" type="subTitle"/>
          </p:nvPr>
        </p:nvSpPr>
        <p:spPr>
          <a:xfrm>
            <a:off x="4928960" y="3947724"/>
            <a:ext cx="2438400" cy="57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04" name="Google Shape;204;p24"/>
          <p:cNvSpPr txBox="1"/>
          <p:nvPr>
            <p:ph idx="3" type="subTitle"/>
          </p:nvPr>
        </p:nvSpPr>
        <p:spPr>
          <a:xfrm>
            <a:off x="1776637" y="3599800"/>
            <a:ext cx="24384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5" name="Google Shape;205;p24"/>
          <p:cNvSpPr txBox="1"/>
          <p:nvPr>
            <p:ph idx="4" type="subTitle"/>
          </p:nvPr>
        </p:nvSpPr>
        <p:spPr>
          <a:xfrm>
            <a:off x="4928953" y="3599800"/>
            <a:ext cx="24384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" name="Google Shape;206;p24"/>
          <p:cNvSpPr/>
          <p:nvPr/>
        </p:nvSpPr>
        <p:spPr>
          <a:xfrm flipH="1" rot="5400000">
            <a:off x="-848694" y="777708"/>
            <a:ext cx="2361701" cy="806282"/>
          </a:xfrm>
          <a:custGeom>
            <a:rect b="b" l="l" r="r" t="t"/>
            <a:pathLst>
              <a:path extrusionOk="0" h="6450" w="21541">
                <a:moveTo>
                  <a:pt x="11047" y="1"/>
                </a:moveTo>
                <a:cubicBezTo>
                  <a:pt x="10962" y="1"/>
                  <a:pt x="10876" y="3"/>
                  <a:pt x="10789" y="6"/>
                </a:cubicBezTo>
                <a:cubicBezTo>
                  <a:pt x="8556" y="75"/>
                  <a:pt x="6537" y="1270"/>
                  <a:pt x="4737" y="2556"/>
                </a:cubicBezTo>
                <a:cubicBezTo>
                  <a:pt x="3091" y="3718"/>
                  <a:pt x="1522" y="4987"/>
                  <a:pt x="22" y="6346"/>
                </a:cubicBezTo>
                <a:lnTo>
                  <a:pt x="0" y="6397"/>
                </a:lnTo>
                <a:cubicBezTo>
                  <a:pt x="2357" y="6085"/>
                  <a:pt x="4458" y="6032"/>
                  <a:pt x="6708" y="6032"/>
                </a:cubicBezTo>
                <a:cubicBezTo>
                  <a:pt x="7425" y="6032"/>
                  <a:pt x="8156" y="6037"/>
                  <a:pt x="8916" y="6041"/>
                </a:cubicBezTo>
                <a:cubicBezTo>
                  <a:pt x="10789" y="6041"/>
                  <a:pt x="12667" y="6059"/>
                  <a:pt x="14523" y="6076"/>
                </a:cubicBezTo>
                <a:cubicBezTo>
                  <a:pt x="15809" y="6076"/>
                  <a:pt x="17078" y="6093"/>
                  <a:pt x="18347" y="6221"/>
                </a:cubicBezTo>
                <a:cubicBezTo>
                  <a:pt x="19264" y="6295"/>
                  <a:pt x="20166" y="6450"/>
                  <a:pt x="21079" y="6450"/>
                </a:cubicBezTo>
                <a:cubicBezTo>
                  <a:pt x="21233" y="6450"/>
                  <a:pt x="21386" y="6446"/>
                  <a:pt x="21540" y="6436"/>
                </a:cubicBezTo>
                <a:cubicBezTo>
                  <a:pt x="20828" y="5793"/>
                  <a:pt x="20113" y="5150"/>
                  <a:pt x="19397" y="4507"/>
                </a:cubicBezTo>
                <a:cubicBezTo>
                  <a:pt x="16996" y="2315"/>
                  <a:pt x="14258" y="1"/>
                  <a:pt x="1104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24"/>
          <p:cNvSpPr/>
          <p:nvPr/>
        </p:nvSpPr>
        <p:spPr>
          <a:xfrm flipH="1" rot="5400000">
            <a:off x="-978124" y="907152"/>
            <a:ext cx="2361701" cy="547395"/>
          </a:xfrm>
          <a:custGeom>
            <a:rect b="b" l="l" r="r" t="t"/>
            <a:pathLst>
              <a:path extrusionOk="0" h="6450" w="21541">
                <a:moveTo>
                  <a:pt x="11047" y="1"/>
                </a:moveTo>
                <a:cubicBezTo>
                  <a:pt x="10962" y="1"/>
                  <a:pt x="10876" y="3"/>
                  <a:pt x="10789" y="6"/>
                </a:cubicBezTo>
                <a:cubicBezTo>
                  <a:pt x="8556" y="75"/>
                  <a:pt x="6537" y="1270"/>
                  <a:pt x="4737" y="2556"/>
                </a:cubicBezTo>
                <a:cubicBezTo>
                  <a:pt x="3091" y="3718"/>
                  <a:pt x="1522" y="4987"/>
                  <a:pt x="22" y="6346"/>
                </a:cubicBezTo>
                <a:lnTo>
                  <a:pt x="0" y="6397"/>
                </a:lnTo>
                <a:cubicBezTo>
                  <a:pt x="2357" y="6085"/>
                  <a:pt x="4458" y="6032"/>
                  <a:pt x="6708" y="6032"/>
                </a:cubicBezTo>
                <a:cubicBezTo>
                  <a:pt x="7425" y="6032"/>
                  <a:pt x="8156" y="6037"/>
                  <a:pt x="8916" y="6041"/>
                </a:cubicBezTo>
                <a:cubicBezTo>
                  <a:pt x="10789" y="6041"/>
                  <a:pt x="12667" y="6059"/>
                  <a:pt x="14523" y="6076"/>
                </a:cubicBezTo>
                <a:cubicBezTo>
                  <a:pt x="15809" y="6076"/>
                  <a:pt x="17078" y="6093"/>
                  <a:pt x="18347" y="6221"/>
                </a:cubicBezTo>
                <a:cubicBezTo>
                  <a:pt x="19264" y="6295"/>
                  <a:pt x="20166" y="6450"/>
                  <a:pt x="21079" y="6450"/>
                </a:cubicBezTo>
                <a:cubicBezTo>
                  <a:pt x="21233" y="6450"/>
                  <a:pt x="21386" y="6446"/>
                  <a:pt x="21540" y="6436"/>
                </a:cubicBezTo>
                <a:cubicBezTo>
                  <a:pt x="20828" y="5793"/>
                  <a:pt x="20113" y="5150"/>
                  <a:pt x="19397" y="4507"/>
                </a:cubicBezTo>
                <a:cubicBezTo>
                  <a:pt x="16996" y="2315"/>
                  <a:pt x="14258" y="1"/>
                  <a:pt x="1104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24"/>
          <p:cNvSpPr/>
          <p:nvPr/>
        </p:nvSpPr>
        <p:spPr>
          <a:xfrm rot="5400000">
            <a:off x="8412450" y="8850"/>
            <a:ext cx="740400" cy="72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09" name="Google Shape;209;p24"/>
          <p:cNvGrpSpPr/>
          <p:nvPr/>
        </p:nvGrpSpPr>
        <p:grpSpPr>
          <a:xfrm>
            <a:off x="7984900" y="2883955"/>
            <a:ext cx="1159102" cy="2259546"/>
            <a:chOff x="7977075" y="2883955"/>
            <a:chExt cx="1159102" cy="2259546"/>
          </a:xfrm>
        </p:grpSpPr>
        <p:sp>
          <p:nvSpPr>
            <p:cNvPr id="210" name="Google Shape;210;p24"/>
            <p:cNvSpPr/>
            <p:nvPr/>
          </p:nvSpPr>
          <p:spPr>
            <a:xfrm flipH="1" rot="10800000">
              <a:off x="7977075" y="2883955"/>
              <a:ext cx="1159101" cy="2259545"/>
            </a:xfrm>
            <a:custGeom>
              <a:rect b="b" l="l" r="r" t="t"/>
              <a:pathLst>
                <a:path extrusionOk="0" h="4316" w="2214">
                  <a:moveTo>
                    <a:pt x="958" y="1"/>
                  </a:moveTo>
                  <a:cubicBezTo>
                    <a:pt x="0" y="1393"/>
                    <a:pt x="899" y="2986"/>
                    <a:pt x="2213" y="4315"/>
                  </a:cubicBezTo>
                  <a:lnTo>
                    <a:pt x="221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24"/>
            <p:cNvSpPr/>
            <p:nvPr/>
          </p:nvSpPr>
          <p:spPr>
            <a:xfrm flipH="1" rot="10800000">
              <a:off x="8271825" y="3458523"/>
              <a:ext cx="864351" cy="1684977"/>
            </a:xfrm>
            <a:custGeom>
              <a:rect b="b" l="l" r="r" t="t"/>
              <a:pathLst>
                <a:path extrusionOk="0" h="4316" w="2214">
                  <a:moveTo>
                    <a:pt x="958" y="1"/>
                  </a:moveTo>
                  <a:cubicBezTo>
                    <a:pt x="0" y="1393"/>
                    <a:pt x="899" y="2986"/>
                    <a:pt x="2213" y="4315"/>
                  </a:cubicBezTo>
                  <a:lnTo>
                    <a:pt x="221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2">
  <p:cSld name="CUSTOM_11_1"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5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4" name="Google Shape;214;p25"/>
          <p:cNvSpPr txBox="1"/>
          <p:nvPr>
            <p:ph idx="1" type="subTitle"/>
          </p:nvPr>
        </p:nvSpPr>
        <p:spPr>
          <a:xfrm>
            <a:off x="720000" y="1570175"/>
            <a:ext cx="3598500" cy="233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15" name="Google Shape;215;p25"/>
          <p:cNvSpPr txBox="1"/>
          <p:nvPr>
            <p:ph idx="2" type="subTitle"/>
          </p:nvPr>
        </p:nvSpPr>
        <p:spPr>
          <a:xfrm>
            <a:off x="4825525" y="1570175"/>
            <a:ext cx="3598500" cy="233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16" name="Google Shape;216;p25"/>
          <p:cNvSpPr/>
          <p:nvPr/>
        </p:nvSpPr>
        <p:spPr>
          <a:xfrm>
            <a:off x="-41325" y="4115100"/>
            <a:ext cx="3513695" cy="1071504"/>
          </a:xfrm>
          <a:custGeom>
            <a:rect b="b" l="l" r="r" t="t"/>
            <a:pathLst>
              <a:path extrusionOk="0" h="6105" w="16452">
                <a:moveTo>
                  <a:pt x="2136" y="1"/>
                </a:moveTo>
                <a:cubicBezTo>
                  <a:pt x="1296" y="1"/>
                  <a:pt x="444" y="389"/>
                  <a:pt x="0" y="1107"/>
                </a:cubicBezTo>
                <a:lnTo>
                  <a:pt x="107" y="6002"/>
                </a:lnTo>
                <a:cubicBezTo>
                  <a:pt x="866" y="5992"/>
                  <a:pt x="1624" y="5988"/>
                  <a:pt x="2381" y="5988"/>
                </a:cubicBezTo>
                <a:cubicBezTo>
                  <a:pt x="6359" y="5988"/>
                  <a:pt x="10316" y="6105"/>
                  <a:pt x="14294" y="6105"/>
                </a:cubicBezTo>
                <a:cubicBezTo>
                  <a:pt x="15012" y="6105"/>
                  <a:pt x="15732" y="6101"/>
                  <a:pt x="16452" y="6092"/>
                </a:cubicBezTo>
                <a:cubicBezTo>
                  <a:pt x="15843" y="4750"/>
                  <a:pt x="15024" y="3464"/>
                  <a:pt x="13863" y="2573"/>
                </a:cubicBezTo>
                <a:cubicBezTo>
                  <a:pt x="12946" y="1876"/>
                  <a:pt x="11802" y="1442"/>
                  <a:pt x="10667" y="1442"/>
                </a:cubicBezTo>
                <a:cubicBezTo>
                  <a:pt x="10343" y="1442"/>
                  <a:pt x="10018" y="1477"/>
                  <a:pt x="9701" y="1553"/>
                </a:cubicBezTo>
                <a:cubicBezTo>
                  <a:pt x="8968" y="1750"/>
                  <a:pt x="8290" y="2144"/>
                  <a:pt x="7557" y="2393"/>
                </a:cubicBezTo>
                <a:cubicBezTo>
                  <a:pt x="7179" y="2524"/>
                  <a:pt x="6762" y="2616"/>
                  <a:pt x="6355" y="2616"/>
                </a:cubicBezTo>
                <a:cubicBezTo>
                  <a:pt x="5991" y="2616"/>
                  <a:pt x="5636" y="2543"/>
                  <a:pt x="5324" y="2359"/>
                </a:cubicBezTo>
                <a:cubicBezTo>
                  <a:pt x="4630" y="1947"/>
                  <a:pt x="4308" y="1124"/>
                  <a:pt x="3717" y="571"/>
                </a:cubicBezTo>
                <a:cubicBezTo>
                  <a:pt x="3287" y="185"/>
                  <a:pt x="2714" y="1"/>
                  <a:pt x="213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17" name="Google Shape;217;p25"/>
          <p:cNvGrpSpPr/>
          <p:nvPr/>
        </p:nvGrpSpPr>
        <p:grpSpPr>
          <a:xfrm>
            <a:off x="7901304" y="-10"/>
            <a:ext cx="1156807" cy="915965"/>
            <a:chOff x="7812754" y="-10"/>
            <a:chExt cx="1156807" cy="915965"/>
          </a:xfrm>
        </p:grpSpPr>
        <p:sp>
          <p:nvSpPr>
            <p:cNvPr id="218" name="Google Shape;218;p25"/>
            <p:cNvSpPr/>
            <p:nvPr/>
          </p:nvSpPr>
          <p:spPr>
            <a:xfrm>
              <a:off x="7812754" y="-10"/>
              <a:ext cx="1156807" cy="578499"/>
            </a:xfrm>
            <a:custGeom>
              <a:rect b="b" l="l" r="r" t="t"/>
              <a:pathLst>
                <a:path extrusionOk="0" h="7486" w="14970">
                  <a:moveTo>
                    <a:pt x="1" y="1"/>
                  </a:moveTo>
                  <a:cubicBezTo>
                    <a:pt x="1" y="4146"/>
                    <a:pt x="3340" y="7485"/>
                    <a:pt x="7485" y="7485"/>
                  </a:cubicBezTo>
                  <a:cubicBezTo>
                    <a:pt x="11630" y="7485"/>
                    <a:pt x="14970" y="4146"/>
                    <a:pt x="1497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9" name="Google Shape;219;p25"/>
            <p:cNvSpPr/>
            <p:nvPr/>
          </p:nvSpPr>
          <p:spPr>
            <a:xfrm>
              <a:off x="7812754" y="337455"/>
              <a:ext cx="1156807" cy="578499"/>
            </a:xfrm>
            <a:custGeom>
              <a:rect b="b" l="l" r="r" t="t"/>
              <a:pathLst>
                <a:path extrusionOk="0" h="7486" w="14970">
                  <a:moveTo>
                    <a:pt x="1" y="1"/>
                  </a:moveTo>
                  <a:cubicBezTo>
                    <a:pt x="1" y="4146"/>
                    <a:pt x="3340" y="7485"/>
                    <a:pt x="7485" y="7485"/>
                  </a:cubicBezTo>
                  <a:cubicBezTo>
                    <a:pt x="11630" y="7485"/>
                    <a:pt x="14970" y="4146"/>
                    <a:pt x="149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20" name="Google Shape;220;p25"/>
          <p:cNvSpPr/>
          <p:nvPr/>
        </p:nvSpPr>
        <p:spPr>
          <a:xfrm>
            <a:off x="3631900" y="4603375"/>
            <a:ext cx="3336916" cy="643807"/>
          </a:xfrm>
          <a:custGeom>
            <a:rect b="b" l="l" r="r" t="t"/>
            <a:pathLst>
              <a:path extrusionOk="0" h="6450" w="21541">
                <a:moveTo>
                  <a:pt x="11047" y="1"/>
                </a:moveTo>
                <a:cubicBezTo>
                  <a:pt x="10962" y="1"/>
                  <a:pt x="10876" y="3"/>
                  <a:pt x="10789" y="6"/>
                </a:cubicBezTo>
                <a:cubicBezTo>
                  <a:pt x="8556" y="75"/>
                  <a:pt x="6537" y="1270"/>
                  <a:pt x="4737" y="2556"/>
                </a:cubicBezTo>
                <a:cubicBezTo>
                  <a:pt x="3091" y="3718"/>
                  <a:pt x="1522" y="4987"/>
                  <a:pt x="22" y="6346"/>
                </a:cubicBezTo>
                <a:lnTo>
                  <a:pt x="0" y="6397"/>
                </a:lnTo>
                <a:cubicBezTo>
                  <a:pt x="2357" y="6085"/>
                  <a:pt x="4458" y="6032"/>
                  <a:pt x="6708" y="6032"/>
                </a:cubicBezTo>
                <a:cubicBezTo>
                  <a:pt x="7425" y="6032"/>
                  <a:pt x="8156" y="6037"/>
                  <a:pt x="8916" y="6041"/>
                </a:cubicBezTo>
                <a:cubicBezTo>
                  <a:pt x="10789" y="6041"/>
                  <a:pt x="12667" y="6059"/>
                  <a:pt x="14523" y="6076"/>
                </a:cubicBezTo>
                <a:cubicBezTo>
                  <a:pt x="15809" y="6076"/>
                  <a:pt x="17078" y="6093"/>
                  <a:pt x="18347" y="6221"/>
                </a:cubicBezTo>
                <a:cubicBezTo>
                  <a:pt x="19264" y="6295"/>
                  <a:pt x="20166" y="6450"/>
                  <a:pt x="21079" y="6450"/>
                </a:cubicBezTo>
                <a:cubicBezTo>
                  <a:pt x="21233" y="6450"/>
                  <a:pt x="21386" y="6446"/>
                  <a:pt x="21540" y="6436"/>
                </a:cubicBezTo>
                <a:cubicBezTo>
                  <a:pt x="20828" y="5793"/>
                  <a:pt x="20113" y="5150"/>
                  <a:pt x="19397" y="4507"/>
                </a:cubicBezTo>
                <a:cubicBezTo>
                  <a:pt x="16996" y="2315"/>
                  <a:pt x="14258" y="1"/>
                  <a:pt x="1104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25"/>
          <p:cNvSpPr/>
          <p:nvPr/>
        </p:nvSpPr>
        <p:spPr>
          <a:xfrm>
            <a:off x="5614345" y="4115100"/>
            <a:ext cx="3827405" cy="1132072"/>
          </a:xfrm>
          <a:custGeom>
            <a:rect b="b" l="l" r="r" t="t"/>
            <a:pathLst>
              <a:path extrusionOk="0" h="6450" w="21541">
                <a:moveTo>
                  <a:pt x="11047" y="1"/>
                </a:moveTo>
                <a:cubicBezTo>
                  <a:pt x="10962" y="1"/>
                  <a:pt x="10876" y="3"/>
                  <a:pt x="10789" y="6"/>
                </a:cubicBezTo>
                <a:cubicBezTo>
                  <a:pt x="8556" y="75"/>
                  <a:pt x="6537" y="1270"/>
                  <a:pt x="4737" y="2556"/>
                </a:cubicBezTo>
                <a:cubicBezTo>
                  <a:pt x="3091" y="3718"/>
                  <a:pt x="1522" y="4987"/>
                  <a:pt x="22" y="6346"/>
                </a:cubicBezTo>
                <a:lnTo>
                  <a:pt x="0" y="6397"/>
                </a:lnTo>
                <a:cubicBezTo>
                  <a:pt x="2357" y="6085"/>
                  <a:pt x="4458" y="6032"/>
                  <a:pt x="6708" y="6032"/>
                </a:cubicBezTo>
                <a:cubicBezTo>
                  <a:pt x="7425" y="6032"/>
                  <a:pt x="8156" y="6037"/>
                  <a:pt x="8916" y="6041"/>
                </a:cubicBezTo>
                <a:cubicBezTo>
                  <a:pt x="10789" y="6041"/>
                  <a:pt x="12667" y="6059"/>
                  <a:pt x="14523" y="6076"/>
                </a:cubicBezTo>
                <a:cubicBezTo>
                  <a:pt x="15809" y="6076"/>
                  <a:pt x="17078" y="6093"/>
                  <a:pt x="18347" y="6221"/>
                </a:cubicBezTo>
                <a:cubicBezTo>
                  <a:pt x="19264" y="6295"/>
                  <a:pt x="20166" y="6450"/>
                  <a:pt x="21079" y="6450"/>
                </a:cubicBezTo>
                <a:cubicBezTo>
                  <a:pt x="21233" y="6450"/>
                  <a:pt x="21386" y="6446"/>
                  <a:pt x="21540" y="6436"/>
                </a:cubicBezTo>
                <a:cubicBezTo>
                  <a:pt x="20828" y="5793"/>
                  <a:pt x="20113" y="5150"/>
                  <a:pt x="19397" y="4507"/>
                </a:cubicBezTo>
                <a:cubicBezTo>
                  <a:pt x="16996" y="2315"/>
                  <a:pt x="14258" y="1"/>
                  <a:pt x="1104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CUSTOM_7_2"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6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4" name="Google Shape;224;p26"/>
          <p:cNvSpPr txBox="1"/>
          <p:nvPr>
            <p:ph idx="1" type="subTitle"/>
          </p:nvPr>
        </p:nvSpPr>
        <p:spPr>
          <a:xfrm>
            <a:off x="1429001" y="2976375"/>
            <a:ext cx="1859700" cy="69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25" name="Google Shape;225;p26"/>
          <p:cNvSpPr txBox="1"/>
          <p:nvPr>
            <p:ph idx="2" type="subTitle"/>
          </p:nvPr>
        </p:nvSpPr>
        <p:spPr>
          <a:xfrm>
            <a:off x="5855306" y="2976375"/>
            <a:ext cx="1859700" cy="69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26" name="Google Shape;226;p26"/>
          <p:cNvSpPr txBox="1"/>
          <p:nvPr>
            <p:ph idx="3" type="subTitle"/>
          </p:nvPr>
        </p:nvSpPr>
        <p:spPr>
          <a:xfrm>
            <a:off x="3642149" y="2976375"/>
            <a:ext cx="1859700" cy="69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27" name="Google Shape;227;p26"/>
          <p:cNvSpPr txBox="1"/>
          <p:nvPr>
            <p:ph idx="4" type="subTitle"/>
          </p:nvPr>
        </p:nvSpPr>
        <p:spPr>
          <a:xfrm>
            <a:off x="1429000" y="2626250"/>
            <a:ext cx="18597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8" name="Google Shape;228;p26"/>
          <p:cNvSpPr txBox="1"/>
          <p:nvPr>
            <p:ph idx="5" type="subTitle"/>
          </p:nvPr>
        </p:nvSpPr>
        <p:spPr>
          <a:xfrm>
            <a:off x="3642150" y="2626250"/>
            <a:ext cx="18597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9" name="Google Shape;229;p26"/>
          <p:cNvSpPr txBox="1"/>
          <p:nvPr>
            <p:ph idx="6" type="subTitle"/>
          </p:nvPr>
        </p:nvSpPr>
        <p:spPr>
          <a:xfrm>
            <a:off x="5855312" y="2626250"/>
            <a:ext cx="18597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0" name="Google Shape;230;p26"/>
          <p:cNvSpPr/>
          <p:nvPr/>
        </p:nvSpPr>
        <p:spPr>
          <a:xfrm>
            <a:off x="121450" y="0"/>
            <a:ext cx="1382218" cy="691201"/>
          </a:xfrm>
          <a:custGeom>
            <a:rect b="b" l="l" r="r" t="t"/>
            <a:pathLst>
              <a:path extrusionOk="0" h="7486" w="14970">
                <a:moveTo>
                  <a:pt x="1" y="1"/>
                </a:moveTo>
                <a:cubicBezTo>
                  <a:pt x="1" y="4146"/>
                  <a:pt x="3340" y="7485"/>
                  <a:pt x="7485" y="7485"/>
                </a:cubicBezTo>
                <a:cubicBezTo>
                  <a:pt x="11630" y="7485"/>
                  <a:pt x="14970" y="4146"/>
                  <a:pt x="1497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26"/>
          <p:cNvSpPr/>
          <p:nvPr/>
        </p:nvSpPr>
        <p:spPr>
          <a:xfrm>
            <a:off x="8085799" y="4085276"/>
            <a:ext cx="1058206" cy="1058225"/>
          </a:xfrm>
          <a:custGeom>
            <a:rect b="b" l="l" r="r" t="t"/>
            <a:pathLst>
              <a:path extrusionOk="0" h="7395" w="7395">
                <a:moveTo>
                  <a:pt x="5285" y="1"/>
                </a:moveTo>
                <a:cubicBezTo>
                  <a:pt x="2358" y="1"/>
                  <a:pt x="0" y="2358"/>
                  <a:pt x="0" y="5286"/>
                </a:cubicBezTo>
                <a:lnTo>
                  <a:pt x="0" y="7395"/>
                </a:lnTo>
                <a:lnTo>
                  <a:pt x="7394" y="7395"/>
                </a:lnTo>
                <a:lnTo>
                  <a:pt x="7394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26"/>
          <p:cNvSpPr/>
          <p:nvPr/>
        </p:nvSpPr>
        <p:spPr>
          <a:xfrm flipH="1">
            <a:off x="36800" y="4495250"/>
            <a:ext cx="2637049" cy="734026"/>
          </a:xfrm>
          <a:custGeom>
            <a:rect b="b" l="l" r="r" t="t"/>
            <a:pathLst>
              <a:path extrusionOk="0" h="6450" w="21541">
                <a:moveTo>
                  <a:pt x="11047" y="1"/>
                </a:moveTo>
                <a:cubicBezTo>
                  <a:pt x="10962" y="1"/>
                  <a:pt x="10876" y="3"/>
                  <a:pt x="10789" y="6"/>
                </a:cubicBezTo>
                <a:cubicBezTo>
                  <a:pt x="8556" y="75"/>
                  <a:pt x="6537" y="1270"/>
                  <a:pt x="4737" y="2556"/>
                </a:cubicBezTo>
                <a:cubicBezTo>
                  <a:pt x="3091" y="3718"/>
                  <a:pt x="1522" y="4987"/>
                  <a:pt x="22" y="6346"/>
                </a:cubicBezTo>
                <a:lnTo>
                  <a:pt x="0" y="6397"/>
                </a:lnTo>
                <a:cubicBezTo>
                  <a:pt x="2357" y="6085"/>
                  <a:pt x="4458" y="6032"/>
                  <a:pt x="6708" y="6032"/>
                </a:cubicBezTo>
                <a:cubicBezTo>
                  <a:pt x="7425" y="6032"/>
                  <a:pt x="8156" y="6037"/>
                  <a:pt x="8916" y="6041"/>
                </a:cubicBezTo>
                <a:cubicBezTo>
                  <a:pt x="10789" y="6041"/>
                  <a:pt x="12667" y="6059"/>
                  <a:pt x="14523" y="6076"/>
                </a:cubicBezTo>
                <a:cubicBezTo>
                  <a:pt x="15809" y="6076"/>
                  <a:pt x="17078" y="6093"/>
                  <a:pt x="18347" y="6221"/>
                </a:cubicBezTo>
                <a:cubicBezTo>
                  <a:pt x="19264" y="6295"/>
                  <a:pt x="20166" y="6450"/>
                  <a:pt x="21079" y="6450"/>
                </a:cubicBezTo>
                <a:cubicBezTo>
                  <a:pt x="21233" y="6450"/>
                  <a:pt x="21386" y="6446"/>
                  <a:pt x="21540" y="6436"/>
                </a:cubicBezTo>
                <a:cubicBezTo>
                  <a:pt x="20828" y="5793"/>
                  <a:pt x="20113" y="5150"/>
                  <a:pt x="19397" y="4507"/>
                </a:cubicBezTo>
                <a:cubicBezTo>
                  <a:pt x="16996" y="2315"/>
                  <a:pt x="14258" y="1"/>
                  <a:pt x="1104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33" name="Google Shape;233;p26"/>
          <p:cNvGrpSpPr/>
          <p:nvPr/>
        </p:nvGrpSpPr>
        <p:grpSpPr>
          <a:xfrm>
            <a:off x="8451358" y="8"/>
            <a:ext cx="692634" cy="1383850"/>
            <a:chOff x="8451358" y="8"/>
            <a:chExt cx="692634" cy="1383850"/>
          </a:xfrm>
        </p:grpSpPr>
        <p:sp>
          <p:nvSpPr>
            <p:cNvPr id="234" name="Google Shape;234;p26"/>
            <p:cNvSpPr/>
            <p:nvPr/>
          </p:nvSpPr>
          <p:spPr>
            <a:xfrm flipH="1" rot="5400000">
              <a:off x="8452783" y="8"/>
              <a:ext cx="691200" cy="691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5" name="Google Shape;235;p26"/>
            <p:cNvSpPr/>
            <p:nvPr/>
          </p:nvSpPr>
          <p:spPr>
            <a:xfrm flipH="1" rot="10800000">
              <a:off x="8451358" y="691205"/>
              <a:ext cx="692634" cy="692653"/>
            </a:xfrm>
            <a:custGeom>
              <a:rect b="b" l="l" r="r" t="t"/>
              <a:pathLst>
                <a:path extrusionOk="0" h="7395" w="7395">
                  <a:moveTo>
                    <a:pt x="5285" y="1"/>
                  </a:moveTo>
                  <a:cubicBezTo>
                    <a:pt x="2358" y="1"/>
                    <a:pt x="0" y="2358"/>
                    <a:pt x="0" y="5286"/>
                  </a:cubicBezTo>
                  <a:lnTo>
                    <a:pt x="0" y="7395"/>
                  </a:lnTo>
                  <a:lnTo>
                    <a:pt x="7394" y="7395"/>
                  </a:lnTo>
                  <a:lnTo>
                    <a:pt x="739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6" name="Google Shape;236;p26"/>
          <p:cNvSpPr/>
          <p:nvPr/>
        </p:nvSpPr>
        <p:spPr>
          <a:xfrm flipH="1">
            <a:off x="1610520" y="4712500"/>
            <a:ext cx="1856565" cy="516774"/>
          </a:xfrm>
          <a:custGeom>
            <a:rect b="b" l="l" r="r" t="t"/>
            <a:pathLst>
              <a:path extrusionOk="0" h="6450" w="21541">
                <a:moveTo>
                  <a:pt x="11047" y="1"/>
                </a:moveTo>
                <a:cubicBezTo>
                  <a:pt x="10962" y="1"/>
                  <a:pt x="10876" y="3"/>
                  <a:pt x="10789" y="6"/>
                </a:cubicBezTo>
                <a:cubicBezTo>
                  <a:pt x="8556" y="75"/>
                  <a:pt x="6537" y="1270"/>
                  <a:pt x="4737" y="2556"/>
                </a:cubicBezTo>
                <a:cubicBezTo>
                  <a:pt x="3091" y="3718"/>
                  <a:pt x="1522" y="4987"/>
                  <a:pt x="22" y="6346"/>
                </a:cubicBezTo>
                <a:lnTo>
                  <a:pt x="0" y="6397"/>
                </a:lnTo>
                <a:cubicBezTo>
                  <a:pt x="2357" y="6085"/>
                  <a:pt x="4458" y="6032"/>
                  <a:pt x="6708" y="6032"/>
                </a:cubicBezTo>
                <a:cubicBezTo>
                  <a:pt x="7425" y="6032"/>
                  <a:pt x="8156" y="6037"/>
                  <a:pt x="8916" y="6041"/>
                </a:cubicBezTo>
                <a:cubicBezTo>
                  <a:pt x="10789" y="6041"/>
                  <a:pt x="12667" y="6059"/>
                  <a:pt x="14523" y="6076"/>
                </a:cubicBezTo>
                <a:cubicBezTo>
                  <a:pt x="15809" y="6076"/>
                  <a:pt x="17078" y="6093"/>
                  <a:pt x="18347" y="6221"/>
                </a:cubicBezTo>
                <a:cubicBezTo>
                  <a:pt x="19264" y="6295"/>
                  <a:pt x="20166" y="6450"/>
                  <a:pt x="21079" y="6450"/>
                </a:cubicBezTo>
                <a:cubicBezTo>
                  <a:pt x="21233" y="6450"/>
                  <a:pt x="21386" y="6446"/>
                  <a:pt x="21540" y="6436"/>
                </a:cubicBezTo>
                <a:cubicBezTo>
                  <a:pt x="20828" y="5793"/>
                  <a:pt x="20113" y="5150"/>
                  <a:pt x="19397" y="4507"/>
                </a:cubicBezTo>
                <a:cubicBezTo>
                  <a:pt x="16996" y="2315"/>
                  <a:pt x="14258" y="1"/>
                  <a:pt x="1104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 1">
  <p:cSld name="CUSTOM_7_2_1"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7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9" name="Google Shape;239;p27"/>
          <p:cNvSpPr txBox="1"/>
          <p:nvPr>
            <p:ph idx="1" type="subTitle"/>
          </p:nvPr>
        </p:nvSpPr>
        <p:spPr>
          <a:xfrm>
            <a:off x="899525" y="2094025"/>
            <a:ext cx="2172900" cy="205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Char char="●"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240" name="Google Shape;240;p27"/>
          <p:cNvSpPr txBox="1"/>
          <p:nvPr>
            <p:ph idx="2" type="subTitle"/>
          </p:nvPr>
        </p:nvSpPr>
        <p:spPr>
          <a:xfrm>
            <a:off x="6071477" y="2094025"/>
            <a:ext cx="2172900" cy="205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Char char="●"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241" name="Google Shape;241;p27"/>
          <p:cNvSpPr txBox="1"/>
          <p:nvPr>
            <p:ph idx="3" type="subTitle"/>
          </p:nvPr>
        </p:nvSpPr>
        <p:spPr>
          <a:xfrm>
            <a:off x="3485495" y="2094025"/>
            <a:ext cx="2172900" cy="205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Char char="●"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242" name="Google Shape;242;p27"/>
          <p:cNvSpPr txBox="1"/>
          <p:nvPr>
            <p:ph idx="4" type="subTitle"/>
          </p:nvPr>
        </p:nvSpPr>
        <p:spPr>
          <a:xfrm>
            <a:off x="899525" y="1743900"/>
            <a:ext cx="21729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3" name="Google Shape;243;p27"/>
          <p:cNvSpPr txBox="1"/>
          <p:nvPr>
            <p:ph idx="5" type="subTitle"/>
          </p:nvPr>
        </p:nvSpPr>
        <p:spPr>
          <a:xfrm>
            <a:off x="3485501" y="1743900"/>
            <a:ext cx="21729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4" name="Google Shape;244;p27"/>
          <p:cNvSpPr txBox="1"/>
          <p:nvPr>
            <p:ph idx="6" type="subTitle"/>
          </p:nvPr>
        </p:nvSpPr>
        <p:spPr>
          <a:xfrm>
            <a:off x="6071489" y="1743900"/>
            <a:ext cx="21729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5" name="Google Shape;245;p27"/>
          <p:cNvSpPr/>
          <p:nvPr/>
        </p:nvSpPr>
        <p:spPr>
          <a:xfrm>
            <a:off x="121450" y="0"/>
            <a:ext cx="1382218" cy="691201"/>
          </a:xfrm>
          <a:custGeom>
            <a:rect b="b" l="l" r="r" t="t"/>
            <a:pathLst>
              <a:path extrusionOk="0" h="7486" w="14970">
                <a:moveTo>
                  <a:pt x="1" y="1"/>
                </a:moveTo>
                <a:cubicBezTo>
                  <a:pt x="1" y="4146"/>
                  <a:pt x="3340" y="7485"/>
                  <a:pt x="7485" y="7485"/>
                </a:cubicBezTo>
                <a:cubicBezTo>
                  <a:pt x="11630" y="7485"/>
                  <a:pt x="14970" y="4146"/>
                  <a:pt x="1497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27"/>
          <p:cNvSpPr/>
          <p:nvPr/>
        </p:nvSpPr>
        <p:spPr>
          <a:xfrm>
            <a:off x="8085799" y="4085276"/>
            <a:ext cx="1058206" cy="1058225"/>
          </a:xfrm>
          <a:custGeom>
            <a:rect b="b" l="l" r="r" t="t"/>
            <a:pathLst>
              <a:path extrusionOk="0" h="7395" w="7395">
                <a:moveTo>
                  <a:pt x="5285" y="1"/>
                </a:moveTo>
                <a:cubicBezTo>
                  <a:pt x="2358" y="1"/>
                  <a:pt x="0" y="2358"/>
                  <a:pt x="0" y="5286"/>
                </a:cubicBezTo>
                <a:lnTo>
                  <a:pt x="0" y="7395"/>
                </a:lnTo>
                <a:lnTo>
                  <a:pt x="7394" y="7395"/>
                </a:lnTo>
                <a:lnTo>
                  <a:pt x="7394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27"/>
          <p:cNvSpPr/>
          <p:nvPr/>
        </p:nvSpPr>
        <p:spPr>
          <a:xfrm flipH="1">
            <a:off x="36800" y="4495250"/>
            <a:ext cx="2637049" cy="734026"/>
          </a:xfrm>
          <a:custGeom>
            <a:rect b="b" l="l" r="r" t="t"/>
            <a:pathLst>
              <a:path extrusionOk="0" h="6450" w="21541">
                <a:moveTo>
                  <a:pt x="11047" y="1"/>
                </a:moveTo>
                <a:cubicBezTo>
                  <a:pt x="10962" y="1"/>
                  <a:pt x="10876" y="3"/>
                  <a:pt x="10789" y="6"/>
                </a:cubicBezTo>
                <a:cubicBezTo>
                  <a:pt x="8556" y="75"/>
                  <a:pt x="6537" y="1270"/>
                  <a:pt x="4737" y="2556"/>
                </a:cubicBezTo>
                <a:cubicBezTo>
                  <a:pt x="3091" y="3718"/>
                  <a:pt x="1522" y="4987"/>
                  <a:pt x="22" y="6346"/>
                </a:cubicBezTo>
                <a:lnTo>
                  <a:pt x="0" y="6397"/>
                </a:lnTo>
                <a:cubicBezTo>
                  <a:pt x="2357" y="6085"/>
                  <a:pt x="4458" y="6032"/>
                  <a:pt x="6708" y="6032"/>
                </a:cubicBezTo>
                <a:cubicBezTo>
                  <a:pt x="7425" y="6032"/>
                  <a:pt x="8156" y="6037"/>
                  <a:pt x="8916" y="6041"/>
                </a:cubicBezTo>
                <a:cubicBezTo>
                  <a:pt x="10789" y="6041"/>
                  <a:pt x="12667" y="6059"/>
                  <a:pt x="14523" y="6076"/>
                </a:cubicBezTo>
                <a:cubicBezTo>
                  <a:pt x="15809" y="6076"/>
                  <a:pt x="17078" y="6093"/>
                  <a:pt x="18347" y="6221"/>
                </a:cubicBezTo>
                <a:cubicBezTo>
                  <a:pt x="19264" y="6295"/>
                  <a:pt x="20166" y="6450"/>
                  <a:pt x="21079" y="6450"/>
                </a:cubicBezTo>
                <a:cubicBezTo>
                  <a:pt x="21233" y="6450"/>
                  <a:pt x="21386" y="6446"/>
                  <a:pt x="21540" y="6436"/>
                </a:cubicBezTo>
                <a:cubicBezTo>
                  <a:pt x="20828" y="5793"/>
                  <a:pt x="20113" y="5150"/>
                  <a:pt x="19397" y="4507"/>
                </a:cubicBezTo>
                <a:cubicBezTo>
                  <a:pt x="16996" y="2315"/>
                  <a:pt x="14258" y="1"/>
                  <a:pt x="1104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48" name="Google Shape;248;p27"/>
          <p:cNvGrpSpPr/>
          <p:nvPr/>
        </p:nvGrpSpPr>
        <p:grpSpPr>
          <a:xfrm>
            <a:off x="8451358" y="8"/>
            <a:ext cx="692634" cy="1383850"/>
            <a:chOff x="8451358" y="8"/>
            <a:chExt cx="692634" cy="1383850"/>
          </a:xfrm>
        </p:grpSpPr>
        <p:sp>
          <p:nvSpPr>
            <p:cNvPr id="249" name="Google Shape;249;p27"/>
            <p:cNvSpPr/>
            <p:nvPr/>
          </p:nvSpPr>
          <p:spPr>
            <a:xfrm flipH="1" rot="5400000">
              <a:off x="8452783" y="8"/>
              <a:ext cx="691200" cy="691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0" name="Google Shape;250;p27"/>
            <p:cNvSpPr/>
            <p:nvPr/>
          </p:nvSpPr>
          <p:spPr>
            <a:xfrm flipH="1" rot="10800000">
              <a:off x="8451358" y="691205"/>
              <a:ext cx="692634" cy="692653"/>
            </a:xfrm>
            <a:custGeom>
              <a:rect b="b" l="l" r="r" t="t"/>
              <a:pathLst>
                <a:path extrusionOk="0" h="7395" w="7395">
                  <a:moveTo>
                    <a:pt x="5285" y="1"/>
                  </a:moveTo>
                  <a:cubicBezTo>
                    <a:pt x="2358" y="1"/>
                    <a:pt x="0" y="2358"/>
                    <a:pt x="0" y="5286"/>
                  </a:cubicBezTo>
                  <a:lnTo>
                    <a:pt x="0" y="7395"/>
                  </a:lnTo>
                  <a:lnTo>
                    <a:pt x="7394" y="7395"/>
                  </a:lnTo>
                  <a:lnTo>
                    <a:pt x="739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51" name="Google Shape;251;p27"/>
          <p:cNvSpPr/>
          <p:nvPr/>
        </p:nvSpPr>
        <p:spPr>
          <a:xfrm flipH="1">
            <a:off x="1610520" y="4712500"/>
            <a:ext cx="1856565" cy="516774"/>
          </a:xfrm>
          <a:custGeom>
            <a:rect b="b" l="l" r="r" t="t"/>
            <a:pathLst>
              <a:path extrusionOk="0" h="6450" w="21541">
                <a:moveTo>
                  <a:pt x="11047" y="1"/>
                </a:moveTo>
                <a:cubicBezTo>
                  <a:pt x="10962" y="1"/>
                  <a:pt x="10876" y="3"/>
                  <a:pt x="10789" y="6"/>
                </a:cubicBezTo>
                <a:cubicBezTo>
                  <a:pt x="8556" y="75"/>
                  <a:pt x="6537" y="1270"/>
                  <a:pt x="4737" y="2556"/>
                </a:cubicBezTo>
                <a:cubicBezTo>
                  <a:pt x="3091" y="3718"/>
                  <a:pt x="1522" y="4987"/>
                  <a:pt x="22" y="6346"/>
                </a:cubicBezTo>
                <a:lnTo>
                  <a:pt x="0" y="6397"/>
                </a:lnTo>
                <a:cubicBezTo>
                  <a:pt x="2357" y="6085"/>
                  <a:pt x="4458" y="6032"/>
                  <a:pt x="6708" y="6032"/>
                </a:cubicBezTo>
                <a:cubicBezTo>
                  <a:pt x="7425" y="6032"/>
                  <a:pt x="8156" y="6037"/>
                  <a:pt x="8916" y="6041"/>
                </a:cubicBezTo>
                <a:cubicBezTo>
                  <a:pt x="10789" y="6041"/>
                  <a:pt x="12667" y="6059"/>
                  <a:pt x="14523" y="6076"/>
                </a:cubicBezTo>
                <a:cubicBezTo>
                  <a:pt x="15809" y="6076"/>
                  <a:pt x="17078" y="6093"/>
                  <a:pt x="18347" y="6221"/>
                </a:cubicBezTo>
                <a:cubicBezTo>
                  <a:pt x="19264" y="6295"/>
                  <a:pt x="20166" y="6450"/>
                  <a:pt x="21079" y="6450"/>
                </a:cubicBezTo>
                <a:cubicBezTo>
                  <a:pt x="21233" y="6450"/>
                  <a:pt x="21386" y="6446"/>
                  <a:pt x="21540" y="6436"/>
                </a:cubicBezTo>
                <a:cubicBezTo>
                  <a:pt x="20828" y="5793"/>
                  <a:pt x="20113" y="5150"/>
                  <a:pt x="19397" y="4507"/>
                </a:cubicBezTo>
                <a:cubicBezTo>
                  <a:pt x="16996" y="2315"/>
                  <a:pt x="14258" y="1"/>
                  <a:pt x="1104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">
  <p:cSld name="CUSTOM_10_1"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8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54" name="Google Shape;254;p28"/>
          <p:cNvSpPr txBox="1"/>
          <p:nvPr>
            <p:ph idx="1" type="subTitle"/>
          </p:nvPr>
        </p:nvSpPr>
        <p:spPr>
          <a:xfrm>
            <a:off x="2217575" y="2119060"/>
            <a:ext cx="1879200" cy="55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55" name="Google Shape;255;p28"/>
          <p:cNvSpPr txBox="1"/>
          <p:nvPr>
            <p:ph idx="2" type="subTitle"/>
          </p:nvPr>
        </p:nvSpPr>
        <p:spPr>
          <a:xfrm>
            <a:off x="5552908" y="2119060"/>
            <a:ext cx="1879200" cy="55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56" name="Google Shape;256;p28"/>
          <p:cNvSpPr txBox="1"/>
          <p:nvPr>
            <p:ph idx="3" type="subTitle"/>
          </p:nvPr>
        </p:nvSpPr>
        <p:spPr>
          <a:xfrm>
            <a:off x="2217494" y="3544246"/>
            <a:ext cx="1879200" cy="55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57" name="Google Shape;257;p28"/>
          <p:cNvSpPr txBox="1"/>
          <p:nvPr>
            <p:ph idx="4" type="subTitle"/>
          </p:nvPr>
        </p:nvSpPr>
        <p:spPr>
          <a:xfrm>
            <a:off x="5552795" y="3544246"/>
            <a:ext cx="1879200" cy="55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58" name="Google Shape;258;p28"/>
          <p:cNvSpPr txBox="1"/>
          <p:nvPr>
            <p:ph idx="5" type="subTitle"/>
          </p:nvPr>
        </p:nvSpPr>
        <p:spPr>
          <a:xfrm>
            <a:off x="2217450" y="1766975"/>
            <a:ext cx="18792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9" name="Google Shape;259;p28"/>
          <p:cNvSpPr txBox="1"/>
          <p:nvPr>
            <p:ph idx="6" type="subTitle"/>
          </p:nvPr>
        </p:nvSpPr>
        <p:spPr>
          <a:xfrm>
            <a:off x="5552725" y="1766975"/>
            <a:ext cx="18792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0" name="Google Shape;260;p28"/>
          <p:cNvSpPr txBox="1"/>
          <p:nvPr>
            <p:ph idx="7" type="subTitle"/>
          </p:nvPr>
        </p:nvSpPr>
        <p:spPr>
          <a:xfrm>
            <a:off x="2217450" y="3179110"/>
            <a:ext cx="18792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1" name="Google Shape;261;p28"/>
          <p:cNvSpPr txBox="1"/>
          <p:nvPr>
            <p:ph idx="8" type="subTitle"/>
          </p:nvPr>
        </p:nvSpPr>
        <p:spPr>
          <a:xfrm>
            <a:off x="5552725" y="3179110"/>
            <a:ext cx="18792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2" name="Google Shape;262;p28"/>
          <p:cNvSpPr/>
          <p:nvPr/>
        </p:nvSpPr>
        <p:spPr>
          <a:xfrm flipH="1" rot="10800000">
            <a:off x="8165307" y="3"/>
            <a:ext cx="978691" cy="978747"/>
          </a:xfrm>
          <a:custGeom>
            <a:rect b="b" l="l" r="r" t="t"/>
            <a:pathLst>
              <a:path extrusionOk="0" h="7395" w="7395">
                <a:moveTo>
                  <a:pt x="5285" y="1"/>
                </a:moveTo>
                <a:cubicBezTo>
                  <a:pt x="2358" y="1"/>
                  <a:pt x="0" y="2358"/>
                  <a:pt x="0" y="5286"/>
                </a:cubicBezTo>
                <a:lnTo>
                  <a:pt x="0" y="7395"/>
                </a:lnTo>
                <a:lnTo>
                  <a:pt x="7394" y="7395"/>
                </a:lnTo>
                <a:lnTo>
                  <a:pt x="7394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28"/>
          <p:cNvSpPr/>
          <p:nvPr/>
        </p:nvSpPr>
        <p:spPr>
          <a:xfrm flipH="1">
            <a:off x="8648698" y="2"/>
            <a:ext cx="495300" cy="495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28"/>
          <p:cNvSpPr/>
          <p:nvPr/>
        </p:nvSpPr>
        <p:spPr>
          <a:xfrm flipH="1" rot="-5400000">
            <a:off x="335468" y="3719249"/>
            <a:ext cx="1097269" cy="1768227"/>
          </a:xfrm>
          <a:custGeom>
            <a:rect b="b" l="l" r="r" t="t"/>
            <a:pathLst>
              <a:path extrusionOk="0" h="5537" w="3436">
                <a:moveTo>
                  <a:pt x="944" y="1"/>
                </a:moveTo>
                <a:cubicBezTo>
                  <a:pt x="1" y="2073"/>
                  <a:pt x="2459" y="4623"/>
                  <a:pt x="3435" y="5537"/>
                </a:cubicBezTo>
                <a:lnTo>
                  <a:pt x="3435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28"/>
          <p:cNvSpPr/>
          <p:nvPr/>
        </p:nvSpPr>
        <p:spPr>
          <a:xfrm flipH="1" rot="-5400000">
            <a:off x="335626" y="4109334"/>
            <a:ext cx="707030" cy="1378304"/>
          </a:xfrm>
          <a:custGeom>
            <a:rect b="b" l="l" r="r" t="t"/>
            <a:pathLst>
              <a:path extrusionOk="0" h="4316" w="2214">
                <a:moveTo>
                  <a:pt x="958" y="1"/>
                </a:moveTo>
                <a:cubicBezTo>
                  <a:pt x="0" y="1393"/>
                  <a:pt x="899" y="2986"/>
                  <a:pt x="2213" y="4315"/>
                </a:cubicBezTo>
                <a:lnTo>
                  <a:pt x="2213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28"/>
          <p:cNvSpPr/>
          <p:nvPr/>
        </p:nvSpPr>
        <p:spPr>
          <a:xfrm>
            <a:off x="8234575" y="4311925"/>
            <a:ext cx="582900" cy="5829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28"/>
          <p:cNvSpPr/>
          <p:nvPr/>
        </p:nvSpPr>
        <p:spPr>
          <a:xfrm rot="5400000">
            <a:off x="-649173" y="574527"/>
            <a:ext cx="1952400" cy="724496"/>
          </a:xfrm>
          <a:custGeom>
            <a:rect b="b" l="l" r="r" t="t"/>
            <a:pathLst>
              <a:path extrusionOk="0" h="6105" w="16452">
                <a:moveTo>
                  <a:pt x="2136" y="1"/>
                </a:moveTo>
                <a:cubicBezTo>
                  <a:pt x="1296" y="1"/>
                  <a:pt x="444" y="389"/>
                  <a:pt x="0" y="1107"/>
                </a:cubicBezTo>
                <a:lnTo>
                  <a:pt x="107" y="6002"/>
                </a:lnTo>
                <a:cubicBezTo>
                  <a:pt x="866" y="5992"/>
                  <a:pt x="1624" y="5988"/>
                  <a:pt x="2381" y="5988"/>
                </a:cubicBezTo>
                <a:cubicBezTo>
                  <a:pt x="6359" y="5988"/>
                  <a:pt x="10316" y="6105"/>
                  <a:pt x="14294" y="6105"/>
                </a:cubicBezTo>
                <a:cubicBezTo>
                  <a:pt x="15012" y="6105"/>
                  <a:pt x="15732" y="6101"/>
                  <a:pt x="16452" y="6092"/>
                </a:cubicBezTo>
                <a:cubicBezTo>
                  <a:pt x="15843" y="4750"/>
                  <a:pt x="15024" y="3464"/>
                  <a:pt x="13863" y="2573"/>
                </a:cubicBezTo>
                <a:cubicBezTo>
                  <a:pt x="12946" y="1876"/>
                  <a:pt x="11802" y="1442"/>
                  <a:pt x="10667" y="1442"/>
                </a:cubicBezTo>
                <a:cubicBezTo>
                  <a:pt x="10343" y="1442"/>
                  <a:pt x="10018" y="1477"/>
                  <a:pt x="9701" y="1553"/>
                </a:cubicBezTo>
                <a:cubicBezTo>
                  <a:pt x="8968" y="1750"/>
                  <a:pt x="8290" y="2144"/>
                  <a:pt x="7557" y="2393"/>
                </a:cubicBezTo>
                <a:cubicBezTo>
                  <a:pt x="7179" y="2524"/>
                  <a:pt x="6762" y="2616"/>
                  <a:pt x="6355" y="2616"/>
                </a:cubicBezTo>
                <a:cubicBezTo>
                  <a:pt x="5991" y="2616"/>
                  <a:pt x="5636" y="2543"/>
                  <a:pt x="5324" y="2359"/>
                </a:cubicBezTo>
                <a:cubicBezTo>
                  <a:pt x="4630" y="1947"/>
                  <a:pt x="4308" y="1124"/>
                  <a:pt x="3717" y="571"/>
                </a:cubicBezTo>
                <a:cubicBezTo>
                  <a:pt x="3287" y="185"/>
                  <a:pt x="2714" y="1"/>
                  <a:pt x="213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ive columns">
  <p:cSld name="CUSTOM_1_1_1_1"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9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70" name="Google Shape;270;p29"/>
          <p:cNvSpPr txBox="1"/>
          <p:nvPr>
            <p:ph idx="1" type="subTitle"/>
          </p:nvPr>
        </p:nvSpPr>
        <p:spPr>
          <a:xfrm>
            <a:off x="818250" y="2091660"/>
            <a:ext cx="2259300" cy="56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71" name="Google Shape;271;p29"/>
          <p:cNvSpPr txBox="1"/>
          <p:nvPr>
            <p:ph idx="2" type="subTitle"/>
          </p:nvPr>
        </p:nvSpPr>
        <p:spPr>
          <a:xfrm>
            <a:off x="3442406" y="2091660"/>
            <a:ext cx="2259300" cy="56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72" name="Google Shape;272;p29"/>
          <p:cNvSpPr txBox="1"/>
          <p:nvPr>
            <p:ph idx="3" type="subTitle"/>
          </p:nvPr>
        </p:nvSpPr>
        <p:spPr>
          <a:xfrm>
            <a:off x="6066561" y="2091660"/>
            <a:ext cx="2259300" cy="56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73" name="Google Shape;273;p29"/>
          <p:cNvSpPr txBox="1"/>
          <p:nvPr>
            <p:ph idx="4" type="subTitle"/>
          </p:nvPr>
        </p:nvSpPr>
        <p:spPr>
          <a:xfrm>
            <a:off x="2130331" y="3521101"/>
            <a:ext cx="2259300" cy="56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74" name="Google Shape;274;p29"/>
          <p:cNvSpPr txBox="1"/>
          <p:nvPr>
            <p:ph idx="5" type="subTitle"/>
          </p:nvPr>
        </p:nvSpPr>
        <p:spPr>
          <a:xfrm>
            <a:off x="4754486" y="3521101"/>
            <a:ext cx="2259300" cy="56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75" name="Google Shape;275;p29"/>
          <p:cNvSpPr txBox="1"/>
          <p:nvPr>
            <p:ph idx="6" type="subTitle"/>
          </p:nvPr>
        </p:nvSpPr>
        <p:spPr>
          <a:xfrm>
            <a:off x="818250" y="1746550"/>
            <a:ext cx="22593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6" name="Google Shape;276;p29"/>
          <p:cNvSpPr txBox="1"/>
          <p:nvPr>
            <p:ph idx="7" type="subTitle"/>
          </p:nvPr>
        </p:nvSpPr>
        <p:spPr>
          <a:xfrm>
            <a:off x="3442411" y="1746550"/>
            <a:ext cx="22593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7" name="Google Shape;277;p29"/>
          <p:cNvSpPr txBox="1"/>
          <p:nvPr>
            <p:ph idx="8" type="subTitle"/>
          </p:nvPr>
        </p:nvSpPr>
        <p:spPr>
          <a:xfrm>
            <a:off x="6066586" y="1746550"/>
            <a:ext cx="22593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8" name="Google Shape;278;p29"/>
          <p:cNvSpPr txBox="1"/>
          <p:nvPr>
            <p:ph idx="9" type="subTitle"/>
          </p:nvPr>
        </p:nvSpPr>
        <p:spPr>
          <a:xfrm>
            <a:off x="2130331" y="3171337"/>
            <a:ext cx="22593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9" name="Google Shape;279;p29"/>
          <p:cNvSpPr txBox="1"/>
          <p:nvPr>
            <p:ph idx="13" type="subTitle"/>
          </p:nvPr>
        </p:nvSpPr>
        <p:spPr>
          <a:xfrm>
            <a:off x="4754491" y="3171337"/>
            <a:ext cx="22593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0" name="Google Shape;280;p29"/>
          <p:cNvSpPr/>
          <p:nvPr/>
        </p:nvSpPr>
        <p:spPr>
          <a:xfrm>
            <a:off x="-40844" y="4251521"/>
            <a:ext cx="3133407" cy="955524"/>
          </a:xfrm>
          <a:custGeom>
            <a:rect b="b" l="l" r="r" t="t"/>
            <a:pathLst>
              <a:path extrusionOk="0" h="6105" w="16452">
                <a:moveTo>
                  <a:pt x="2136" y="1"/>
                </a:moveTo>
                <a:cubicBezTo>
                  <a:pt x="1296" y="1"/>
                  <a:pt x="444" y="389"/>
                  <a:pt x="0" y="1107"/>
                </a:cubicBezTo>
                <a:lnTo>
                  <a:pt x="107" y="6002"/>
                </a:lnTo>
                <a:cubicBezTo>
                  <a:pt x="866" y="5992"/>
                  <a:pt x="1624" y="5988"/>
                  <a:pt x="2381" y="5988"/>
                </a:cubicBezTo>
                <a:cubicBezTo>
                  <a:pt x="6359" y="5988"/>
                  <a:pt x="10316" y="6105"/>
                  <a:pt x="14294" y="6105"/>
                </a:cubicBezTo>
                <a:cubicBezTo>
                  <a:pt x="15012" y="6105"/>
                  <a:pt x="15732" y="6101"/>
                  <a:pt x="16452" y="6092"/>
                </a:cubicBezTo>
                <a:cubicBezTo>
                  <a:pt x="15843" y="4750"/>
                  <a:pt x="15024" y="3464"/>
                  <a:pt x="13863" y="2573"/>
                </a:cubicBezTo>
                <a:cubicBezTo>
                  <a:pt x="12946" y="1876"/>
                  <a:pt x="11802" y="1442"/>
                  <a:pt x="10667" y="1442"/>
                </a:cubicBezTo>
                <a:cubicBezTo>
                  <a:pt x="10343" y="1442"/>
                  <a:pt x="10018" y="1477"/>
                  <a:pt x="9701" y="1553"/>
                </a:cubicBezTo>
                <a:cubicBezTo>
                  <a:pt x="8968" y="1750"/>
                  <a:pt x="8290" y="2144"/>
                  <a:pt x="7557" y="2393"/>
                </a:cubicBezTo>
                <a:cubicBezTo>
                  <a:pt x="7179" y="2524"/>
                  <a:pt x="6762" y="2616"/>
                  <a:pt x="6355" y="2616"/>
                </a:cubicBezTo>
                <a:cubicBezTo>
                  <a:pt x="5991" y="2616"/>
                  <a:pt x="5636" y="2543"/>
                  <a:pt x="5324" y="2359"/>
                </a:cubicBezTo>
                <a:cubicBezTo>
                  <a:pt x="4630" y="1947"/>
                  <a:pt x="4308" y="1124"/>
                  <a:pt x="3717" y="571"/>
                </a:cubicBezTo>
                <a:cubicBezTo>
                  <a:pt x="3287" y="185"/>
                  <a:pt x="2714" y="1"/>
                  <a:pt x="21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81" name="Google Shape;281;p29"/>
          <p:cNvGrpSpPr/>
          <p:nvPr/>
        </p:nvGrpSpPr>
        <p:grpSpPr>
          <a:xfrm flipH="1">
            <a:off x="7013460" y="4098252"/>
            <a:ext cx="2130539" cy="1045008"/>
            <a:chOff x="14" y="4251530"/>
            <a:chExt cx="1818487" cy="891950"/>
          </a:xfrm>
        </p:grpSpPr>
        <p:sp>
          <p:nvSpPr>
            <p:cNvPr id="282" name="Google Shape;282;p29"/>
            <p:cNvSpPr/>
            <p:nvPr/>
          </p:nvSpPr>
          <p:spPr>
            <a:xfrm flipH="1" rot="5400000">
              <a:off x="199098" y="4251530"/>
              <a:ext cx="703800" cy="703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3" name="Google Shape;283;p29"/>
            <p:cNvSpPr/>
            <p:nvPr/>
          </p:nvSpPr>
          <p:spPr>
            <a:xfrm rot="5400000">
              <a:off x="598255" y="3923234"/>
              <a:ext cx="622004" cy="1818487"/>
            </a:xfrm>
            <a:custGeom>
              <a:rect b="b" l="l" r="r" t="t"/>
              <a:pathLst>
                <a:path extrusionOk="0" h="10723" w="4378">
                  <a:moveTo>
                    <a:pt x="4378" y="0"/>
                  </a:moveTo>
                  <a:cubicBezTo>
                    <a:pt x="2800" y="1548"/>
                    <a:pt x="680" y="4690"/>
                    <a:pt x="1" y="10723"/>
                  </a:cubicBezTo>
                  <a:lnTo>
                    <a:pt x="4378" y="10723"/>
                  </a:lnTo>
                  <a:lnTo>
                    <a:pt x="437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84" name="Google Shape;284;p29"/>
          <p:cNvGrpSpPr/>
          <p:nvPr/>
        </p:nvGrpSpPr>
        <p:grpSpPr>
          <a:xfrm rot="-5400000">
            <a:off x="370805" y="-371113"/>
            <a:ext cx="743127" cy="1484733"/>
            <a:chOff x="8451358" y="8"/>
            <a:chExt cx="692634" cy="1383850"/>
          </a:xfrm>
        </p:grpSpPr>
        <p:sp>
          <p:nvSpPr>
            <p:cNvPr id="285" name="Google Shape;285;p29"/>
            <p:cNvSpPr/>
            <p:nvPr/>
          </p:nvSpPr>
          <p:spPr>
            <a:xfrm flipH="1" rot="5400000">
              <a:off x="8452783" y="8"/>
              <a:ext cx="691200" cy="691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6" name="Google Shape;286;p29"/>
            <p:cNvSpPr/>
            <p:nvPr/>
          </p:nvSpPr>
          <p:spPr>
            <a:xfrm flipH="1" rot="10800000">
              <a:off x="8451358" y="691205"/>
              <a:ext cx="692634" cy="692653"/>
            </a:xfrm>
            <a:custGeom>
              <a:rect b="b" l="l" r="r" t="t"/>
              <a:pathLst>
                <a:path extrusionOk="0" h="7395" w="7395">
                  <a:moveTo>
                    <a:pt x="5285" y="1"/>
                  </a:moveTo>
                  <a:cubicBezTo>
                    <a:pt x="2358" y="1"/>
                    <a:pt x="0" y="2358"/>
                    <a:pt x="0" y="5286"/>
                  </a:cubicBezTo>
                  <a:lnTo>
                    <a:pt x="0" y="7395"/>
                  </a:lnTo>
                  <a:lnTo>
                    <a:pt x="7394" y="7395"/>
                  </a:lnTo>
                  <a:lnTo>
                    <a:pt x="739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">
  <p:cSld name="CUSTOM_1_1_1"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0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89" name="Google Shape;289;p30"/>
          <p:cNvSpPr txBox="1"/>
          <p:nvPr>
            <p:ph idx="1" type="subTitle"/>
          </p:nvPr>
        </p:nvSpPr>
        <p:spPr>
          <a:xfrm>
            <a:off x="1031900" y="2098100"/>
            <a:ext cx="2130600" cy="56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90" name="Google Shape;290;p30"/>
          <p:cNvSpPr txBox="1"/>
          <p:nvPr>
            <p:ph idx="2" type="subTitle"/>
          </p:nvPr>
        </p:nvSpPr>
        <p:spPr>
          <a:xfrm>
            <a:off x="3506695" y="2098100"/>
            <a:ext cx="2130600" cy="56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91" name="Google Shape;291;p30"/>
          <p:cNvSpPr txBox="1"/>
          <p:nvPr>
            <p:ph idx="3" type="subTitle"/>
          </p:nvPr>
        </p:nvSpPr>
        <p:spPr>
          <a:xfrm>
            <a:off x="5981490" y="2098100"/>
            <a:ext cx="2130600" cy="56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92" name="Google Shape;292;p30"/>
          <p:cNvSpPr txBox="1"/>
          <p:nvPr>
            <p:ph idx="4" type="subTitle"/>
          </p:nvPr>
        </p:nvSpPr>
        <p:spPr>
          <a:xfrm>
            <a:off x="1031900" y="3534713"/>
            <a:ext cx="2130600" cy="56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93" name="Google Shape;293;p30"/>
          <p:cNvSpPr txBox="1"/>
          <p:nvPr>
            <p:ph idx="5" type="subTitle"/>
          </p:nvPr>
        </p:nvSpPr>
        <p:spPr>
          <a:xfrm>
            <a:off x="3506695" y="3534713"/>
            <a:ext cx="2130600" cy="56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94" name="Google Shape;294;p30"/>
          <p:cNvSpPr txBox="1"/>
          <p:nvPr>
            <p:ph idx="6" type="subTitle"/>
          </p:nvPr>
        </p:nvSpPr>
        <p:spPr>
          <a:xfrm>
            <a:off x="5981490" y="3534713"/>
            <a:ext cx="2130600" cy="56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95" name="Google Shape;295;p30"/>
          <p:cNvSpPr txBox="1"/>
          <p:nvPr>
            <p:ph idx="7" type="subTitle"/>
          </p:nvPr>
        </p:nvSpPr>
        <p:spPr>
          <a:xfrm>
            <a:off x="1031900" y="1746175"/>
            <a:ext cx="21306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6" name="Google Shape;296;p30"/>
          <p:cNvSpPr txBox="1"/>
          <p:nvPr>
            <p:ph idx="8" type="subTitle"/>
          </p:nvPr>
        </p:nvSpPr>
        <p:spPr>
          <a:xfrm>
            <a:off x="3506700" y="1746175"/>
            <a:ext cx="21306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7" name="Google Shape;297;p30"/>
          <p:cNvSpPr txBox="1"/>
          <p:nvPr>
            <p:ph idx="9" type="subTitle"/>
          </p:nvPr>
        </p:nvSpPr>
        <p:spPr>
          <a:xfrm>
            <a:off x="5981513" y="1746175"/>
            <a:ext cx="21306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8" name="Google Shape;298;p30"/>
          <p:cNvSpPr txBox="1"/>
          <p:nvPr>
            <p:ph idx="13" type="subTitle"/>
          </p:nvPr>
        </p:nvSpPr>
        <p:spPr>
          <a:xfrm>
            <a:off x="1031900" y="3178134"/>
            <a:ext cx="21306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9" name="Google Shape;299;p30"/>
          <p:cNvSpPr txBox="1"/>
          <p:nvPr>
            <p:ph idx="14" type="subTitle"/>
          </p:nvPr>
        </p:nvSpPr>
        <p:spPr>
          <a:xfrm>
            <a:off x="3506700" y="3178134"/>
            <a:ext cx="21306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0" name="Google Shape;300;p30"/>
          <p:cNvSpPr txBox="1"/>
          <p:nvPr>
            <p:ph idx="15" type="subTitle"/>
          </p:nvPr>
        </p:nvSpPr>
        <p:spPr>
          <a:xfrm>
            <a:off x="5981513" y="3178134"/>
            <a:ext cx="21306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1" name="Google Shape;301;p30"/>
          <p:cNvSpPr/>
          <p:nvPr/>
        </p:nvSpPr>
        <p:spPr>
          <a:xfrm flipH="1" rot="10800000">
            <a:off x="8283648" y="2378"/>
            <a:ext cx="860353" cy="860371"/>
          </a:xfrm>
          <a:custGeom>
            <a:rect b="b" l="l" r="r" t="t"/>
            <a:pathLst>
              <a:path extrusionOk="0" h="7395" w="7395">
                <a:moveTo>
                  <a:pt x="5285" y="1"/>
                </a:moveTo>
                <a:cubicBezTo>
                  <a:pt x="2358" y="1"/>
                  <a:pt x="0" y="2358"/>
                  <a:pt x="0" y="5286"/>
                </a:cubicBezTo>
                <a:lnTo>
                  <a:pt x="0" y="7395"/>
                </a:lnTo>
                <a:lnTo>
                  <a:pt x="7394" y="7395"/>
                </a:lnTo>
                <a:lnTo>
                  <a:pt x="7394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30"/>
          <p:cNvSpPr/>
          <p:nvPr/>
        </p:nvSpPr>
        <p:spPr>
          <a:xfrm>
            <a:off x="8283650" y="4246675"/>
            <a:ext cx="713400" cy="713400"/>
          </a:xfrm>
          <a:prstGeom prst="donut">
            <a:avLst>
              <a:gd fmla="val 25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30"/>
          <p:cNvSpPr/>
          <p:nvPr/>
        </p:nvSpPr>
        <p:spPr>
          <a:xfrm flipH="1">
            <a:off x="-2" y="0"/>
            <a:ext cx="939677" cy="1746178"/>
          </a:xfrm>
          <a:custGeom>
            <a:rect b="b" l="l" r="r" t="t"/>
            <a:pathLst>
              <a:path extrusionOk="0" h="4316" w="2214">
                <a:moveTo>
                  <a:pt x="958" y="1"/>
                </a:moveTo>
                <a:cubicBezTo>
                  <a:pt x="0" y="1393"/>
                  <a:pt x="899" y="2986"/>
                  <a:pt x="2213" y="4315"/>
                </a:cubicBezTo>
                <a:lnTo>
                  <a:pt x="2213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04" name="Google Shape;304;p30"/>
          <p:cNvGrpSpPr/>
          <p:nvPr/>
        </p:nvGrpSpPr>
        <p:grpSpPr>
          <a:xfrm>
            <a:off x="-48625" y="4280525"/>
            <a:ext cx="3211117" cy="922908"/>
            <a:chOff x="-48625" y="4280525"/>
            <a:chExt cx="3211117" cy="922908"/>
          </a:xfrm>
        </p:grpSpPr>
        <p:sp>
          <p:nvSpPr>
            <p:cNvPr id="305" name="Google Shape;305;p30"/>
            <p:cNvSpPr/>
            <p:nvPr/>
          </p:nvSpPr>
          <p:spPr>
            <a:xfrm>
              <a:off x="454600" y="4280525"/>
              <a:ext cx="582900" cy="5829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6" name="Google Shape;306;p30"/>
            <p:cNvSpPr/>
            <p:nvPr/>
          </p:nvSpPr>
          <p:spPr>
            <a:xfrm>
              <a:off x="-48625" y="4412276"/>
              <a:ext cx="3211117" cy="791157"/>
            </a:xfrm>
            <a:custGeom>
              <a:rect b="b" l="l" r="r" t="t"/>
              <a:pathLst>
                <a:path extrusionOk="0" h="6450" w="21541">
                  <a:moveTo>
                    <a:pt x="11047" y="1"/>
                  </a:moveTo>
                  <a:cubicBezTo>
                    <a:pt x="10962" y="1"/>
                    <a:pt x="10876" y="3"/>
                    <a:pt x="10789" y="6"/>
                  </a:cubicBezTo>
                  <a:cubicBezTo>
                    <a:pt x="8556" y="75"/>
                    <a:pt x="6537" y="1270"/>
                    <a:pt x="4737" y="2556"/>
                  </a:cubicBezTo>
                  <a:cubicBezTo>
                    <a:pt x="3091" y="3718"/>
                    <a:pt x="1522" y="4987"/>
                    <a:pt x="22" y="6346"/>
                  </a:cubicBezTo>
                  <a:lnTo>
                    <a:pt x="0" y="6397"/>
                  </a:lnTo>
                  <a:cubicBezTo>
                    <a:pt x="2357" y="6085"/>
                    <a:pt x="4458" y="6032"/>
                    <a:pt x="6708" y="6032"/>
                  </a:cubicBezTo>
                  <a:cubicBezTo>
                    <a:pt x="7425" y="6032"/>
                    <a:pt x="8156" y="6037"/>
                    <a:pt x="8916" y="6041"/>
                  </a:cubicBezTo>
                  <a:cubicBezTo>
                    <a:pt x="10789" y="6041"/>
                    <a:pt x="12667" y="6059"/>
                    <a:pt x="14523" y="6076"/>
                  </a:cubicBezTo>
                  <a:cubicBezTo>
                    <a:pt x="15809" y="6076"/>
                    <a:pt x="17078" y="6093"/>
                    <a:pt x="18347" y="6221"/>
                  </a:cubicBezTo>
                  <a:cubicBezTo>
                    <a:pt x="19264" y="6295"/>
                    <a:pt x="20166" y="6450"/>
                    <a:pt x="21079" y="6450"/>
                  </a:cubicBezTo>
                  <a:cubicBezTo>
                    <a:pt x="21233" y="6450"/>
                    <a:pt x="21386" y="6446"/>
                    <a:pt x="21540" y="6436"/>
                  </a:cubicBezTo>
                  <a:cubicBezTo>
                    <a:pt x="20828" y="5793"/>
                    <a:pt x="20113" y="5150"/>
                    <a:pt x="19397" y="4507"/>
                  </a:cubicBezTo>
                  <a:cubicBezTo>
                    <a:pt x="16996" y="2315"/>
                    <a:pt x="14258" y="1"/>
                    <a:pt x="1104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7" name="Google Shape;307;p30"/>
            <p:cNvSpPr/>
            <p:nvPr/>
          </p:nvSpPr>
          <p:spPr>
            <a:xfrm>
              <a:off x="-48625" y="4938613"/>
              <a:ext cx="2614837" cy="258445"/>
            </a:xfrm>
            <a:custGeom>
              <a:rect b="b" l="l" r="r" t="t"/>
              <a:pathLst>
                <a:path extrusionOk="0" h="2107" w="17541">
                  <a:moveTo>
                    <a:pt x="6998" y="1"/>
                  </a:moveTo>
                  <a:cubicBezTo>
                    <a:pt x="5642" y="1"/>
                    <a:pt x="4289" y="367"/>
                    <a:pt x="2984" y="713"/>
                  </a:cubicBezTo>
                  <a:cubicBezTo>
                    <a:pt x="2272" y="910"/>
                    <a:pt x="1539" y="1125"/>
                    <a:pt x="823" y="1339"/>
                  </a:cubicBezTo>
                  <a:cubicBezTo>
                    <a:pt x="557" y="1570"/>
                    <a:pt x="287" y="1802"/>
                    <a:pt x="22" y="2055"/>
                  </a:cubicBezTo>
                  <a:lnTo>
                    <a:pt x="0" y="2106"/>
                  </a:lnTo>
                  <a:cubicBezTo>
                    <a:pt x="626" y="2038"/>
                    <a:pt x="1217" y="1965"/>
                    <a:pt x="1822" y="1909"/>
                  </a:cubicBezTo>
                  <a:cubicBezTo>
                    <a:pt x="3537" y="1768"/>
                    <a:pt x="5183" y="1733"/>
                    <a:pt x="6914" y="1733"/>
                  </a:cubicBezTo>
                  <a:cubicBezTo>
                    <a:pt x="7557" y="1733"/>
                    <a:pt x="8217" y="1733"/>
                    <a:pt x="8916" y="1750"/>
                  </a:cubicBezTo>
                  <a:cubicBezTo>
                    <a:pt x="10789" y="1750"/>
                    <a:pt x="12667" y="1768"/>
                    <a:pt x="14523" y="1785"/>
                  </a:cubicBezTo>
                  <a:cubicBezTo>
                    <a:pt x="15539" y="1785"/>
                    <a:pt x="16542" y="1802"/>
                    <a:pt x="17541" y="1858"/>
                  </a:cubicBezTo>
                  <a:cubicBezTo>
                    <a:pt x="16773" y="1587"/>
                    <a:pt x="16040" y="1266"/>
                    <a:pt x="15256" y="1017"/>
                  </a:cubicBezTo>
                  <a:cubicBezTo>
                    <a:pt x="14613" y="820"/>
                    <a:pt x="13953" y="713"/>
                    <a:pt x="13271" y="696"/>
                  </a:cubicBezTo>
                  <a:cubicBezTo>
                    <a:pt x="12577" y="662"/>
                    <a:pt x="11878" y="679"/>
                    <a:pt x="11184" y="623"/>
                  </a:cubicBezTo>
                  <a:cubicBezTo>
                    <a:pt x="9808" y="516"/>
                    <a:pt x="8487" y="19"/>
                    <a:pt x="7111" y="1"/>
                  </a:cubicBezTo>
                  <a:cubicBezTo>
                    <a:pt x="7073" y="1"/>
                    <a:pt x="7035" y="1"/>
                    <a:pt x="69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" type="body"/>
          </p:nvPr>
        </p:nvSpPr>
        <p:spPr>
          <a:xfrm>
            <a:off x="720000" y="1152475"/>
            <a:ext cx="7704000" cy="345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Livvic"/>
              <a:buChar char="●"/>
              <a:defRPr sz="24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Condensed Light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Condensed Light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Condensed Light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Condensed Light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Condensed Light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Condensed Light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Condensed Light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Condensed Light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grpSp>
        <p:nvGrpSpPr>
          <p:cNvPr id="27" name="Google Shape;27;p4"/>
          <p:cNvGrpSpPr/>
          <p:nvPr/>
        </p:nvGrpSpPr>
        <p:grpSpPr>
          <a:xfrm>
            <a:off x="-8" y="-8625"/>
            <a:ext cx="1772945" cy="1161098"/>
            <a:chOff x="-8" y="-8625"/>
            <a:chExt cx="1772945" cy="1161098"/>
          </a:xfrm>
        </p:grpSpPr>
        <p:sp>
          <p:nvSpPr>
            <p:cNvPr id="28" name="Google Shape;28;p4"/>
            <p:cNvSpPr/>
            <p:nvPr/>
          </p:nvSpPr>
          <p:spPr>
            <a:xfrm rot="10800000">
              <a:off x="-8" y="560430"/>
              <a:ext cx="592044" cy="592044"/>
            </a:xfrm>
            <a:custGeom>
              <a:rect b="b" l="l" r="r" t="t"/>
              <a:pathLst>
                <a:path extrusionOk="0" h="7395" w="7395">
                  <a:moveTo>
                    <a:pt x="5285" y="1"/>
                  </a:moveTo>
                  <a:cubicBezTo>
                    <a:pt x="2358" y="1"/>
                    <a:pt x="0" y="2358"/>
                    <a:pt x="0" y="5286"/>
                  </a:cubicBezTo>
                  <a:lnTo>
                    <a:pt x="0" y="7395"/>
                  </a:lnTo>
                  <a:lnTo>
                    <a:pt x="7394" y="7395"/>
                  </a:lnTo>
                  <a:lnTo>
                    <a:pt x="739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4"/>
            <p:cNvSpPr/>
            <p:nvPr/>
          </p:nvSpPr>
          <p:spPr>
            <a:xfrm rot="-5400000">
              <a:off x="336395" y="-344996"/>
              <a:ext cx="1100164" cy="1772920"/>
            </a:xfrm>
            <a:custGeom>
              <a:rect b="b" l="l" r="r" t="t"/>
              <a:pathLst>
                <a:path extrusionOk="0" h="5537" w="3436">
                  <a:moveTo>
                    <a:pt x="944" y="1"/>
                  </a:moveTo>
                  <a:cubicBezTo>
                    <a:pt x="1" y="2073"/>
                    <a:pt x="2459" y="4623"/>
                    <a:pt x="3435" y="5537"/>
                  </a:cubicBezTo>
                  <a:lnTo>
                    <a:pt x="343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4"/>
            <p:cNvSpPr/>
            <p:nvPr/>
          </p:nvSpPr>
          <p:spPr>
            <a:xfrm rot="-5400000">
              <a:off x="286901" y="-295519"/>
              <a:ext cx="604328" cy="1178117"/>
            </a:xfrm>
            <a:custGeom>
              <a:rect b="b" l="l" r="r" t="t"/>
              <a:pathLst>
                <a:path extrusionOk="0" h="4316" w="2214">
                  <a:moveTo>
                    <a:pt x="958" y="1"/>
                  </a:moveTo>
                  <a:cubicBezTo>
                    <a:pt x="0" y="1393"/>
                    <a:pt x="899" y="2986"/>
                    <a:pt x="2213" y="4315"/>
                  </a:cubicBezTo>
                  <a:lnTo>
                    <a:pt x="221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1" name="Google Shape;31;p4"/>
          <p:cNvGrpSpPr/>
          <p:nvPr/>
        </p:nvGrpSpPr>
        <p:grpSpPr>
          <a:xfrm>
            <a:off x="8258872" y="2913501"/>
            <a:ext cx="885128" cy="1770015"/>
            <a:chOff x="8258872" y="433726"/>
            <a:chExt cx="885128" cy="1770015"/>
          </a:xfrm>
        </p:grpSpPr>
        <p:sp>
          <p:nvSpPr>
            <p:cNvPr id="32" name="Google Shape;32;p4"/>
            <p:cNvSpPr/>
            <p:nvPr/>
          </p:nvSpPr>
          <p:spPr>
            <a:xfrm rot="5400000">
              <a:off x="7816428" y="876170"/>
              <a:ext cx="1770015" cy="885126"/>
            </a:xfrm>
            <a:custGeom>
              <a:rect b="b" l="l" r="r" t="t"/>
              <a:pathLst>
                <a:path extrusionOk="0" h="7486" w="14970">
                  <a:moveTo>
                    <a:pt x="1" y="1"/>
                  </a:moveTo>
                  <a:cubicBezTo>
                    <a:pt x="1" y="4146"/>
                    <a:pt x="3340" y="7485"/>
                    <a:pt x="7485" y="7485"/>
                  </a:cubicBezTo>
                  <a:cubicBezTo>
                    <a:pt x="11630" y="7485"/>
                    <a:pt x="14970" y="4146"/>
                    <a:pt x="149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5400000">
              <a:off x="8376688" y="1062928"/>
              <a:ext cx="1023050" cy="511575"/>
            </a:xfrm>
            <a:custGeom>
              <a:rect b="b" l="l" r="r" t="t"/>
              <a:pathLst>
                <a:path extrusionOk="0" h="7486" w="14970">
                  <a:moveTo>
                    <a:pt x="1" y="1"/>
                  </a:moveTo>
                  <a:cubicBezTo>
                    <a:pt x="1" y="4146"/>
                    <a:pt x="3340" y="7485"/>
                    <a:pt x="7485" y="7485"/>
                  </a:cubicBezTo>
                  <a:cubicBezTo>
                    <a:pt x="11630" y="7485"/>
                    <a:pt x="14970" y="4146"/>
                    <a:pt x="149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">
  <p:cSld name="CUSTOM_8_1"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31"/>
          <p:cNvSpPr txBox="1"/>
          <p:nvPr>
            <p:ph hasCustomPrompt="1" type="title"/>
          </p:nvPr>
        </p:nvSpPr>
        <p:spPr>
          <a:xfrm>
            <a:off x="1931409" y="570850"/>
            <a:ext cx="5281200" cy="104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6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sp>
        <p:nvSpPr>
          <p:cNvPr id="310" name="Google Shape;310;p31"/>
          <p:cNvSpPr txBox="1"/>
          <p:nvPr>
            <p:ph idx="1" type="subTitle"/>
          </p:nvPr>
        </p:nvSpPr>
        <p:spPr>
          <a:xfrm>
            <a:off x="1931353" y="1455300"/>
            <a:ext cx="52812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11" name="Google Shape;311;p31"/>
          <p:cNvSpPr txBox="1"/>
          <p:nvPr>
            <p:ph hasCustomPrompt="1" idx="2" type="title"/>
          </p:nvPr>
        </p:nvSpPr>
        <p:spPr>
          <a:xfrm>
            <a:off x="1931478" y="1913062"/>
            <a:ext cx="5281200" cy="104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6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sp>
        <p:nvSpPr>
          <p:cNvPr id="312" name="Google Shape;312;p31"/>
          <p:cNvSpPr txBox="1"/>
          <p:nvPr>
            <p:ph idx="3" type="subTitle"/>
          </p:nvPr>
        </p:nvSpPr>
        <p:spPr>
          <a:xfrm>
            <a:off x="1931325" y="2797513"/>
            <a:ext cx="52812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13" name="Google Shape;313;p31"/>
          <p:cNvSpPr txBox="1"/>
          <p:nvPr>
            <p:ph hasCustomPrompt="1" idx="4" type="title"/>
          </p:nvPr>
        </p:nvSpPr>
        <p:spPr>
          <a:xfrm>
            <a:off x="1931478" y="3255273"/>
            <a:ext cx="5281200" cy="104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6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sp>
        <p:nvSpPr>
          <p:cNvPr id="314" name="Google Shape;314;p31"/>
          <p:cNvSpPr txBox="1"/>
          <p:nvPr>
            <p:ph idx="5" type="subTitle"/>
          </p:nvPr>
        </p:nvSpPr>
        <p:spPr>
          <a:xfrm>
            <a:off x="1931353" y="4139725"/>
            <a:ext cx="52812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15" name="Google Shape;315;p31"/>
          <p:cNvSpPr/>
          <p:nvPr/>
        </p:nvSpPr>
        <p:spPr>
          <a:xfrm>
            <a:off x="7916525" y="0"/>
            <a:ext cx="1227475" cy="1991413"/>
          </a:xfrm>
          <a:custGeom>
            <a:rect b="b" l="l" r="r" t="t"/>
            <a:pathLst>
              <a:path extrusionOk="0" h="4316" w="2214">
                <a:moveTo>
                  <a:pt x="958" y="1"/>
                </a:moveTo>
                <a:cubicBezTo>
                  <a:pt x="0" y="1393"/>
                  <a:pt x="899" y="2986"/>
                  <a:pt x="2213" y="4315"/>
                </a:cubicBezTo>
                <a:lnTo>
                  <a:pt x="2213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31"/>
          <p:cNvSpPr/>
          <p:nvPr/>
        </p:nvSpPr>
        <p:spPr>
          <a:xfrm>
            <a:off x="-902074" y="4572625"/>
            <a:ext cx="2928423" cy="570876"/>
          </a:xfrm>
          <a:custGeom>
            <a:rect b="b" l="l" r="r" t="t"/>
            <a:pathLst>
              <a:path extrusionOk="0" h="1620" w="8310">
                <a:moveTo>
                  <a:pt x="3730" y="1"/>
                </a:moveTo>
                <a:cubicBezTo>
                  <a:pt x="2989" y="1"/>
                  <a:pt x="2440" y="188"/>
                  <a:pt x="1950" y="365"/>
                </a:cubicBezTo>
                <a:cubicBezTo>
                  <a:pt x="758" y="1000"/>
                  <a:pt x="1" y="1620"/>
                  <a:pt x="1" y="1620"/>
                </a:cubicBezTo>
                <a:lnTo>
                  <a:pt x="8310" y="1620"/>
                </a:lnTo>
                <a:cubicBezTo>
                  <a:pt x="7983" y="1416"/>
                  <a:pt x="7675" y="1249"/>
                  <a:pt x="7382" y="1108"/>
                </a:cubicBezTo>
                <a:cubicBezTo>
                  <a:pt x="5748" y="261"/>
                  <a:pt x="4604" y="1"/>
                  <a:pt x="373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31"/>
          <p:cNvSpPr/>
          <p:nvPr/>
        </p:nvSpPr>
        <p:spPr>
          <a:xfrm>
            <a:off x="8175400" y="0"/>
            <a:ext cx="968597" cy="1571423"/>
          </a:xfrm>
          <a:custGeom>
            <a:rect b="b" l="l" r="r" t="t"/>
            <a:pathLst>
              <a:path extrusionOk="0" h="4316" w="2214">
                <a:moveTo>
                  <a:pt x="958" y="1"/>
                </a:moveTo>
                <a:cubicBezTo>
                  <a:pt x="0" y="1393"/>
                  <a:pt x="899" y="2986"/>
                  <a:pt x="2213" y="4315"/>
                </a:cubicBezTo>
                <a:lnTo>
                  <a:pt x="2213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" name="Google Shape;318;p31"/>
          <p:cNvSpPr/>
          <p:nvPr/>
        </p:nvSpPr>
        <p:spPr>
          <a:xfrm>
            <a:off x="324912" y="8"/>
            <a:ext cx="1093072" cy="546628"/>
          </a:xfrm>
          <a:custGeom>
            <a:rect b="b" l="l" r="r" t="t"/>
            <a:pathLst>
              <a:path extrusionOk="0" h="7486" w="14970">
                <a:moveTo>
                  <a:pt x="1" y="1"/>
                </a:moveTo>
                <a:cubicBezTo>
                  <a:pt x="1" y="4146"/>
                  <a:pt x="3340" y="7485"/>
                  <a:pt x="7485" y="7485"/>
                </a:cubicBezTo>
                <a:cubicBezTo>
                  <a:pt x="11630" y="7485"/>
                  <a:pt x="14970" y="4146"/>
                  <a:pt x="1497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31"/>
          <p:cNvSpPr/>
          <p:nvPr/>
        </p:nvSpPr>
        <p:spPr>
          <a:xfrm>
            <a:off x="324912" y="318879"/>
            <a:ext cx="1093072" cy="546628"/>
          </a:xfrm>
          <a:custGeom>
            <a:rect b="b" l="l" r="r" t="t"/>
            <a:pathLst>
              <a:path extrusionOk="0" h="7486" w="14970">
                <a:moveTo>
                  <a:pt x="1" y="1"/>
                </a:moveTo>
                <a:cubicBezTo>
                  <a:pt x="1" y="4146"/>
                  <a:pt x="3340" y="7485"/>
                  <a:pt x="7485" y="7485"/>
                </a:cubicBezTo>
                <a:cubicBezTo>
                  <a:pt x="11630" y="7485"/>
                  <a:pt x="14970" y="4146"/>
                  <a:pt x="1497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31"/>
          <p:cNvSpPr/>
          <p:nvPr/>
        </p:nvSpPr>
        <p:spPr>
          <a:xfrm rot="-5400000">
            <a:off x="8049747" y="4368772"/>
            <a:ext cx="517375" cy="1032061"/>
          </a:xfrm>
          <a:custGeom>
            <a:rect b="b" l="l" r="r" t="t"/>
            <a:pathLst>
              <a:path extrusionOk="0" h="14965" w="7502">
                <a:moveTo>
                  <a:pt x="0" y="0"/>
                </a:moveTo>
                <a:lnTo>
                  <a:pt x="0" y="14964"/>
                </a:lnTo>
                <a:cubicBezTo>
                  <a:pt x="4141" y="14964"/>
                  <a:pt x="7502" y="11625"/>
                  <a:pt x="7502" y="7484"/>
                </a:cubicBezTo>
                <a:cubicBezTo>
                  <a:pt x="7502" y="3339"/>
                  <a:pt x="4141" y="0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 1">
  <p:cSld name="CUSTOM_7_1_1"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32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23" name="Google Shape;323;p32"/>
          <p:cNvSpPr txBox="1"/>
          <p:nvPr>
            <p:ph idx="1" type="subTitle"/>
          </p:nvPr>
        </p:nvSpPr>
        <p:spPr>
          <a:xfrm>
            <a:off x="954954" y="3881625"/>
            <a:ext cx="1922100" cy="53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24" name="Google Shape;324;p32"/>
          <p:cNvSpPr txBox="1"/>
          <p:nvPr>
            <p:ph idx="2" type="subTitle"/>
          </p:nvPr>
        </p:nvSpPr>
        <p:spPr>
          <a:xfrm>
            <a:off x="6266957" y="3881625"/>
            <a:ext cx="1922100" cy="53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25" name="Google Shape;325;p32"/>
          <p:cNvSpPr txBox="1"/>
          <p:nvPr>
            <p:ph idx="3" type="subTitle"/>
          </p:nvPr>
        </p:nvSpPr>
        <p:spPr>
          <a:xfrm>
            <a:off x="3610962" y="3881625"/>
            <a:ext cx="1922100" cy="53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26" name="Google Shape;326;p32"/>
          <p:cNvSpPr txBox="1"/>
          <p:nvPr>
            <p:ph idx="4" type="subTitle"/>
          </p:nvPr>
        </p:nvSpPr>
        <p:spPr>
          <a:xfrm>
            <a:off x="954950" y="3538700"/>
            <a:ext cx="19221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7" name="Google Shape;327;p32"/>
          <p:cNvSpPr txBox="1"/>
          <p:nvPr>
            <p:ph idx="5" type="subTitle"/>
          </p:nvPr>
        </p:nvSpPr>
        <p:spPr>
          <a:xfrm>
            <a:off x="3610962" y="3538700"/>
            <a:ext cx="19221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8" name="Google Shape;328;p32"/>
          <p:cNvSpPr txBox="1"/>
          <p:nvPr>
            <p:ph idx="6" type="subTitle"/>
          </p:nvPr>
        </p:nvSpPr>
        <p:spPr>
          <a:xfrm>
            <a:off x="6266961" y="3538700"/>
            <a:ext cx="19221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9" name="Google Shape;329;p32"/>
          <p:cNvSpPr txBox="1"/>
          <p:nvPr>
            <p:ph hasCustomPrompt="1" idx="7" type="title"/>
          </p:nvPr>
        </p:nvSpPr>
        <p:spPr>
          <a:xfrm>
            <a:off x="1462000" y="2858950"/>
            <a:ext cx="908100" cy="624000"/>
          </a:xfrm>
          <a:prstGeom prst="rect">
            <a:avLst/>
          </a:prstGeom>
          <a:solidFill>
            <a:schemeClr val="accent5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1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330" name="Google Shape;330;p32"/>
          <p:cNvSpPr txBox="1"/>
          <p:nvPr>
            <p:ph hasCustomPrompt="1" idx="8" type="title"/>
          </p:nvPr>
        </p:nvSpPr>
        <p:spPr>
          <a:xfrm>
            <a:off x="4117956" y="2858950"/>
            <a:ext cx="908100" cy="624000"/>
          </a:xfrm>
          <a:prstGeom prst="rect">
            <a:avLst/>
          </a:prstGeom>
          <a:solidFill>
            <a:schemeClr val="accent5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1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331" name="Google Shape;331;p32"/>
          <p:cNvSpPr txBox="1"/>
          <p:nvPr>
            <p:ph hasCustomPrompt="1" idx="9" type="title"/>
          </p:nvPr>
        </p:nvSpPr>
        <p:spPr>
          <a:xfrm>
            <a:off x="6773899" y="2858950"/>
            <a:ext cx="908100" cy="624000"/>
          </a:xfrm>
          <a:prstGeom prst="rect">
            <a:avLst/>
          </a:prstGeom>
          <a:solidFill>
            <a:schemeClr val="accent5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1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332" name="Google Shape;332;p32"/>
          <p:cNvSpPr/>
          <p:nvPr/>
        </p:nvSpPr>
        <p:spPr>
          <a:xfrm flipH="1">
            <a:off x="7145950" y="4583051"/>
            <a:ext cx="2046259" cy="624007"/>
          </a:xfrm>
          <a:custGeom>
            <a:rect b="b" l="l" r="r" t="t"/>
            <a:pathLst>
              <a:path extrusionOk="0" h="6105" w="16452">
                <a:moveTo>
                  <a:pt x="2136" y="1"/>
                </a:moveTo>
                <a:cubicBezTo>
                  <a:pt x="1296" y="1"/>
                  <a:pt x="444" y="389"/>
                  <a:pt x="0" y="1107"/>
                </a:cubicBezTo>
                <a:lnTo>
                  <a:pt x="107" y="6002"/>
                </a:lnTo>
                <a:cubicBezTo>
                  <a:pt x="866" y="5992"/>
                  <a:pt x="1624" y="5988"/>
                  <a:pt x="2381" y="5988"/>
                </a:cubicBezTo>
                <a:cubicBezTo>
                  <a:pt x="6359" y="5988"/>
                  <a:pt x="10316" y="6105"/>
                  <a:pt x="14294" y="6105"/>
                </a:cubicBezTo>
                <a:cubicBezTo>
                  <a:pt x="15012" y="6105"/>
                  <a:pt x="15732" y="6101"/>
                  <a:pt x="16452" y="6092"/>
                </a:cubicBezTo>
                <a:cubicBezTo>
                  <a:pt x="15843" y="4750"/>
                  <a:pt x="15024" y="3464"/>
                  <a:pt x="13863" y="2573"/>
                </a:cubicBezTo>
                <a:cubicBezTo>
                  <a:pt x="12946" y="1876"/>
                  <a:pt x="11802" y="1442"/>
                  <a:pt x="10667" y="1442"/>
                </a:cubicBezTo>
                <a:cubicBezTo>
                  <a:pt x="10343" y="1442"/>
                  <a:pt x="10018" y="1477"/>
                  <a:pt x="9701" y="1553"/>
                </a:cubicBezTo>
                <a:cubicBezTo>
                  <a:pt x="8968" y="1750"/>
                  <a:pt x="8290" y="2144"/>
                  <a:pt x="7557" y="2393"/>
                </a:cubicBezTo>
                <a:cubicBezTo>
                  <a:pt x="7179" y="2524"/>
                  <a:pt x="6762" y="2616"/>
                  <a:pt x="6355" y="2616"/>
                </a:cubicBezTo>
                <a:cubicBezTo>
                  <a:pt x="5991" y="2616"/>
                  <a:pt x="5636" y="2543"/>
                  <a:pt x="5324" y="2359"/>
                </a:cubicBezTo>
                <a:cubicBezTo>
                  <a:pt x="4630" y="1947"/>
                  <a:pt x="4308" y="1124"/>
                  <a:pt x="3717" y="571"/>
                </a:cubicBezTo>
                <a:cubicBezTo>
                  <a:pt x="3287" y="185"/>
                  <a:pt x="2714" y="1"/>
                  <a:pt x="213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3" name="Google Shape;333;p32"/>
          <p:cNvGrpSpPr/>
          <p:nvPr/>
        </p:nvGrpSpPr>
        <p:grpSpPr>
          <a:xfrm>
            <a:off x="8" y="8"/>
            <a:ext cx="692634" cy="1349775"/>
            <a:chOff x="1775008" y="483683"/>
            <a:chExt cx="692634" cy="1349775"/>
          </a:xfrm>
        </p:grpSpPr>
        <p:sp>
          <p:nvSpPr>
            <p:cNvPr id="334" name="Google Shape;334;p32"/>
            <p:cNvSpPr/>
            <p:nvPr/>
          </p:nvSpPr>
          <p:spPr>
            <a:xfrm rot="-5400000">
              <a:off x="1775017" y="483683"/>
              <a:ext cx="691200" cy="691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5" name="Google Shape;335;p32"/>
            <p:cNvSpPr/>
            <p:nvPr/>
          </p:nvSpPr>
          <p:spPr>
            <a:xfrm rot="10800000">
              <a:off x="1775008" y="1140805"/>
              <a:ext cx="692634" cy="692653"/>
            </a:xfrm>
            <a:custGeom>
              <a:rect b="b" l="l" r="r" t="t"/>
              <a:pathLst>
                <a:path extrusionOk="0" h="7395" w="7395">
                  <a:moveTo>
                    <a:pt x="5285" y="1"/>
                  </a:moveTo>
                  <a:cubicBezTo>
                    <a:pt x="2358" y="1"/>
                    <a:pt x="0" y="2358"/>
                    <a:pt x="0" y="5286"/>
                  </a:cubicBezTo>
                  <a:lnTo>
                    <a:pt x="0" y="7395"/>
                  </a:lnTo>
                  <a:lnTo>
                    <a:pt x="7394" y="7395"/>
                  </a:lnTo>
                  <a:lnTo>
                    <a:pt x="73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36" name="Google Shape;336;p32"/>
          <p:cNvGrpSpPr/>
          <p:nvPr/>
        </p:nvGrpSpPr>
        <p:grpSpPr>
          <a:xfrm>
            <a:off x="14" y="4251530"/>
            <a:ext cx="1818487" cy="891950"/>
            <a:chOff x="14" y="4251530"/>
            <a:chExt cx="1818487" cy="891950"/>
          </a:xfrm>
        </p:grpSpPr>
        <p:sp>
          <p:nvSpPr>
            <p:cNvPr id="337" name="Google Shape;337;p32"/>
            <p:cNvSpPr/>
            <p:nvPr/>
          </p:nvSpPr>
          <p:spPr>
            <a:xfrm flipH="1" rot="5400000">
              <a:off x="199098" y="4251530"/>
              <a:ext cx="703800" cy="703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8" name="Google Shape;338;p32"/>
            <p:cNvSpPr/>
            <p:nvPr/>
          </p:nvSpPr>
          <p:spPr>
            <a:xfrm rot="5400000">
              <a:off x="598255" y="3923234"/>
              <a:ext cx="622004" cy="1818487"/>
            </a:xfrm>
            <a:custGeom>
              <a:rect b="b" l="l" r="r" t="t"/>
              <a:pathLst>
                <a:path extrusionOk="0" h="10723" w="4378">
                  <a:moveTo>
                    <a:pt x="4378" y="0"/>
                  </a:moveTo>
                  <a:cubicBezTo>
                    <a:pt x="2800" y="1548"/>
                    <a:pt x="680" y="4690"/>
                    <a:pt x="1" y="10723"/>
                  </a:cubicBezTo>
                  <a:lnTo>
                    <a:pt x="4378" y="10723"/>
                  </a:lnTo>
                  <a:lnTo>
                    <a:pt x="437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CUSTOM_4"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33"/>
          <p:cNvSpPr txBox="1"/>
          <p:nvPr>
            <p:ph idx="1" type="subTitle"/>
          </p:nvPr>
        </p:nvSpPr>
        <p:spPr>
          <a:xfrm>
            <a:off x="4191000" y="1702137"/>
            <a:ext cx="3852000" cy="107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341" name="Google Shape;341;p33"/>
          <p:cNvSpPr txBox="1"/>
          <p:nvPr>
            <p:ph type="ctrTitle"/>
          </p:nvPr>
        </p:nvSpPr>
        <p:spPr>
          <a:xfrm flipH="1">
            <a:off x="4197350" y="910612"/>
            <a:ext cx="3852000" cy="927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42" name="Google Shape;342;p33"/>
          <p:cNvSpPr txBox="1"/>
          <p:nvPr/>
        </p:nvSpPr>
        <p:spPr>
          <a:xfrm>
            <a:off x="4559088" y="3366050"/>
            <a:ext cx="3115800" cy="72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CREDITS: This presentation template was created by </a:t>
            </a:r>
            <a:r>
              <a:rPr b="1" lang="en" sz="1100">
                <a:solidFill>
                  <a:schemeClr val="dk1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b="1"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,</a:t>
            </a:r>
            <a:r>
              <a:rPr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including icons by </a:t>
            </a:r>
            <a:r>
              <a:rPr b="1" lang="en" sz="1100">
                <a:solidFill>
                  <a:schemeClr val="dk1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, infographics &amp; images by </a:t>
            </a:r>
            <a:r>
              <a:rPr b="1" lang="en" sz="1100">
                <a:solidFill>
                  <a:schemeClr val="dk1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r>
              <a:rPr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 sz="11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43" name="Google Shape;343;p33"/>
          <p:cNvSpPr/>
          <p:nvPr/>
        </p:nvSpPr>
        <p:spPr>
          <a:xfrm flipH="1" rot="5400000">
            <a:off x="-1130451" y="1059463"/>
            <a:ext cx="3008901" cy="889971"/>
          </a:xfrm>
          <a:custGeom>
            <a:rect b="b" l="l" r="r" t="t"/>
            <a:pathLst>
              <a:path extrusionOk="0" h="6450" w="21541">
                <a:moveTo>
                  <a:pt x="11047" y="1"/>
                </a:moveTo>
                <a:cubicBezTo>
                  <a:pt x="10962" y="1"/>
                  <a:pt x="10876" y="3"/>
                  <a:pt x="10789" y="6"/>
                </a:cubicBezTo>
                <a:cubicBezTo>
                  <a:pt x="8556" y="75"/>
                  <a:pt x="6537" y="1270"/>
                  <a:pt x="4737" y="2556"/>
                </a:cubicBezTo>
                <a:cubicBezTo>
                  <a:pt x="3091" y="3718"/>
                  <a:pt x="1522" y="4987"/>
                  <a:pt x="22" y="6346"/>
                </a:cubicBezTo>
                <a:lnTo>
                  <a:pt x="0" y="6397"/>
                </a:lnTo>
                <a:cubicBezTo>
                  <a:pt x="2357" y="6085"/>
                  <a:pt x="4458" y="6032"/>
                  <a:pt x="6708" y="6032"/>
                </a:cubicBezTo>
                <a:cubicBezTo>
                  <a:pt x="7425" y="6032"/>
                  <a:pt x="8156" y="6037"/>
                  <a:pt x="8916" y="6041"/>
                </a:cubicBezTo>
                <a:cubicBezTo>
                  <a:pt x="10789" y="6041"/>
                  <a:pt x="12667" y="6059"/>
                  <a:pt x="14523" y="6076"/>
                </a:cubicBezTo>
                <a:cubicBezTo>
                  <a:pt x="15809" y="6076"/>
                  <a:pt x="17078" y="6093"/>
                  <a:pt x="18347" y="6221"/>
                </a:cubicBezTo>
                <a:cubicBezTo>
                  <a:pt x="19264" y="6295"/>
                  <a:pt x="20166" y="6450"/>
                  <a:pt x="21079" y="6450"/>
                </a:cubicBezTo>
                <a:cubicBezTo>
                  <a:pt x="21233" y="6450"/>
                  <a:pt x="21386" y="6446"/>
                  <a:pt x="21540" y="6436"/>
                </a:cubicBezTo>
                <a:cubicBezTo>
                  <a:pt x="20828" y="5793"/>
                  <a:pt x="20113" y="5150"/>
                  <a:pt x="19397" y="4507"/>
                </a:cubicBezTo>
                <a:cubicBezTo>
                  <a:pt x="16996" y="2315"/>
                  <a:pt x="14258" y="1"/>
                  <a:pt x="1104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33"/>
          <p:cNvSpPr/>
          <p:nvPr/>
        </p:nvSpPr>
        <p:spPr>
          <a:xfrm>
            <a:off x="-41325" y="4115100"/>
            <a:ext cx="3513695" cy="1071504"/>
          </a:xfrm>
          <a:custGeom>
            <a:rect b="b" l="l" r="r" t="t"/>
            <a:pathLst>
              <a:path extrusionOk="0" h="6105" w="16452">
                <a:moveTo>
                  <a:pt x="2136" y="1"/>
                </a:moveTo>
                <a:cubicBezTo>
                  <a:pt x="1296" y="1"/>
                  <a:pt x="444" y="389"/>
                  <a:pt x="0" y="1107"/>
                </a:cubicBezTo>
                <a:lnTo>
                  <a:pt x="107" y="6002"/>
                </a:lnTo>
                <a:cubicBezTo>
                  <a:pt x="866" y="5992"/>
                  <a:pt x="1624" y="5988"/>
                  <a:pt x="2381" y="5988"/>
                </a:cubicBezTo>
                <a:cubicBezTo>
                  <a:pt x="6359" y="5988"/>
                  <a:pt x="10316" y="6105"/>
                  <a:pt x="14294" y="6105"/>
                </a:cubicBezTo>
                <a:cubicBezTo>
                  <a:pt x="15012" y="6105"/>
                  <a:pt x="15732" y="6101"/>
                  <a:pt x="16452" y="6092"/>
                </a:cubicBezTo>
                <a:cubicBezTo>
                  <a:pt x="15843" y="4750"/>
                  <a:pt x="15024" y="3464"/>
                  <a:pt x="13863" y="2573"/>
                </a:cubicBezTo>
                <a:cubicBezTo>
                  <a:pt x="12946" y="1876"/>
                  <a:pt x="11802" y="1442"/>
                  <a:pt x="10667" y="1442"/>
                </a:cubicBezTo>
                <a:cubicBezTo>
                  <a:pt x="10343" y="1442"/>
                  <a:pt x="10018" y="1477"/>
                  <a:pt x="9701" y="1553"/>
                </a:cubicBezTo>
                <a:cubicBezTo>
                  <a:pt x="8968" y="1750"/>
                  <a:pt x="8290" y="2144"/>
                  <a:pt x="7557" y="2393"/>
                </a:cubicBezTo>
                <a:cubicBezTo>
                  <a:pt x="7179" y="2524"/>
                  <a:pt x="6762" y="2616"/>
                  <a:pt x="6355" y="2616"/>
                </a:cubicBezTo>
                <a:cubicBezTo>
                  <a:pt x="5991" y="2616"/>
                  <a:pt x="5636" y="2543"/>
                  <a:pt x="5324" y="2359"/>
                </a:cubicBezTo>
                <a:cubicBezTo>
                  <a:pt x="4630" y="1947"/>
                  <a:pt x="4308" y="1124"/>
                  <a:pt x="3717" y="571"/>
                </a:cubicBezTo>
                <a:cubicBezTo>
                  <a:pt x="3287" y="185"/>
                  <a:pt x="2714" y="1"/>
                  <a:pt x="213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33"/>
          <p:cNvSpPr/>
          <p:nvPr/>
        </p:nvSpPr>
        <p:spPr>
          <a:xfrm>
            <a:off x="8115641" y="4115101"/>
            <a:ext cx="1028349" cy="1028404"/>
          </a:xfrm>
          <a:custGeom>
            <a:rect b="b" l="l" r="r" t="t"/>
            <a:pathLst>
              <a:path extrusionOk="0" h="7395" w="7395">
                <a:moveTo>
                  <a:pt x="5285" y="1"/>
                </a:moveTo>
                <a:cubicBezTo>
                  <a:pt x="2358" y="1"/>
                  <a:pt x="0" y="2358"/>
                  <a:pt x="0" y="5286"/>
                </a:cubicBezTo>
                <a:lnTo>
                  <a:pt x="0" y="7395"/>
                </a:lnTo>
                <a:lnTo>
                  <a:pt x="7394" y="7395"/>
                </a:lnTo>
                <a:lnTo>
                  <a:pt x="739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">
  <p:cSld name="CUSTOM_2">
    <p:bg>
      <p:bgPr>
        <a:solidFill>
          <a:schemeClr val="lt1"/>
        </a:solidFill>
      </p:bgPr>
    </p:bg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34"/>
          <p:cNvSpPr/>
          <p:nvPr/>
        </p:nvSpPr>
        <p:spPr>
          <a:xfrm flipH="1" rot="-5400000">
            <a:off x="6743238" y="1254225"/>
            <a:ext cx="3793461" cy="1156806"/>
          </a:xfrm>
          <a:custGeom>
            <a:rect b="b" l="l" r="r" t="t"/>
            <a:pathLst>
              <a:path extrusionOk="0" h="6105" w="16452">
                <a:moveTo>
                  <a:pt x="2136" y="1"/>
                </a:moveTo>
                <a:cubicBezTo>
                  <a:pt x="1296" y="1"/>
                  <a:pt x="444" y="389"/>
                  <a:pt x="0" y="1107"/>
                </a:cubicBezTo>
                <a:lnTo>
                  <a:pt x="107" y="6002"/>
                </a:lnTo>
                <a:cubicBezTo>
                  <a:pt x="866" y="5992"/>
                  <a:pt x="1624" y="5988"/>
                  <a:pt x="2381" y="5988"/>
                </a:cubicBezTo>
                <a:cubicBezTo>
                  <a:pt x="6359" y="5988"/>
                  <a:pt x="10316" y="6105"/>
                  <a:pt x="14294" y="6105"/>
                </a:cubicBezTo>
                <a:cubicBezTo>
                  <a:pt x="15012" y="6105"/>
                  <a:pt x="15732" y="6101"/>
                  <a:pt x="16452" y="6092"/>
                </a:cubicBezTo>
                <a:cubicBezTo>
                  <a:pt x="15843" y="4750"/>
                  <a:pt x="15024" y="3464"/>
                  <a:pt x="13863" y="2573"/>
                </a:cubicBezTo>
                <a:cubicBezTo>
                  <a:pt x="12946" y="1876"/>
                  <a:pt x="11802" y="1442"/>
                  <a:pt x="10667" y="1442"/>
                </a:cubicBezTo>
                <a:cubicBezTo>
                  <a:pt x="10343" y="1442"/>
                  <a:pt x="10018" y="1477"/>
                  <a:pt x="9701" y="1553"/>
                </a:cubicBezTo>
                <a:cubicBezTo>
                  <a:pt x="8968" y="1750"/>
                  <a:pt x="8290" y="2144"/>
                  <a:pt x="7557" y="2393"/>
                </a:cubicBezTo>
                <a:cubicBezTo>
                  <a:pt x="7179" y="2524"/>
                  <a:pt x="6762" y="2616"/>
                  <a:pt x="6355" y="2616"/>
                </a:cubicBezTo>
                <a:cubicBezTo>
                  <a:pt x="5991" y="2616"/>
                  <a:pt x="5636" y="2543"/>
                  <a:pt x="5324" y="2359"/>
                </a:cubicBezTo>
                <a:cubicBezTo>
                  <a:pt x="4630" y="1947"/>
                  <a:pt x="4308" y="1124"/>
                  <a:pt x="3717" y="571"/>
                </a:cubicBezTo>
                <a:cubicBezTo>
                  <a:pt x="3287" y="185"/>
                  <a:pt x="2714" y="1"/>
                  <a:pt x="213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34"/>
          <p:cNvSpPr/>
          <p:nvPr/>
        </p:nvSpPr>
        <p:spPr>
          <a:xfrm flipH="1">
            <a:off x="8452811" y="4452300"/>
            <a:ext cx="691200" cy="691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34"/>
          <p:cNvSpPr/>
          <p:nvPr/>
        </p:nvSpPr>
        <p:spPr>
          <a:xfrm rot="-5400000">
            <a:off x="7573390" y="1105784"/>
            <a:ext cx="758100" cy="758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p34"/>
          <p:cNvSpPr/>
          <p:nvPr/>
        </p:nvSpPr>
        <p:spPr>
          <a:xfrm flipH="1">
            <a:off x="296474" y="431898"/>
            <a:ext cx="1156807" cy="578499"/>
          </a:xfrm>
          <a:custGeom>
            <a:rect b="b" l="l" r="r" t="t"/>
            <a:pathLst>
              <a:path extrusionOk="0" h="7486" w="14970">
                <a:moveTo>
                  <a:pt x="1" y="1"/>
                </a:moveTo>
                <a:cubicBezTo>
                  <a:pt x="1" y="4146"/>
                  <a:pt x="3340" y="7485"/>
                  <a:pt x="7485" y="7485"/>
                </a:cubicBezTo>
                <a:cubicBezTo>
                  <a:pt x="11630" y="7485"/>
                  <a:pt x="14970" y="4146"/>
                  <a:pt x="1497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1" name="Google Shape;351;p34"/>
          <p:cNvSpPr/>
          <p:nvPr/>
        </p:nvSpPr>
        <p:spPr>
          <a:xfrm flipH="1">
            <a:off x="296474" y="769363"/>
            <a:ext cx="1156807" cy="578499"/>
          </a:xfrm>
          <a:custGeom>
            <a:rect b="b" l="l" r="r" t="t"/>
            <a:pathLst>
              <a:path extrusionOk="0" h="7486" w="14970">
                <a:moveTo>
                  <a:pt x="1" y="1"/>
                </a:moveTo>
                <a:cubicBezTo>
                  <a:pt x="1" y="4146"/>
                  <a:pt x="3340" y="7485"/>
                  <a:pt x="7485" y="7485"/>
                </a:cubicBezTo>
                <a:cubicBezTo>
                  <a:pt x="11630" y="7485"/>
                  <a:pt x="14970" y="4146"/>
                  <a:pt x="1497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34"/>
          <p:cNvSpPr/>
          <p:nvPr/>
        </p:nvSpPr>
        <p:spPr>
          <a:xfrm flipH="1" rot="-5400000">
            <a:off x="526433" y="1444297"/>
            <a:ext cx="696900" cy="6969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3" name="Google Shape;353;p34"/>
          <p:cNvSpPr/>
          <p:nvPr/>
        </p:nvSpPr>
        <p:spPr>
          <a:xfrm flipH="1">
            <a:off x="11" y="4003109"/>
            <a:ext cx="1140346" cy="1140383"/>
          </a:xfrm>
          <a:custGeom>
            <a:rect b="b" l="l" r="r" t="t"/>
            <a:pathLst>
              <a:path extrusionOk="0" h="7395" w="7395">
                <a:moveTo>
                  <a:pt x="5285" y="1"/>
                </a:moveTo>
                <a:cubicBezTo>
                  <a:pt x="2358" y="1"/>
                  <a:pt x="0" y="2358"/>
                  <a:pt x="0" y="5286"/>
                </a:cubicBezTo>
                <a:lnTo>
                  <a:pt x="0" y="7395"/>
                </a:lnTo>
                <a:lnTo>
                  <a:pt x="7394" y="7395"/>
                </a:lnTo>
                <a:lnTo>
                  <a:pt x="7394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1">
  <p:cSld name="CUSTOM_2_1">
    <p:bg>
      <p:bgPr>
        <a:solidFill>
          <a:schemeClr val="lt1"/>
        </a:solidFill>
      </p:bgPr>
    </p:bg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35"/>
          <p:cNvSpPr/>
          <p:nvPr/>
        </p:nvSpPr>
        <p:spPr>
          <a:xfrm rot="-5400000">
            <a:off x="7273712" y="906613"/>
            <a:ext cx="3008901" cy="889971"/>
          </a:xfrm>
          <a:custGeom>
            <a:rect b="b" l="l" r="r" t="t"/>
            <a:pathLst>
              <a:path extrusionOk="0" h="6450" w="21541">
                <a:moveTo>
                  <a:pt x="11047" y="1"/>
                </a:moveTo>
                <a:cubicBezTo>
                  <a:pt x="10962" y="1"/>
                  <a:pt x="10876" y="3"/>
                  <a:pt x="10789" y="6"/>
                </a:cubicBezTo>
                <a:cubicBezTo>
                  <a:pt x="8556" y="75"/>
                  <a:pt x="6537" y="1270"/>
                  <a:pt x="4737" y="2556"/>
                </a:cubicBezTo>
                <a:cubicBezTo>
                  <a:pt x="3091" y="3718"/>
                  <a:pt x="1522" y="4987"/>
                  <a:pt x="22" y="6346"/>
                </a:cubicBezTo>
                <a:lnTo>
                  <a:pt x="0" y="6397"/>
                </a:lnTo>
                <a:cubicBezTo>
                  <a:pt x="2357" y="6085"/>
                  <a:pt x="4458" y="6032"/>
                  <a:pt x="6708" y="6032"/>
                </a:cubicBezTo>
                <a:cubicBezTo>
                  <a:pt x="7425" y="6032"/>
                  <a:pt x="8156" y="6037"/>
                  <a:pt x="8916" y="6041"/>
                </a:cubicBezTo>
                <a:cubicBezTo>
                  <a:pt x="10789" y="6041"/>
                  <a:pt x="12667" y="6059"/>
                  <a:pt x="14523" y="6076"/>
                </a:cubicBezTo>
                <a:cubicBezTo>
                  <a:pt x="15809" y="6076"/>
                  <a:pt x="17078" y="6093"/>
                  <a:pt x="18347" y="6221"/>
                </a:cubicBezTo>
                <a:cubicBezTo>
                  <a:pt x="19264" y="6295"/>
                  <a:pt x="20166" y="6450"/>
                  <a:pt x="21079" y="6450"/>
                </a:cubicBezTo>
                <a:cubicBezTo>
                  <a:pt x="21233" y="6450"/>
                  <a:pt x="21386" y="6446"/>
                  <a:pt x="21540" y="6436"/>
                </a:cubicBezTo>
                <a:cubicBezTo>
                  <a:pt x="20828" y="5793"/>
                  <a:pt x="20113" y="5150"/>
                  <a:pt x="19397" y="4507"/>
                </a:cubicBezTo>
                <a:cubicBezTo>
                  <a:pt x="16996" y="2315"/>
                  <a:pt x="14258" y="1"/>
                  <a:pt x="1104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" name="Google Shape;356;p35"/>
          <p:cNvSpPr/>
          <p:nvPr/>
        </p:nvSpPr>
        <p:spPr>
          <a:xfrm flipH="1" rot="5400000">
            <a:off x="2244544" y="3805975"/>
            <a:ext cx="758100" cy="7581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" name="Google Shape;357;p35"/>
          <p:cNvSpPr/>
          <p:nvPr/>
        </p:nvSpPr>
        <p:spPr>
          <a:xfrm flipH="1" rot="-5400000">
            <a:off x="1706073" y="2089580"/>
            <a:ext cx="1337527" cy="4798022"/>
          </a:xfrm>
          <a:custGeom>
            <a:rect b="b" l="l" r="r" t="t"/>
            <a:pathLst>
              <a:path extrusionOk="0" h="4316" w="2214">
                <a:moveTo>
                  <a:pt x="958" y="1"/>
                </a:moveTo>
                <a:cubicBezTo>
                  <a:pt x="0" y="1393"/>
                  <a:pt x="899" y="2986"/>
                  <a:pt x="2213" y="4315"/>
                </a:cubicBezTo>
                <a:lnTo>
                  <a:pt x="2213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p35"/>
          <p:cNvSpPr/>
          <p:nvPr/>
        </p:nvSpPr>
        <p:spPr>
          <a:xfrm rot="5400000">
            <a:off x="888564" y="3560862"/>
            <a:ext cx="669900" cy="2495376"/>
          </a:xfrm>
          <a:custGeom>
            <a:rect b="b" l="l" r="r" t="t"/>
            <a:pathLst>
              <a:path extrusionOk="0" h="10723" w="4378">
                <a:moveTo>
                  <a:pt x="4378" y="0"/>
                </a:moveTo>
                <a:cubicBezTo>
                  <a:pt x="2800" y="1548"/>
                  <a:pt x="680" y="4690"/>
                  <a:pt x="1" y="10723"/>
                </a:cubicBezTo>
                <a:lnTo>
                  <a:pt x="4378" y="10723"/>
                </a:lnTo>
                <a:lnTo>
                  <a:pt x="4378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35"/>
          <p:cNvSpPr/>
          <p:nvPr/>
        </p:nvSpPr>
        <p:spPr>
          <a:xfrm rot="-5400000">
            <a:off x="-293774" y="977348"/>
            <a:ext cx="1156807" cy="578499"/>
          </a:xfrm>
          <a:custGeom>
            <a:rect b="b" l="l" r="r" t="t"/>
            <a:pathLst>
              <a:path extrusionOk="0" h="7486" w="14970">
                <a:moveTo>
                  <a:pt x="1" y="1"/>
                </a:moveTo>
                <a:cubicBezTo>
                  <a:pt x="1" y="4146"/>
                  <a:pt x="3340" y="7485"/>
                  <a:pt x="7485" y="7485"/>
                </a:cubicBezTo>
                <a:cubicBezTo>
                  <a:pt x="11630" y="7485"/>
                  <a:pt x="14970" y="4146"/>
                  <a:pt x="1497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35"/>
          <p:cNvSpPr/>
          <p:nvPr/>
        </p:nvSpPr>
        <p:spPr>
          <a:xfrm rot="-5400000">
            <a:off x="48309" y="977348"/>
            <a:ext cx="1156807" cy="578499"/>
          </a:xfrm>
          <a:custGeom>
            <a:rect b="b" l="l" r="r" t="t"/>
            <a:pathLst>
              <a:path extrusionOk="0" h="7486" w="14970">
                <a:moveTo>
                  <a:pt x="1" y="1"/>
                </a:moveTo>
                <a:cubicBezTo>
                  <a:pt x="1" y="4146"/>
                  <a:pt x="3340" y="7485"/>
                  <a:pt x="7485" y="7485"/>
                </a:cubicBezTo>
                <a:cubicBezTo>
                  <a:pt x="11630" y="7485"/>
                  <a:pt x="14970" y="4146"/>
                  <a:pt x="1497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1">
  <p:cSld name="TITLE_AND_BODY_2"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2" name="Google Shape;362;p36"/>
          <p:cNvGrpSpPr/>
          <p:nvPr/>
        </p:nvGrpSpPr>
        <p:grpSpPr>
          <a:xfrm>
            <a:off x="337275" y="286675"/>
            <a:ext cx="8471700" cy="4572000"/>
            <a:chOff x="337275" y="286675"/>
            <a:chExt cx="8471700" cy="4572000"/>
          </a:xfrm>
        </p:grpSpPr>
        <p:sp>
          <p:nvSpPr>
            <p:cNvPr id="363" name="Google Shape;363;p36"/>
            <p:cNvSpPr/>
            <p:nvPr/>
          </p:nvSpPr>
          <p:spPr>
            <a:xfrm>
              <a:off x="337275" y="286675"/>
              <a:ext cx="8471700" cy="45720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364" name="Google Shape;364;p36"/>
            <p:cNvCxnSpPr/>
            <p:nvPr/>
          </p:nvCxnSpPr>
          <p:spPr>
            <a:xfrm>
              <a:off x="337275" y="702036"/>
              <a:ext cx="84657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5" name="Google Shape;365;p36"/>
            <p:cNvCxnSpPr/>
            <p:nvPr/>
          </p:nvCxnSpPr>
          <p:spPr>
            <a:xfrm rot="10800000">
              <a:off x="8358893" y="292275"/>
              <a:ext cx="0" cy="4104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366" name="Google Shape;366;p36"/>
            <p:cNvSpPr/>
            <p:nvPr/>
          </p:nvSpPr>
          <p:spPr>
            <a:xfrm>
              <a:off x="8504729" y="409804"/>
              <a:ext cx="164100" cy="164100"/>
            </a:xfrm>
            <a:prstGeom prst="ellipse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7" name="Google Shape;367;p36"/>
          <p:cNvSpPr txBox="1"/>
          <p:nvPr>
            <p:ph idx="1" type="body"/>
          </p:nvPr>
        </p:nvSpPr>
        <p:spPr>
          <a:xfrm>
            <a:off x="713225" y="1367250"/>
            <a:ext cx="7717800" cy="323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/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68" name="Google Shape;368;p36"/>
          <p:cNvSpPr/>
          <p:nvPr/>
        </p:nvSpPr>
        <p:spPr>
          <a:xfrm>
            <a:off x="8171925" y="1761275"/>
            <a:ext cx="376500" cy="376500"/>
          </a:xfrm>
          <a:prstGeom prst="star4">
            <a:avLst>
              <a:gd fmla="val 1250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36"/>
          <p:cNvSpPr/>
          <p:nvPr/>
        </p:nvSpPr>
        <p:spPr>
          <a:xfrm>
            <a:off x="8430771" y="4425850"/>
            <a:ext cx="250800" cy="250800"/>
          </a:xfrm>
          <a:prstGeom prst="star4">
            <a:avLst>
              <a:gd fmla="val 1250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p36"/>
          <p:cNvSpPr txBox="1"/>
          <p:nvPr>
            <p:ph type="title"/>
          </p:nvPr>
        </p:nvSpPr>
        <p:spPr>
          <a:xfrm>
            <a:off x="720000" y="702750"/>
            <a:ext cx="7639500" cy="6645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" type="subTitle"/>
          </p:nvPr>
        </p:nvSpPr>
        <p:spPr>
          <a:xfrm>
            <a:off x="1692227" y="2760525"/>
            <a:ext cx="2555700" cy="69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7" name="Google Shape;37;p5"/>
          <p:cNvSpPr txBox="1"/>
          <p:nvPr>
            <p:ph idx="2" type="subTitle"/>
          </p:nvPr>
        </p:nvSpPr>
        <p:spPr>
          <a:xfrm>
            <a:off x="4896077" y="2760525"/>
            <a:ext cx="2555700" cy="69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8" name="Google Shape;38;p5"/>
          <p:cNvSpPr txBox="1"/>
          <p:nvPr>
            <p:ph idx="3" type="subTitle"/>
          </p:nvPr>
        </p:nvSpPr>
        <p:spPr>
          <a:xfrm>
            <a:off x="1692225" y="2411635"/>
            <a:ext cx="25557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4" type="subTitle"/>
          </p:nvPr>
        </p:nvSpPr>
        <p:spPr>
          <a:xfrm>
            <a:off x="4896075" y="2411635"/>
            <a:ext cx="2555700" cy="47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/>
          <p:nvPr/>
        </p:nvSpPr>
        <p:spPr>
          <a:xfrm>
            <a:off x="0" y="0"/>
            <a:ext cx="691200" cy="691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5"/>
          <p:cNvSpPr/>
          <p:nvPr/>
        </p:nvSpPr>
        <p:spPr>
          <a:xfrm>
            <a:off x="7921839" y="3921297"/>
            <a:ext cx="1222153" cy="1222209"/>
          </a:xfrm>
          <a:custGeom>
            <a:rect b="b" l="l" r="r" t="t"/>
            <a:pathLst>
              <a:path extrusionOk="0" h="7395" w="7395">
                <a:moveTo>
                  <a:pt x="5285" y="1"/>
                </a:moveTo>
                <a:cubicBezTo>
                  <a:pt x="2358" y="1"/>
                  <a:pt x="0" y="2358"/>
                  <a:pt x="0" y="5286"/>
                </a:cubicBezTo>
                <a:lnTo>
                  <a:pt x="0" y="7395"/>
                </a:lnTo>
                <a:lnTo>
                  <a:pt x="7394" y="7395"/>
                </a:lnTo>
                <a:lnTo>
                  <a:pt x="7394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5"/>
          <p:cNvSpPr/>
          <p:nvPr/>
        </p:nvSpPr>
        <p:spPr>
          <a:xfrm>
            <a:off x="-52750" y="4152350"/>
            <a:ext cx="3513695" cy="1071504"/>
          </a:xfrm>
          <a:custGeom>
            <a:rect b="b" l="l" r="r" t="t"/>
            <a:pathLst>
              <a:path extrusionOk="0" h="6105" w="16452">
                <a:moveTo>
                  <a:pt x="2136" y="1"/>
                </a:moveTo>
                <a:cubicBezTo>
                  <a:pt x="1296" y="1"/>
                  <a:pt x="444" y="389"/>
                  <a:pt x="0" y="1107"/>
                </a:cubicBezTo>
                <a:lnTo>
                  <a:pt x="107" y="6002"/>
                </a:lnTo>
                <a:cubicBezTo>
                  <a:pt x="866" y="5992"/>
                  <a:pt x="1624" y="5988"/>
                  <a:pt x="2381" y="5988"/>
                </a:cubicBezTo>
                <a:cubicBezTo>
                  <a:pt x="6359" y="5988"/>
                  <a:pt x="10316" y="6105"/>
                  <a:pt x="14294" y="6105"/>
                </a:cubicBezTo>
                <a:cubicBezTo>
                  <a:pt x="15012" y="6105"/>
                  <a:pt x="15732" y="6101"/>
                  <a:pt x="16452" y="6092"/>
                </a:cubicBezTo>
                <a:cubicBezTo>
                  <a:pt x="15843" y="4750"/>
                  <a:pt x="15024" y="3464"/>
                  <a:pt x="13863" y="2573"/>
                </a:cubicBezTo>
                <a:cubicBezTo>
                  <a:pt x="12946" y="1876"/>
                  <a:pt x="11802" y="1442"/>
                  <a:pt x="10667" y="1442"/>
                </a:cubicBezTo>
                <a:cubicBezTo>
                  <a:pt x="10343" y="1442"/>
                  <a:pt x="10018" y="1477"/>
                  <a:pt x="9701" y="1553"/>
                </a:cubicBezTo>
                <a:cubicBezTo>
                  <a:pt x="8968" y="1750"/>
                  <a:pt x="8290" y="2144"/>
                  <a:pt x="7557" y="2393"/>
                </a:cubicBezTo>
                <a:cubicBezTo>
                  <a:pt x="7179" y="2524"/>
                  <a:pt x="6762" y="2616"/>
                  <a:pt x="6355" y="2616"/>
                </a:cubicBezTo>
                <a:cubicBezTo>
                  <a:pt x="5991" y="2616"/>
                  <a:pt x="5636" y="2543"/>
                  <a:pt x="5324" y="2359"/>
                </a:cubicBezTo>
                <a:cubicBezTo>
                  <a:pt x="4630" y="1947"/>
                  <a:pt x="4308" y="1124"/>
                  <a:pt x="3717" y="571"/>
                </a:cubicBezTo>
                <a:cubicBezTo>
                  <a:pt x="3287" y="185"/>
                  <a:pt x="2714" y="1"/>
                  <a:pt x="21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5" name="Google Shape;45;p6"/>
          <p:cNvSpPr/>
          <p:nvPr/>
        </p:nvSpPr>
        <p:spPr>
          <a:xfrm flipH="1" rot="5400000">
            <a:off x="8107364" y="4106900"/>
            <a:ext cx="1382068" cy="691126"/>
          </a:xfrm>
          <a:custGeom>
            <a:rect b="b" l="l" r="r" t="t"/>
            <a:pathLst>
              <a:path extrusionOk="0" h="7486" w="14970">
                <a:moveTo>
                  <a:pt x="1" y="1"/>
                </a:moveTo>
                <a:cubicBezTo>
                  <a:pt x="1" y="4146"/>
                  <a:pt x="3340" y="7485"/>
                  <a:pt x="7485" y="7485"/>
                </a:cubicBezTo>
                <a:cubicBezTo>
                  <a:pt x="11630" y="7485"/>
                  <a:pt x="14970" y="4146"/>
                  <a:pt x="1497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6"/>
          <p:cNvSpPr/>
          <p:nvPr/>
        </p:nvSpPr>
        <p:spPr>
          <a:xfrm flipH="1">
            <a:off x="8452792" y="0"/>
            <a:ext cx="691200" cy="691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6"/>
          <p:cNvSpPr/>
          <p:nvPr/>
        </p:nvSpPr>
        <p:spPr>
          <a:xfrm flipH="1">
            <a:off x="166449" y="160950"/>
            <a:ext cx="691200" cy="6912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6"/>
          <p:cNvSpPr/>
          <p:nvPr/>
        </p:nvSpPr>
        <p:spPr>
          <a:xfrm flipH="1" rot="-5400000">
            <a:off x="383111" y="3953363"/>
            <a:ext cx="807025" cy="1573247"/>
          </a:xfrm>
          <a:custGeom>
            <a:rect b="b" l="l" r="r" t="t"/>
            <a:pathLst>
              <a:path extrusionOk="0" h="4316" w="2214">
                <a:moveTo>
                  <a:pt x="958" y="1"/>
                </a:moveTo>
                <a:cubicBezTo>
                  <a:pt x="0" y="1393"/>
                  <a:pt x="899" y="2986"/>
                  <a:pt x="2213" y="4315"/>
                </a:cubicBezTo>
                <a:lnTo>
                  <a:pt x="2213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720010" y="544032"/>
            <a:ext cx="7704000" cy="51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" type="subTitle"/>
          </p:nvPr>
        </p:nvSpPr>
        <p:spPr>
          <a:xfrm>
            <a:off x="2399100" y="1523688"/>
            <a:ext cx="4345800" cy="209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24559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Char char="●"/>
              <a:defRPr/>
            </a:lvl1pPr>
            <a:lvl2pPr lvl="1" rtl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 sz="2100"/>
            </a:lvl2pPr>
            <a:lvl3pPr lvl="2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100"/>
            </a:lvl3pPr>
            <a:lvl4pPr lvl="3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100"/>
            </a:lvl4pPr>
            <a:lvl5pPr lvl="4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100"/>
            </a:lvl5pPr>
            <a:lvl6pPr lvl="5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100"/>
            </a:lvl6pPr>
            <a:lvl7pPr lvl="6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100"/>
            </a:lvl7pPr>
            <a:lvl8pPr lvl="7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100"/>
            </a:lvl8pPr>
            <a:lvl9pPr lvl="8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100"/>
            </a:lvl9pPr>
          </a:lstStyle>
          <a:p/>
        </p:txBody>
      </p:sp>
      <p:sp>
        <p:nvSpPr>
          <p:cNvPr id="52" name="Google Shape;52;p7"/>
          <p:cNvSpPr/>
          <p:nvPr/>
        </p:nvSpPr>
        <p:spPr>
          <a:xfrm rot="10800000">
            <a:off x="7" y="3"/>
            <a:ext cx="978691" cy="978747"/>
          </a:xfrm>
          <a:custGeom>
            <a:rect b="b" l="l" r="r" t="t"/>
            <a:pathLst>
              <a:path extrusionOk="0" h="7395" w="7395">
                <a:moveTo>
                  <a:pt x="5285" y="1"/>
                </a:moveTo>
                <a:cubicBezTo>
                  <a:pt x="2358" y="1"/>
                  <a:pt x="0" y="2358"/>
                  <a:pt x="0" y="5286"/>
                </a:cubicBezTo>
                <a:lnTo>
                  <a:pt x="0" y="7395"/>
                </a:lnTo>
                <a:lnTo>
                  <a:pt x="7394" y="7395"/>
                </a:lnTo>
                <a:lnTo>
                  <a:pt x="739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7"/>
          <p:cNvSpPr/>
          <p:nvPr/>
        </p:nvSpPr>
        <p:spPr>
          <a:xfrm>
            <a:off x="7" y="2"/>
            <a:ext cx="495300" cy="495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4" name="Google Shape;54;p7"/>
          <p:cNvGrpSpPr/>
          <p:nvPr/>
        </p:nvGrpSpPr>
        <p:grpSpPr>
          <a:xfrm>
            <a:off x="297682" y="4277964"/>
            <a:ext cx="1093072" cy="865499"/>
            <a:chOff x="297682" y="4277964"/>
            <a:chExt cx="1093072" cy="865499"/>
          </a:xfrm>
        </p:grpSpPr>
        <p:sp>
          <p:nvSpPr>
            <p:cNvPr id="55" name="Google Shape;55;p7"/>
            <p:cNvSpPr/>
            <p:nvPr/>
          </p:nvSpPr>
          <p:spPr>
            <a:xfrm rot="10800000">
              <a:off x="297682" y="4596836"/>
              <a:ext cx="1093072" cy="546628"/>
            </a:xfrm>
            <a:custGeom>
              <a:rect b="b" l="l" r="r" t="t"/>
              <a:pathLst>
                <a:path extrusionOk="0" h="7486" w="14970">
                  <a:moveTo>
                    <a:pt x="1" y="1"/>
                  </a:moveTo>
                  <a:cubicBezTo>
                    <a:pt x="1" y="4146"/>
                    <a:pt x="3340" y="7485"/>
                    <a:pt x="7485" y="7485"/>
                  </a:cubicBezTo>
                  <a:cubicBezTo>
                    <a:pt x="11630" y="7485"/>
                    <a:pt x="14970" y="4146"/>
                    <a:pt x="1497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7"/>
            <p:cNvSpPr/>
            <p:nvPr/>
          </p:nvSpPr>
          <p:spPr>
            <a:xfrm rot="10800000">
              <a:off x="297682" y="4277964"/>
              <a:ext cx="1093072" cy="546628"/>
            </a:xfrm>
            <a:custGeom>
              <a:rect b="b" l="l" r="r" t="t"/>
              <a:pathLst>
                <a:path extrusionOk="0" h="7486" w="14970">
                  <a:moveTo>
                    <a:pt x="1" y="1"/>
                  </a:moveTo>
                  <a:cubicBezTo>
                    <a:pt x="1" y="4146"/>
                    <a:pt x="3340" y="7485"/>
                    <a:pt x="7485" y="7485"/>
                  </a:cubicBezTo>
                  <a:cubicBezTo>
                    <a:pt x="11630" y="7485"/>
                    <a:pt x="14970" y="4146"/>
                    <a:pt x="149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7"/>
          <p:cNvSpPr/>
          <p:nvPr/>
        </p:nvSpPr>
        <p:spPr>
          <a:xfrm flipH="1">
            <a:off x="6176666" y="4236361"/>
            <a:ext cx="2481685" cy="734026"/>
          </a:xfrm>
          <a:custGeom>
            <a:rect b="b" l="l" r="r" t="t"/>
            <a:pathLst>
              <a:path extrusionOk="0" h="6450" w="21541">
                <a:moveTo>
                  <a:pt x="11047" y="1"/>
                </a:moveTo>
                <a:cubicBezTo>
                  <a:pt x="10962" y="1"/>
                  <a:pt x="10876" y="3"/>
                  <a:pt x="10789" y="6"/>
                </a:cubicBezTo>
                <a:cubicBezTo>
                  <a:pt x="8556" y="75"/>
                  <a:pt x="6537" y="1270"/>
                  <a:pt x="4737" y="2556"/>
                </a:cubicBezTo>
                <a:cubicBezTo>
                  <a:pt x="3091" y="3718"/>
                  <a:pt x="1522" y="4987"/>
                  <a:pt x="22" y="6346"/>
                </a:cubicBezTo>
                <a:lnTo>
                  <a:pt x="0" y="6397"/>
                </a:lnTo>
                <a:cubicBezTo>
                  <a:pt x="2357" y="6085"/>
                  <a:pt x="4458" y="6032"/>
                  <a:pt x="6708" y="6032"/>
                </a:cubicBezTo>
                <a:cubicBezTo>
                  <a:pt x="7425" y="6032"/>
                  <a:pt x="8156" y="6037"/>
                  <a:pt x="8916" y="6041"/>
                </a:cubicBezTo>
                <a:cubicBezTo>
                  <a:pt x="10789" y="6041"/>
                  <a:pt x="12667" y="6059"/>
                  <a:pt x="14523" y="6076"/>
                </a:cubicBezTo>
                <a:cubicBezTo>
                  <a:pt x="15809" y="6076"/>
                  <a:pt x="17078" y="6093"/>
                  <a:pt x="18347" y="6221"/>
                </a:cubicBezTo>
                <a:cubicBezTo>
                  <a:pt x="19264" y="6295"/>
                  <a:pt x="20166" y="6450"/>
                  <a:pt x="21079" y="6450"/>
                </a:cubicBezTo>
                <a:cubicBezTo>
                  <a:pt x="21233" y="6450"/>
                  <a:pt x="21386" y="6446"/>
                  <a:pt x="21540" y="6436"/>
                </a:cubicBezTo>
                <a:cubicBezTo>
                  <a:pt x="20828" y="5793"/>
                  <a:pt x="20113" y="5150"/>
                  <a:pt x="19397" y="4507"/>
                </a:cubicBezTo>
                <a:cubicBezTo>
                  <a:pt x="16996" y="2315"/>
                  <a:pt x="14258" y="1"/>
                  <a:pt x="1104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7"/>
          <p:cNvSpPr/>
          <p:nvPr/>
        </p:nvSpPr>
        <p:spPr>
          <a:xfrm flipH="1">
            <a:off x="5388283" y="4310100"/>
            <a:ext cx="3808967" cy="871672"/>
          </a:xfrm>
          <a:custGeom>
            <a:rect b="b" l="l" r="r" t="t"/>
            <a:pathLst>
              <a:path extrusionOk="0" h="6105" w="16452">
                <a:moveTo>
                  <a:pt x="2136" y="1"/>
                </a:moveTo>
                <a:cubicBezTo>
                  <a:pt x="1296" y="1"/>
                  <a:pt x="444" y="389"/>
                  <a:pt x="0" y="1107"/>
                </a:cubicBezTo>
                <a:lnTo>
                  <a:pt x="107" y="6002"/>
                </a:lnTo>
                <a:cubicBezTo>
                  <a:pt x="866" y="5992"/>
                  <a:pt x="1624" y="5988"/>
                  <a:pt x="2381" y="5988"/>
                </a:cubicBezTo>
                <a:cubicBezTo>
                  <a:pt x="6359" y="5988"/>
                  <a:pt x="10316" y="6105"/>
                  <a:pt x="14294" y="6105"/>
                </a:cubicBezTo>
                <a:cubicBezTo>
                  <a:pt x="15012" y="6105"/>
                  <a:pt x="15732" y="6101"/>
                  <a:pt x="16452" y="6092"/>
                </a:cubicBezTo>
                <a:cubicBezTo>
                  <a:pt x="15843" y="4750"/>
                  <a:pt x="15024" y="3464"/>
                  <a:pt x="13863" y="2573"/>
                </a:cubicBezTo>
                <a:cubicBezTo>
                  <a:pt x="12946" y="1876"/>
                  <a:pt x="11802" y="1442"/>
                  <a:pt x="10667" y="1442"/>
                </a:cubicBezTo>
                <a:cubicBezTo>
                  <a:pt x="10343" y="1442"/>
                  <a:pt x="10018" y="1477"/>
                  <a:pt x="9701" y="1553"/>
                </a:cubicBezTo>
                <a:cubicBezTo>
                  <a:pt x="8968" y="1750"/>
                  <a:pt x="8290" y="2144"/>
                  <a:pt x="7557" y="2393"/>
                </a:cubicBezTo>
                <a:cubicBezTo>
                  <a:pt x="7179" y="2524"/>
                  <a:pt x="6762" y="2616"/>
                  <a:pt x="6355" y="2616"/>
                </a:cubicBezTo>
                <a:cubicBezTo>
                  <a:pt x="5991" y="2616"/>
                  <a:pt x="5636" y="2543"/>
                  <a:pt x="5324" y="2359"/>
                </a:cubicBezTo>
                <a:cubicBezTo>
                  <a:pt x="4630" y="1947"/>
                  <a:pt x="4308" y="1124"/>
                  <a:pt x="3717" y="571"/>
                </a:cubicBezTo>
                <a:cubicBezTo>
                  <a:pt x="3287" y="185"/>
                  <a:pt x="2714" y="1"/>
                  <a:pt x="213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7"/>
          <p:cNvSpPr/>
          <p:nvPr/>
        </p:nvSpPr>
        <p:spPr>
          <a:xfrm flipH="1">
            <a:off x="5859568" y="4203401"/>
            <a:ext cx="633600" cy="633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8"/>
          <p:cNvSpPr txBox="1"/>
          <p:nvPr>
            <p:ph type="title"/>
          </p:nvPr>
        </p:nvSpPr>
        <p:spPr>
          <a:xfrm>
            <a:off x="1786875" y="1382700"/>
            <a:ext cx="5570100" cy="237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72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62" name="Google Shape;62;p8"/>
          <p:cNvSpPr/>
          <p:nvPr/>
        </p:nvSpPr>
        <p:spPr>
          <a:xfrm flipH="1" rot="-5400000">
            <a:off x="8194753" y="4194247"/>
            <a:ext cx="949222" cy="949278"/>
          </a:xfrm>
          <a:custGeom>
            <a:rect b="b" l="l" r="r" t="t"/>
            <a:pathLst>
              <a:path extrusionOk="0" h="7395" w="7395">
                <a:moveTo>
                  <a:pt x="5285" y="1"/>
                </a:moveTo>
                <a:cubicBezTo>
                  <a:pt x="2358" y="1"/>
                  <a:pt x="0" y="2358"/>
                  <a:pt x="0" y="5286"/>
                </a:cubicBezTo>
                <a:lnTo>
                  <a:pt x="0" y="7395"/>
                </a:lnTo>
                <a:lnTo>
                  <a:pt x="7394" y="7395"/>
                </a:lnTo>
                <a:lnTo>
                  <a:pt x="739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8"/>
          <p:cNvSpPr/>
          <p:nvPr/>
        </p:nvSpPr>
        <p:spPr>
          <a:xfrm rot="-5400000">
            <a:off x="393526" y="-402149"/>
            <a:ext cx="1287126" cy="2074174"/>
          </a:xfrm>
          <a:custGeom>
            <a:rect b="b" l="l" r="r" t="t"/>
            <a:pathLst>
              <a:path extrusionOk="0" h="5537" w="3436">
                <a:moveTo>
                  <a:pt x="944" y="1"/>
                </a:moveTo>
                <a:cubicBezTo>
                  <a:pt x="1" y="2073"/>
                  <a:pt x="2459" y="4623"/>
                  <a:pt x="3435" y="5537"/>
                </a:cubicBezTo>
                <a:lnTo>
                  <a:pt x="3435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8"/>
          <p:cNvSpPr/>
          <p:nvPr/>
        </p:nvSpPr>
        <p:spPr>
          <a:xfrm rot="-5400000">
            <a:off x="335626" y="-344272"/>
            <a:ext cx="707030" cy="1378304"/>
          </a:xfrm>
          <a:custGeom>
            <a:rect b="b" l="l" r="r" t="t"/>
            <a:pathLst>
              <a:path extrusionOk="0" h="4316" w="2214">
                <a:moveTo>
                  <a:pt x="958" y="1"/>
                </a:moveTo>
                <a:cubicBezTo>
                  <a:pt x="0" y="1393"/>
                  <a:pt x="899" y="2986"/>
                  <a:pt x="2213" y="4315"/>
                </a:cubicBezTo>
                <a:lnTo>
                  <a:pt x="2213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5" name="Google Shape;65;p8"/>
          <p:cNvGrpSpPr/>
          <p:nvPr/>
        </p:nvGrpSpPr>
        <p:grpSpPr>
          <a:xfrm>
            <a:off x="-41325" y="4119504"/>
            <a:ext cx="5450058" cy="1062459"/>
            <a:chOff x="-41325" y="3921300"/>
            <a:chExt cx="6465842" cy="1260481"/>
          </a:xfrm>
        </p:grpSpPr>
        <p:sp>
          <p:nvSpPr>
            <p:cNvPr id="66" name="Google Shape;66;p8"/>
            <p:cNvSpPr/>
            <p:nvPr/>
          </p:nvSpPr>
          <p:spPr>
            <a:xfrm>
              <a:off x="691200" y="3921300"/>
              <a:ext cx="4132156" cy="1222194"/>
            </a:xfrm>
            <a:custGeom>
              <a:rect b="b" l="l" r="r" t="t"/>
              <a:pathLst>
                <a:path extrusionOk="0" h="6450" w="21541">
                  <a:moveTo>
                    <a:pt x="11047" y="1"/>
                  </a:moveTo>
                  <a:cubicBezTo>
                    <a:pt x="10962" y="1"/>
                    <a:pt x="10876" y="3"/>
                    <a:pt x="10789" y="6"/>
                  </a:cubicBezTo>
                  <a:cubicBezTo>
                    <a:pt x="8556" y="75"/>
                    <a:pt x="6537" y="1270"/>
                    <a:pt x="4737" y="2556"/>
                  </a:cubicBezTo>
                  <a:cubicBezTo>
                    <a:pt x="3091" y="3718"/>
                    <a:pt x="1522" y="4987"/>
                    <a:pt x="22" y="6346"/>
                  </a:cubicBezTo>
                  <a:lnTo>
                    <a:pt x="0" y="6397"/>
                  </a:lnTo>
                  <a:cubicBezTo>
                    <a:pt x="2357" y="6085"/>
                    <a:pt x="4458" y="6032"/>
                    <a:pt x="6708" y="6032"/>
                  </a:cubicBezTo>
                  <a:cubicBezTo>
                    <a:pt x="7425" y="6032"/>
                    <a:pt x="8156" y="6037"/>
                    <a:pt x="8916" y="6041"/>
                  </a:cubicBezTo>
                  <a:cubicBezTo>
                    <a:pt x="10789" y="6041"/>
                    <a:pt x="12667" y="6059"/>
                    <a:pt x="14523" y="6076"/>
                  </a:cubicBezTo>
                  <a:cubicBezTo>
                    <a:pt x="15809" y="6076"/>
                    <a:pt x="17078" y="6093"/>
                    <a:pt x="18347" y="6221"/>
                  </a:cubicBezTo>
                  <a:cubicBezTo>
                    <a:pt x="19264" y="6295"/>
                    <a:pt x="20166" y="6450"/>
                    <a:pt x="21079" y="6450"/>
                  </a:cubicBezTo>
                  <a:cubicBezTo>
                    <a:pt x="21233" y="6450"/>
                    <a:pt x="21386" y="6446"/>
                    <a:pt x="21540" y="6436"/>
                  </a:cubicBezTo>
                  <a:cubicBezTo>
                    <a:pt x="20828" y="5793"/>
                    <a:pt x="20113" y="5150"/>
                    <a:pt x="19397" y="4507"/>
                  </a:cubicBezTo>
                  <a:cubicBezTo>
                    <a:pt x="16996" y="2315"/>
                    <a:pt x="14258" y="1"/>
                    <a:pt x="1104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8"/>
            <p:cNvSpPr/>
            <p:nvPr/>
          </p:nvSpPr>
          <p:spPr>
            <a:xfrm>
              <a:off x="-41325" y="4024975"/>
              <a:ext cx="6465842" cy="1156806"/>
            </a:xfrm>
            <a:custGeom>
              <a:rect b="b" l="l" r="r" t="t"/>
              <a:pathLst>
                <a:path extrusionOk="0" h="6105" w="16452">
                  <a:moveTo>
                    <a:pt x="2136" y="1"/>
                  </a:moveTo>
                  <a:cubicBezTo>
                    <a:pt x="1296" y="1"/>
                    <a:pt x="444" y="389"/>
                    <a:pt x="0" y="1107"/>
                  </a:cubicBezTo>
                  <a:lnTo>
                    <a:pt x="107" y="6002"/>
                  </a:lnTo>
                  <a:cubicBezTo>
                    <a:pt x="866" y="5992"/>
                    <a:pt x="1624" y="5988"/>
                    <a:pt x="2381" y="5988"/>
                  </a:cubicBezTo>
                  <a:cubicBezTo>
                    <a:pt x="6359" y="5988"/>
                    <a:pt x="10316" y="6105"/>
                    <a:pt x="14294" y="6105"/>
                  </a:cubicBezTo>
                  <a:cubicBezTo>
                    <a:pt x="15012" y="6105"/>
                    <a:pt x="15732" y="6101"/>
                    <a:pt x="16452" y="6092"/>
                  </a:cubicBezTo>
                  <a:cubicBezTo>
                    <a:pt x="15843" y="4750"/>
                    <a:pt x="15024" y="3464"/>
                    <a:pt x="13863" y="2573"/>
                  </a:cubicBezTo>
                  <a:cubicBezTo>
                    <a:pt x="12946" y="1876"/>
                    <a:pt x="11802" y="1442"/>
                    <a:pt x="10667" y="1442"/>
                  </a:cubicBezTo>
                  <a:cubicBezTo>
                    <a:pt x="10343" y="1442"/>
                    <a:pt x="10018" y="1477"/>
                    <a:pt x="9701" y="1553"/>
                  </a:cubicBezTo>
                  <a:cubicBezTo>
                    <a:pt x="8968" y="1750"/>
                    <a:pt x="8290" y="2144"/>
                    <a:pt x="7557" y="2393"/>
                  </a:cubicBezTo>
                  <a:cubicBezTo>
                    <a:pt x="7179" y="2524"/>
                    <a:pt x="6762" y="2616"/>
                    <a:pt x="6355" y="2616"/>
                  </a:cubicBezTo>
                  <a:cubicBezTo>
                    <a:pt x="5991" y="2616"/>
                    <a:pt x="5636" y="2543"/>
                    <a:pt x="5324" y="2359"/>
                  </a:cubicBezTo>
                  <a:cubicBezTo>
                    <a:pt x="4630" y="1947"/>
                    <a:pt x="4308" y="1124"/>
                    <a:pt x="3717" y="571"/>
                  </a:cubicBezTo>
                  <a:cubicBezTo>
                    <a:pt x="3287" y="185"/>
                    <a:pt x="2714" y="1"/>
                    <a:pt x="21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8"/>
            <p:cNvSpPr/>
            <p:nvPr/>
          </p:nvSpPr>
          <p:spPr>
            <a:xfrm>
              <a:off x="4026175" y="3921300"/>
              <a:ext cx="758100" cy="758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9"/>
          <p:cNvSpPr txBox="1"/>
          <p:nvPr>
            <p:ph type="title"/>
          </p:nvPr>
        </p:nvSpPr>
        <p:spPr>
          <a:xfrm>
            <a:off x="2413712" y="1803225"/>
            <a:ext cx="4316700" cy="11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7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1" name="Google Shape;71;p9"/>
          <p:cNvSpPr txBox="1"/>
          <p:nvPr>
            <p:ph idx="1" type="subTitle"/>
          </p:nvPr>
        </p:nvSpPr>
        <p:spPr>
          <a:xfrm>
            <a:off x="2413600" y="2790400"/>
            <a:ext cx="4316700" cy="74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/>
              <a:buChar char="●"/>
              <a:defRPr sz="1600"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/>
              <a:buChar char="○"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/>
              <a:buChar char="■"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/>
              <a:buChar char="●"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/>
              <a:buChar char="○"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/>
              <a:buChar char="■"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/>
              <a:buChar char="●"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/>
              <a:buChar char="○"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/>
              <a:buChar char="■"/>
              <a:defRPr sz="2100"/>
            </a:lvl9pPr>
          </a:lstStyle>
          <a:p/>
        </p:txBody>
      </p:sp>
      <p:sp>
        <p:nvSpPr>
          <p:cNvPr id="72" name="Google Shape;72;p9"/>
          <p:cNvSpPr/>
          <p:nvPr/>
        </p:nvSpPr>
        <p:spPr>
          <a:xfrm>
            <a:off x="0" y="4452300"/>
            <a:ext cx="691200" cy="691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3" name="Google Shape;73;p9"/>
          <p:cNvGrpSpPr/>
          <p:nvPr/>
        </p:nvGrpSpPr>
        <p:grpSpPr>
          <a:xfrm>
            <a:off x="5408750" y="3536800"/>
            <a:ext cx="3793461" cy="1644981"/>
            <a:chOff x="5408750" y="3536800"/>
            <a:chExt cx="3793461" cy="1644981"/>
          </a:xfrm>
        </p:grpSpPr>
        <p:sp>
          <p:nvSpPr>
            <p:cNvPr id="74" name="Google Shape;74;p9"/>
            <p:cNvSpPr/>
            <p:nvPr/>
          </p:nvSpPr>
          <p:spPr>
            <a:xfrm flipH="1">
              <a:off x="5408750" y="4024975"/>
              <a:ext cx="3793461" cy="1156806"/>
            </a:xfrm>
            <a:custGeom>
              <a:rect b="b" l="l" r="r" t="t"/>
              <a:pathLst>
                <a:path extrusionOk="0" h="6105" w="16452">
                  <a:moveTo>
                    <a:pt x="2136" y="1"/>
                  </a:moveTo>
                  <a:cubicBezTo>
                    <a:pt x="1296" y="1"/>
                    <a:pt x="444" y="389"/>
                    <a:pt x="0" y="1107"/>
                  </a:cubicBezTo>
                  <a:lnTo>
                    <a:pt x="107" y="6002"/>
                  </a:lnTo>
                  <a:cubicBezTo>
                    <a:pt x="866" y="5992"/>
                    <a:pt x="1624" y="5988"/>
                    <a:pt x="2381" y="5988"/>
                  </a:cubicBezTo>
                  <a:cubicBezTo>
                    <a:pt x="6359" y="5988"/>
                    <a:pt x="10316" y="6105"/>
                    <a:pt x="14294" y="6105"/>
                  </a:cubicBezTo>
                  <a:cubicBezTo>
                    <a:pt x="15012" y="6105"/>
                    <a:pt x="15732" y="6101"/>
                    <a:pt x="16452" y="6092"/>
                  </a:cubicBezTo>
                  <a:cubicBezTo>
                    <a:pt x="15843" y="4750"/>
                    <a:pt x="15024" y="3464"/>
                    <a:pt x="13863" y="2573"/>
                  </a:cubicBezTo>
                  <a:cubicBezTo>
                    <a:pt x="12946" y="1876"/>
                    <a:pt x="11802" y="1442"/>
                    <a:pt x="10667" y="1442"/>
                  </a:cubicBezTo>
                  <a:cubicBezTo>
                    <a:pt x="10343" y="1442"/>
                    <a:pt x="10018" y="1477"/>
                    <a:pt x="9701" y="1553"/>
                  </a:cubicBezTo>
                  <a:cubicBezTo>
                    <a:pt x="8968" y="1750"/>
                    <a:pt x="8290" y="2144"/>
                    <a:pt x="7557" y="2393"/>
                  </a:cubicBezTo>
                  <a:cubicBezTo>
                    <a:pt x="7179" y="2524"/>
                    <a:pt x="6762" y="2616"/>
                    <a:pt x="6355" y="2616"/>
                  </a:cubicBezTo>
                  <a:cubicBezTo>
                    <a:pt x="5991" y="2616"/>
                    <a:pt x="5636" y="2543"/>
                    <a:pt x="5324" y="2359"/>
                  </a:cubicBezTo>
                  <a:cubicBezTo>
                    <a:pt x="4630" y="1947"/>
                    <a:pt x="4308" y="1124"/>
                    <a:pt x="3717" y="571"/>
                  </a:cubicBezTo>
                  <a:cubicBezTo>
                    <a:pt x="3287" y="185"/>
                    <a:pt x="2714" y="1"/>
                    <a:pt x="213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9"/>
            <p:cNvSpPr/>
            <p:nvPr/>
          </p:nvSpPr>
          <p:spPr>
            <a:xfrm>
              <a:off x="7307450" y="3536800"/>
              <a:ext cx="758100" cy="758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9"/>
          <p:cNvSpPr/>
          <p:nvPr/>
        </p:nvSpPr>
        <p:spPr>
          <a:xfrm rot="-5400000">
            <a:off x="8276347" y="3"/>
            <a:ext cx="867655" cy="867674"/>
          </a:xfrm>
          <a:custGeom>
            <a:rect b="b" l="l" r="r" t="t"/>
            <a:pathLst>
              <a:path extrusionOk="0" h="7395" w="7395">
                <a:moveTo>
                  <a:pt x="5285" y="1"/>
                </a:moveTo>
                <a:cubicBezTo>
                  <a:pt x="2358" y="1"/>
                  <a:pt x="0" y="2358"/>
                  <a:pt x="0" y="5286"/>
                </a:cubicBezTo>
                <a:lnTo>
                  <a:pt x="0" y="7395"/>
                </a:lnTo>
                <a:lnTo>
                  <a:pt x="7394" y="7395"/>
                </a:lnTo>
                <a:lnTo>
                  <a:pt x="7394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0"/>
          <p:cNvSpPr txBox="1"/>
          <p:nvPr>
            <p:ph type="title"/>
          </p:nvPr>
        </p:nvSpPr>
        <p:spPr>
          <a:xfrm>
            <a:off x="720000" y="616200"/>
            <a:ext cx="3852000" cy="9312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9" name="Google Shape;79;p10"/>
          <p:cNvSpPr/>
          <p:nvPr/>
        </p:nvSpPr>
        <p:spPr>
          <a:xfrm rot="5400000">
            <a:off x="-6571" y="4118375"/>
            <a:ext cx="1034819" cy="1034819"/>
          </a:xfrm>
          <a:custGeom>
            <a:rect b="b" l="l" r="r" t="t"/>
            <a:pathLst>
              <a:path extrusionOk="0" h="7395" w="7395">
                <a:moveTo>
                  <a:pt x="5285" y="1"/>
                </a:moveTo>
                <a:cubicBezTo>
                  <a:pt x="2358" y="1"/>
                  <a:pt x="0" y="2358"/>
                  <a:pt x="0" y="5286"/>
                </a:cubicBezTo>
                <a:lnTo>
                  <a:pt x="0" y="7395"/>
                </a:lnTo>
                <a:lnTo>
                  <a:pt x="7394" y="7395"/>
                </a:lnTo>
                <a:lnTo>
                  <a:pt x="73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0"/>
          <p:cNvSpPr/>
          <p:nvPr/>
        </p:nvSpPr>
        <p:spPr>
          <a:xfrm flipH="1">
            <a:off x="5690250" y="4152350"/>
            <a:ext cx="3513695" cy="1071504"/>
          </a:xfrm>
          <a:custGeom>
            <a:rect b="b" l="l" r="r" t="t"/>
            <a:pathLst>
              <a:path extrusionOk="0" h="6105" w="16452">
                <a:moveTo>
                  <a:pt x="2136" y="1"/>
                </a:moveTo>
                <a:cubicBezTo>
                  <a:pt x="1296" y="1"/>
                  <a:pt x="444" y="389"/>
                  <a:pt x="0" y="1107"/>
                </a:cubicBezTo>
                <a:lnTo>
                  <a:pt x="107" y="6002"/>
                </a:lnTo>
                <a:cubicBezTo>
                  <a:pt x="866" y="5992"/>
                  <a:pt x="1624" y="5988"/>
                  <a:pt x="2381" y="5988"/>
                </a:cubicBezTo>
                <a:cubicBezTo>
                  <a:pt x="6359" y="5988"/>
                  <a:pt x="10316" y="6105"/>
                  <a:pt x="14294" y="6105"/>
                </a:cubicBezTo>
                <a:cubicBezTo>
                  <a:pt x="15012" y="6105"/>
                  <a:pt x="15732" y="6101"/>
                  <a:pt x="16452" y="6092"/>
                </a:cubicBezTo>
                <a:cubicBezTo>
                  <a:pt x="15843" y="4750"/>
                  <a:pt x="15024" y="3464"/>
                  <a:pt x="13863" y="2573"/>
                </a:cubicBezTo>
                <a:cubicBezTo>
                  <a:pt x="12946" y="1876"/>
                  <a:pt x="11802" y="1442"/>
                  <a:pt x="10667" y="1442"/>
                </a:cubicBezTo>
                <a:cubicBezTo>
                  <a:pt x="10343" y="1442"/>
                  <a:pt x="10018" y="1477"/>
                  <a:pt x="9701" y="1553"/>
                </a:cubicBezTo>
                <a:cubicBezTo>
                  <a:pt x="8968" y="1750"/>
                  <a:pt x="8290" y="2144"/>
                  <a:pt x="7557" y="2393"/>
                </a:cubicBezTo>
                <a:cubicBezTo>
                  <a:pt x="7179" y="2524"/>
                  <a:pt x="6762" y="2616"/>
                  <a:pt x="6355" y="2616"/>
                </a:cubicBezTo>
                <a:cubicBezTo>
                  <a:pt x="5991" y="2616"/>
                  <a:pt x="5636" y="2543"/>
                  <a:pt x="5324" y="2359"/>
                </a:cubicBezTo>
                <a:cubicBezTo>
                  <a:pt x="4630" y="1947"/>
                  <a:pt x="4308" y="1124"/>
                  <a:pt x="3717" y="571"/>
                </a:cubicBezTo>
                <a:cubicBezTo>
                  <a:pt x="3287" y="185"/>
                  <a:pt x="2714" y="1"/>
                  <a:pt x="213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0"/>
          <p:cNvSpPr/>
          <p:nvPr/>
        </p:nvSpPr>
        <p:spPr>
          <a:xfrm>
            <a:off x="8104496" y="372579"/>
            <a:ext cx="639000" cy="639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33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10.xml"/><Relationship Id="rId3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13.xml"/><Relationship Id="rId35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12.xml"/><Relationship Id="rId3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36" Type="http://schemas.openxmlformats.org/officeDocument/2006/relationships/theme" Target="../theme/theme2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oppins"/>
              <a:buNone/>
              <a:defRPr b="1" sz="3000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"/>
              <a:buNone/>
              <a:defRPr b="1" sz="2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"/>
              <a:buNone/>
              <a:defRPr b="1" sz="2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"/>
              <a:buNone/>
              <a:defRPr b="1" sz="2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"/>
              <a:buNone/>
              <a:defRPr b="1" sz="2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"/>
              <a:buNone/>
              <a:defRPr b="1" sz="2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"/>
              <a:buNone/>
              <a:defRPr b="1" sz="2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"/>
              <a:buNone/>
              <a:defRPr b="1" sz="2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"/>
              <a:buNone/>
              <a:defRPr b="1" sz="2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720000" y="1152475"/>
            <a:ext cx="7704000" cy="34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docs.google.com/presentation/d/1MIaDwDIDktef1cP4ZoOxScgmIYEEhhrOHT4xHT2Kv6U/edit?usp=sharing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bit.ly/LPOLemplib" TargetMode="Externa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2.xml"/><Relationship Id="rId2" Type="http://schemas.openxmlformats.org/officeDocument/2006/relationships/notesSlide" Target="../notesSlides/notesSlide20.xml"/><Relationship Id="rId3" Type="http://schemas.openxmlformats.org/officeDocument/2006/relationships/hyperlink" Target="mailto:libparlor@gmail.com" TargetMode="External"/><Relationship Id="rId4" Type="http://schemas.openxmlformats.org/officeDocument/2006/relationships/hyperlink" Target="mailto:nimisha.bhat@uc.edu" TargetMode="External"/><Relationship Id="rId5" Type="http://schemas.openxmlformats.org/officeDocument/2006/relationships/hyperlink" Target="mailto:charissa@udel.edu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37"/>
          <p:cNvSpPr txBox="1"/>
          <p:nvPr>
            <p:ph type="ctrTitle"/>
          </p:nvPr>
        </p:nvSpPr>
        <p:spPr>
          <a:xfrm>
            <a:off x="713100" y="1162750"/>
            <a:ext cx="7243500" cy="168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LibParlor Online Learning</a:t>
            </a:r>
            <a:r>
              <a:rPr lang="en" sz="2400">
                <a:solidFill>
                  <a:schemeClr val="dk1"/>
                </a:solidFill>
              </a:rPr>
              <a:t>: 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Diversifying &amp; Improving LIS Literature Through An Open-Source Professional Development Program</a:t>
            </a:r>
            <a:endParaRPr sz="2400"/>
          </a:p>
        </p:txBody>
      </p:sp>
      <p:sp>
        <p:nvSpPr>
          <p:cNvPr id="376" name="Google Shape;376;p37"/>
          <p:cNvSpPr txBox="1"/>
          <p:nvPr>
            <p:ph idx="1" type="subTitle"/>
          </p:nvPr>
        </p:nvSpPr>
        <p:spPr>
          <a:xfrm>
            <a:off x="713100" y="2866025"/>
            <a:ext cx="7243500" cy="103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Nimisha Bhat </a:t>
            </a:r>
            <a:r>
              <a:rPr lang="en"/>
              <a:t>(she/her), Subject Librarian, University of Cincinnati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Charissa Powell</a:t>
            </a:r>
            <a:r>
              <a:rPr lang="en"/>
              <a:t> (she/her) Head, Student Success and Curriculum Partnerships Department, University of Delaware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77" name="Google Shape;377;p37"/>
          <p:cNvGrpSpPr/>
          <p:nvPr/>
        </p:nvGrpSpPr>
        <p:grpSpPr>
          <a:xfrm>
            <a:off x="-41325" y="3921300"/>
            <a:ext cx="6465842" cy="1260481"/>
            <a:chOff x="-41325" y="3921300"/>
            <a:chExt cx="6465842" cy="1260481"/>
          </a:xfrm>
        </p:grpSpPr>
        <p:sp>
          <p:nvSpPr>
            <p:cNvPr id="378" name="Google Shape;378;p37"/>
            <p:cNvSpPr/>
            <p:nvPr/>
          </p:nvSpPr>
          <p:spPr>
            <a:xfrm>
              <a:off x="691200" y="3921300"/>
              <a:ext cx="4132156" cy="1222194"/>
            </a:xfrm>
            <a:custGeom>
              <a:rect b="b" l="l" r="r" t="t"/>
              <a:pathLst>
                <a:path extrusionOk="0" h="6450" w="21541">
                  <a:moveTo>
                    <a:pt x="11047" y="1"/>
                  </a:moveTo>
                  <a:cubicBezTo>
                    <a:pt x="10962" y="1"/>
                    <a:pt x="10876" y="3"/>
                    <a:pt x="10789" y="6"/>
                  </a:cubicBezTo>
                  <a:cubicBezTo>
                    <a:pt x="8556" y="75"/>
                    <a:pt x="6537" y="1270"/>
                    <a:pt x="4737" y="2556"/>
                  </a:cubicBezTo>
                  <a:cubicBezTo>
                    <a:pt x="3091" y="3718"/>
                    <a:pt x="1522" y="4987"/>
                    <a:pt x="22" y="6346"/>
                  </a:cubicBezTo>
                  <a:lnTo>
                    <a:pt x="0" y="6397"/>
                  </a:lnTo>
                  <a:cubicBezTo>
                    <a:pt x="2357" y="6085"/>
                    <a:pt x="4458" y="6032"/>
                    <a:pt x="6708" y="6032"/>
                  </a:cubicBezTo>
                  <a:cubicBezTo>
                    <a:pt x="7425" y="6032"/>
                    <a:pt x="8156" y="6037"/>
                    <a:pt x="8916" y="6041"/>
                  </a:cubicBezTo>
                  <a:cubicBezTo>
                    <a:pt x="10789" y="6041"/>
                    <a:pt x="12667" y="6059"/>
                    <a:pt x="14523" y="6076"/>
                  </a:cubicBezTo>
                  <a:cubicBezTo>
                    <a:pt x="15809" y="6076"/>
                    <a:pt x="17078" y="6093"/>
                    <a:pt x="18347" y="6221"/>
                  </a:cubicBezTo>
                  <a:cubicBezTo>
                    <a:pt x="19264" y="6295"/>
                    <a:pt x="20166" y="6450"/>
                    <a:pt x="21079" y="6450"/>
                  </a:cubicBezTo>
                  <a:cubicBezTo>
                    <a:pt x="21233" y="6450"/>
                    <a:pt x="21386" y="6446"/>
                    <a:pt x="21540" y="6436"/>
                  </a:cubicBezTo>
                  <a:cubicBezTo>
                    <a:pt x="20828" y="5793"/>
                    <a:pt x="20113" y="5150"/>
                    <a:pt x="19397" y="4507"/>
                  </a:cubicBezTo>
                  <a:cubicBezTo>
                    <a:pt x="16996" y="2315"/>
                    <a:pt x="14258" y="1"/>
                    <a:pt x="1104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9" name="Google Shape;379;p37"/>
            <p:cNvSpPr/>
            <p:nvPr/>
          </p:nvSpPr>
          <p:spPr>
            <a:xfrm>
              <a:off x="-41325" y="4024975"/>
              <a:ext cx="6465842" cy="1156806"/>
            </a:xfrm>
            <a:custGeom>
              <a:rect b="b" l="l" r="r" t="t"/>
              <a:pathLst>
                <a:path extrusionOk="0" h="6105" w="16452">
                  <a:moveTo>
                    <a:pt x="2136" y="1"/>
                  </a:moveTo>
                  <a:cubicBezTo>
                    <a:pt x="1296" y="1"/>
                    <a:pt x="444" y="389"/>
                    <a:pt x="0" y="1107"/>
                  </a:cubicBezTo>
                  <a:lnTo>
                    <a:pt x="107" y="6002"/>
                  </a:lnTo>
                  <a:cubicBezTo>
                    <a:pt x="866" y="5992"/>
                    <a:pt x="1624" y="5988"/>
                    <a:pt x="2381" y="5988"/>
                  </a:cubicBezTo>
                  <a:cubicBezTo>
                    <a:pt x="6359" y="5988"/>
                    <a:pt x="10316" y="6105"/>
                    <a:pt x="14294" y="6105"/>
                  </a:cubicBezTo>
                  <a:cubicBezTo>
                    <a:pt x="15012" y="6105"/>
                    <a:pt x="15732" y="6101"/>
                    <a:pt x="16452" y="6092"/>
                  </a:cubicBezTo>
                  <a:cubicBezTo>
                    <a:pt x="15843" y="4750"/>
                    <a:pt x="15024" y="3464"/>
                    <a:pt x="13863" y="2573"/>
                  </a:cubicBezTo>
                  <a:cubicBezTo>
                    <a:pt x="12946" y="1876"/>
                    <a:pt x="11802" y="1442"/>
                    <a:pt x="10667" y="1442"/>
                  </a:cubicBezTo>
                  <a:cubicBezTo>
                    <a:pt x="10343" y="1442"/>
                    <a:pt x="10018" y="1477"/>
                    <a:pt x="9701" y="1553"/>
                  </a:cubicBezTo>
                  <a:cubicBezTo>
                    <a:pt x="8968" y="1750"/>
                    <a:pt x="8290" y="2144"/>
                    <a:pt x="7557" y="2393"/>
                  </a:cubicBezTo>
                  <a:cubicBezTo>
                    <a:pt x="7179" y="2524"/>
                    <a:pt x="6762" y="2616"/>
                    <a:pt x="6355" y="2616"/>
                  </a:cubicBezTo>
                  <a:cubicBezTo>
                    <a:pt x="5991" y="2616"/>
                    <a:pt x="5636" y="2543"/>
                    <a:pt x="5324" y="2359"/>
                  </a:cubicBezTo>
                  <a:cubicBezTo>
                    <a:pt x="4630" y="1947"/>
                    <a:pt x="4308" y="1124"/>
                    <a:pt x="3717" y="571"/>
                  </a:cubicBezTo>
                  <a:cubicBezTo>
                    <a:pt x="3287" y="185"/>
                    <a:pt x="2714" y="1"/>
                    <a:pt x="21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0" name="Google Shape;380;p37"/>
            <p:cNvSpPr/>
            <p:nvPr/>
          </p:nvSpPr>
          <p:spPr>
            <a:xfrm>
              <a:off x="4026175" y="3921300"/>
              <a:ext cx="758100" cy="7581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81" name="Google Shape;381;p37"/>
          <p:cNvGrpSpPr/>
          <p:nvPr/>
        </p:nvGrpSpPr>
        <p:grpSpPr>
          <a:xfrm>
            <a:off x="7337329" y="399295"/>
            <a:ext cx="1350555" cy="1032070"/>
            <a:chOff x="4338287" y="332320"/>
            <a:chExt cx="1072465" cy="819558"/>
          </a:xfrm>
        </p:grpSpPr>
        <p:grpSp>
          <p:nvGrpSpPr>
            <p:cNvPr id="382" name="Google Shape;382;p37"/>
            <p:cNvGrpSpPr/>
            <p:nvPr/>
          </p:nvGrpSpPr>
          <p:grpSpPr>
            <a:xfrm>
              <a:off x="4338287" y="332320"/>
              <a:ext cx="665342" cy="819558"/>
              <a:chOff x="1427225" y="332320"/>
              <a:chExt cx="665342" cy="819558"/>
            </a:xfrm>
          </p:grpSpPr>
          <p:sp>
            <p:nvSpPr>
              <p:cNvPr id="383" name="Google Shape;383;p37"/>
              <p:cNvSpPr/>
              <p:nvPr/>
            </p:nvSpPr>
            <p:spPr>
              <a:xfrm>
                <a:off x="1682651" y="332320"/>
                <a:ext cx="409916" cy="819558"/>
              </a:xfrm>
              <a:custGeom>
                <a:rect b="b" l="l" r="r" t="t"/>
                <a:pathLst>
                  <a:path extrusionOk="0" h="14965" w="7485">
                    <a:moveTo>
                      <a:pt x="1" y="0"/>
                    </a:moveTo>
                    <a:lnTo>
                      <a:pt x="1" y="14964"/>
                    </a:lnTo>
                    <a:cubicBezTo>
                      <a:pt x="4124" y="14964"/>
                      <a:pt x="7485" y="11625"/>
                      <a:pt x="7485" y="7484"/>
                    </a:cubicBezTo>
                    <a:cubicBezTo>
                      <a:pt x="7485" y="3339"/>
                      <a:pt x="4124" y="0"/>
                      <a:pt x="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4" name="Google Shape;384;p37"/>
              <p:cNvSpPr/>
              <p:nvPr/>
            </p:nvSpPr>
            <p:spPr>
              <a:xfrm>
                <a:off x="1427225" y="486763"/>
                <a:ext cx="509698" cy="510629"/>
              </a:xfrm>
              <a:custGeom>
                <a:rect b="b" l="l" r="r" t="t"/>
                <a:pathLst>
                  <a:path extrusionOk="0" h="9324" w="9307">
                    <a:moveTo>
                      <a:pt x="4665" y="1"/>
                    </a:moveTo>
                    <a:cubicBezTo>
                      <a:pt x="2093" y="1"/>
                      <a:pt x="1" y="2093"/>
                      <a:pt x="1" y="4664"/>
                    </a:cubicBezTo>
                    <a:cubicBezTo>
                      <a:pt x="1" y="7236"/>
                      <a:pt x="2093" y="9324"/>
                      <a:pt x="4665" y="9324"/>
                    </a:cubicBezTo>
                    <a:cubicBezTo>
                      <a:pt x="7237" y="9324"/>
                      <a:pt x="9307" y="7236"/>
                      <a:pt x="9307" y="4664"/>
                    </a:cubicBezTo>
                    <a:cubicBezTo>
                      <a:pt x="9307" y="2093"/>
                      <a:pt x="7237" y="1"/>
                      <a:pt x="466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85" name="Google Shape;385;p37"/>
            <p:cNvSpPr/>
            <p:nvPr/>
          </p:nvSpPr>
          <p:spPr>
            <a:xfrm rot="10800000">
              <a:off x="4999906" y="332320"/>
              <a:ext cx="410847" cy="819558"/>
            </a:xfrm>
            <a:custGeom>
              <a:rect b="b" l="l" r="r" t="t"/>
              <a:pathLst>
                <a:path extrusionOk="0" h="14965" w="7502">
                  <a:moveTo>
                    <a:pt x="0" y="0"/>
                  </a:moveTo>
                  <a:lnTo>
                    <a:pt x="0" y="14964"/>
                  </a:lnTo>
                  <a:cubicBezTo>
                    <a:pt x="4141" y="14964"/>
                    <a:pt x="7502" y="11625"/>
                    <a:pt x="7502" y="7484"/>
                  </a:cubicBezTo>
                  <a:cubicBezTo>
                    <a:pt x="7502" y="3339"/>
                    <a:pt x="4141" y="0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86" name="Google Shape;386;p37"/>
          <p:cNvSpPr txBox="1"/>
          <p:nvPr/>
        </p:nvSpPr>
        <p:spPr>
          <a:xfrm>
            <a:off x="0" y="4589400"/>
            <a:ext cx="31056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March 9, 2023 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Empirical Librarians Conference</a:t>
            </a:r>
            <a:endParaRPr sz="12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87" name="Google Shape;387;p37"/>
          <p:cNvSpPr txBox="1"/>
          <p:nvPr/>
        </p:nvSpPr>
        <p:spPr>
          <a:xfrm>
            <a:off x="52800" y="176750"/>
            <a:ext cx="30000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u="sng">
                <a:solidFill>
                  <a:schemeClr val="hlink"/>
                </a:solidFill>
                <a:latin typeface="Lato"/>
                <a:ea typeface="Lato"/>
                <a:cs typeface="Lato"/>
                <a:sym typeface="Lato"/>
                <a:hlinkClick r:id="rId3"/>
              </a:rPr>
              <a:t>bit.ly/3ZStwKn</a:t>
            </a:r>
            <a:endParaRPr sz="200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46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Grant Goals</a:t>
            </a:r>
            <a:endParaRPr/>
          </a:p>
        </p:txBody>
      </p:sp>
      <p:sp>
        <p:nvSpPr>
          <p:cNvPr id="451" name="Google Shape;451;p46"/>
          <p:cNvSpPr txBox="1"/>
          <p:nvPr>
            <p:ph idx="1" type="body"/>
          </p:nvPr>
        </p:nvSpPr>
        <p:spPr>
          <a:xfrm>
            <a:off x="720000" y="1152475"/>
            <a:ext cx="7704000" cy="345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❏"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Complete a 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needs assessment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 of academic librarians to identify their key areas of difficulty in conducting research 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❏"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Collaborate with LIS researcher-practitioners &amp; MLIS instructors to build a curriculum of open resources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❏"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Create courses that include readings, reflective activities, and planning exercises that build to a fully developed research project proposal</a:t>
            </a:r>
            <a:endParaRPr/>
          </a:p>
        </p:txBody>
      </p:sp>
      <p:pic>
        <p:nvPicPr>
          <p:cNvPr id="452" name="Google Shape;452;p4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5550" y="1310250"/>
            <a:ext cx="378275" cy="378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6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47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Grant Goals</a:t>
            </a:r>
            <a:endParaRPr/>
          </a:p>
        </p:txBody>
      </p:sp>
      <p:sp>
        <p:nvSpPr>
          <p:cNvPr id="458" name="Google Shape;458;p47"/>
          <p:cNvSpPr txBox="1"/>
          <p:nvPr>
            <p:ph idx="1" type="body"/>
          </p:nvPr>
        </p:nvSpPr>
        <p:spPr>
          <a:xfrm>
            <a:off x="720000" y="1152475"/>
            <a:ext cx="7813200" cy="345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❏"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Seek feedback on curriculum from stakeholders while intentionally soliciting perspectives from underrepresented communities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❏"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Educate and empower interested LIS workers by democratizing privileged knowledge about LIS research in order to improve and diversify LIS literature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48"/>
          <p:cNvSpPr txBox="1"/>
          <p:nvPr>
            <p:ph type="title"/>
          </p:nvPr>
        </p:nvSpPr>
        <p:spPr>
          <a:xfrm>
            <a:off x="720000" y="321775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/>
              <a:t>The curriculum</a:t>
            </a:r>
            <a:endParaRPr sz="33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 u="sng"/>
              <a:t>bit.ly/lpoloutline</a:t>
            </a:r>
            <a:endParaRPr sz="2600" u="sng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4" name="Google Shape;464;p48"/>
          <p:cNvSpPr txBox="1"/>
          <p:nvPr>
            <p:ph idx="1" type="body"/>
          </p:nvPr>
        </p:nvSpPr>
        <p:spPr>
          <a:xfrm>
            <a:off x="748625" y="1633950"/>
            <a:ext cx="7704000" cy="345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Lato"/>
              <a:buChar char="●"/>
            </a:pPr>
            <a:r>
              <a:rPr lang="en" sz="20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The full curriculum should take approximately 20-30 hours to complete; individual courses will take approximately 1-1.5 hours to complete each</a:t>
            </a:r>
            <a:endParaRPr sz="20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556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Lato"/>
              <a:buChar char="●"/>
            </a:pPr>
            <a:r>
              <a:rPr lang="en" sz="20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There are 6 courses which each include 3-5 lessons</a:t>
            </a:r>
            <a:endParaRPr sz="20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556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Lato"/>
              <a:buChar char="●"/>
            </a:pPr>
            <a:r>
              <a:rPr lang="en" sz="20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A learner may complete the curriculum as a whole or choose individual courses or lessons</a:t>
            </a:r>
            <a:endParaRPr sz="20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49"/>
          <p:cNvSpPr txBox="1"/>
          <p:nvPr>
            <p:ph type="title"/>
          </p:nvPr>
        </p:nvSpPr>
        <p:spPr>
          <a:xfrm>
            <a:off x="720000" y="321775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/>
              <a:t>The curriculum</a:t>
            </a:r>
            <a:endParaRPr sz="33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 u="sng"/>
              <a:t>bit.ly/lpoloutline</a:t>
            </a:r>
            <a:endParaRPr sz="2600" u="sng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0" name="Google Shape;470;p49"/>
          <p:cNvSpPr txBox="1"/>
          <p:nvPr>
            <p:ph idx="1" type="body"/>
          </p:nvPr>
        </p:nvSpPr>
        <p:spPr>
          <a:xfrm>
            <a:off x="748625" y="1633950"/>
            <a:ext cx="7704000" cy="345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By completing the entire LPOL curriculum, the learner can expect the following deliverable(s):</a:t>
            </a:r>
            <a:endParaRPr sz="14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●"/>
            </a:pPr>
            <a:r>
              <a:rPr lang="en" sz="14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A </a:t>
            </a:r>
            <a:r>
              <a:rPr b="1" lang="en" sz="14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researcher identity statement</a:t>
            </a:r>
            <a:r>
              <a:rPr lang="en" sz="14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 that demonstrates your interests, values, and positionality as a researcher</a:t>
            </a:r>
            <a:endParaRPr sz="14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●"/>
            </a:pPr>
            <a:r>
              <a:rPr lang="en" sz="14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A</a:t>
            </a:r>
            <a:r>
              <a:rPr b="1" lang="en" sz="14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 research agenda</a:t>
            </a:r>
            <a:r>
              <a:rPr lang="en" sz="14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 that articulates short and long-term research goals </a:t>
            </a:r>
            <a:endParaRPr sz="14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●"/>
            </a:pPr>
            <a:r>
              <a:rPr lang="en" sz="14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A </a:t>
            </a:r>
            <a:r>
              <a:rPr b="1" lang="en" sz="14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support ecosystem</a:t>
            </a:r>
            <a:r>
              <a:rPr lang="en" sz="14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 which demonstrates the various places in your personal and professional life to seek support during the research process</a:t>
            </a:r>
            <a:endParaRPr sz="14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●"/>
            </a:pPr>
            <a:r>
              <a:rPr lang="en" sz="14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A </a:t>
            </a:r>
            <a:r>
              <a:rPr b="1" lang="en" sz="14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research proposal</a:t>
            </a:r>
            <a:r>
              <a:rPr lang="en" sz="14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 that includes:</a:t>
            </a:r>
            <a:endParaRPr sz="14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</a:pPr>
            <a:r>
              <a:rPr lang="en">
                <a:solidFill>
                  <a:srgbClr val="000000"/>
                </a:solidFill>
              </a:rPr>
              <a:t>Research Topic</a:t>
            </a:r>
            <a:endParaRPr>
              <a:solidFill>
                <a:srgbClr val="000000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</a:pPr>
            <a:r>
              <a:rPr lang="en">
                <a:solidFill>
                  <a:srgbClr val="000000"/>
                </a:solidFill>
              </a:rPr>
              <a:t>Literature Review </a:t>
            </a:r>
            <a:endParaRPr>
              <a:solidFill>
                <a:srgbClr val="000000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</a:pPr>
            <a:r>
              <a:rPr lang="en">
                <a:solidFill>
                  <a:srgbClr val="000000"/>
                </a:solidFill>
              </a:rPr>
              <a:t>Proposed Methods </a:t>
            </a:r>
            <a:endParaRPr>
              <a:solidFill>
                <a:srgbClr val="000000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</a:pPr>
            <a:r>
              <a:rPr lang="en">
                <a:solidFill>
                  <a:srgbClr val="000000"/>
                </a:solidFill>
              </a:rPr>
              <a:t>Data Management and Ethics Plan</a:t>
            </a:r>
            <a:endParaRPr>
              <a:solidFill>
                <a:srgbClr val="000000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</a:pPr>
            <a:r>
              <a:rPr lang="en">
                <a:solidFill>
                  <a:srgbClr val="000000"/>
                </a:solidFill>
              </a:rPr>
              <a:t>Project Schedule </a:t>
            </a:r>
            <a:endParaRPr>
              <a:solidFill>
                <a:srgbClr val="000000"/>
              </a:solidFill>
            </a:endParaRPr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4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50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hopes &amp; dreams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6" name="Google Shape;476;p50"/>
          <p:cNvSpPr txBox="1"/>
          <p:nvPr>
            <p:ph idx="1" type="body"/>
          </p:nvPr>
        </p:nvSpPr>
        <p:spPr>
          <a:xfrm>
            <a:off x="720000" y="1304875"/>
            <a:ext cx="7704000" cy="345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Lato"/>
              <a:buChar char="●"/>
            </a:pPr>
            <a:r>
              <a:rPr lang="en" sz="18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To avoid duplicating the work of MLIS instructors, we hope that this curriculum will serve as supplementary to training programs as well as aid in individual professional development</a:t>
            </a:r>
            <a:endParaRPr sz="18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Lato"/>
              <a:buChar char="●"/>
            </a:pPr>
            <a:r>
              <a:rPr lang="en" sz="18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We are currently seeking paid curriculum creators to build out our courses</a:t>
            </a:r>
            <a:endParaRPr sz="18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Lato"/>
              <a:buChar char="●"/>
            </a:pPr>
            <a:r>
              <a:rPr lang="en" sz="18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Course creation will happen this summer, with assessment and feedback provided before seeking paid pilot participants</a:t>
            </a:r>
            <a:endParaRPr sz="18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Lato"/>
              <a:buChar char="●"/>
            </a:pPr>
            <a:r>
              <a:rPr lang="en" sz="18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After soliciting feedback from pilot participants and the LIS community in the next and final phase of our grant, we will launch next summer!</a:t>
            </a:r>
            <a:endParaRPr sz="18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51"/>
          <p:cNvSpPr txBox="1"/>
          <p:nvPr>
            <p:ph idx="1" type="subTitle"/>
          </p:nvPr>
        </p:nvSpPr>
        <p:spPr>
          <a:xfrm>
            <a:off x="720000" y="1984500"/>
            <a:ext cx="5626200" cy="1949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-3556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Lato"/>
              <a:buChar char="●"/>
            </a:pPr>
            <a:r>
              <a:rPr lang="en" sz="2000"/>
              <a:t>Discuss with fellow attendees or reflect on your own </a:t>
            </a:r>
            <a:r>
              <a:rPr b="1" lang="en" sz="2000"/>
              <a:t>how the curriculum might best serve you, your students, and your professional community</a:t>
            </a:r>
            <a:endParaRPr b="1" sz="2000"/>
          </a:p>
          <a:p>
            <a:pPr indent="-3556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Lato"/>
              <a:buChar char="●"/>
            </a:pPr>
            <a:r>
              <a:rPr lang="en" sz="2000"/>
              <a:t>Share with us using our Padlet link: </a:t>
            </a:r>
            <a:r>
              <a:rPr b="1" lang="en" sz="2000" u="sng">
                <a:solidFill>
                  <a:schemeClr val="hlink"/>
                </a:solidFill>
                <a:hlinkClick r:id="rId3"/>
              </a:rPr>
              <a:t>https://bit.ly/LPOLemplib</a:t>
            </a:r>
            <a:r>
              <a:rPr lang="en" sz="2000"/>
              <a:t> </a:t>
            </a:r>
            <a:endParaRPr/>
          </a:p>
        </p:txBody>
      </p:sp>
      <p:sp>
        <p:nvSpPr>
          <p:cNvPr id="482" name="Google Shape;482;p51"/>
          <p:cNvSpPr/>
          <p:nvPr/>
        </p:nvSpPr>
        <p:spPr>
          <a:xfrm>
            <a:off x="6346175" y="3926000"/>
            <a:ext cx="713400" cy="713400"/>
          </a:xfrm>
          <a:prstGeom prst="donut">
            <a:avLst>
              <a:gd fmla="val 25000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83" name="Google Shape;483;p51"/>
          <p:cNvGrpSpPr/>
          <p:nvPr/>
        </p:nvGrpSpPr>
        <p:grpSpPr>
          <a:xfrm>
            <a:off x="7649329" y="240035"/>
            <a:ext cx="1032070" cy="1869690"/>
            <a:chOff x="7649329" y="240035"/>
            <a:chExt cx="1032070" cy="1869690"/>
          </a:xfrm>
        </p:grpSpPr>
        <p:grpSp>
          <p:nvGrpSpPr>
            <p:cNvPr id="484" name="Google Shape;484;p51"/>
            <p:cNvGrpSpPr/>
            <p:nvPr/>
          </p:nvGrpSpPr>
          <p:grpSpPr>
            <a:xfrm rot="-5400000">
              <a:off x="7490086" y="399278"/>
              <a:ext cx="1350555" cy="1032070"/>
              <a:chOff x="4338287" y="332320"/>
              <a:chExt cx="1072465" cy="819558"/>
            </a:xfrm>
          </p:grpSpPr>
          <p:grpSp>
            <p:nvGrpSpPr>
              <p:cNvPr id="485" name="Google Shape;485;p51"/>
              <p:cNvGrpSpPr/>
              <p:nvPr/>
            </p:nvGrpSpPr>
            <p:grpSpPr>
              <a:xfrm>
                <a:off x="4338287" y="332320"/>
                <a:ext cx="665342" cy="819558"/>
                <a:chOff x="1427225" y="332320"/>
                <a:chExt cx="665342" cy="819558"/>
              </a:xfrm>
            </p:grpSpPr>
            <p:sp>
              <p:nvSpPr>
                <p:cNvPr id="486" name="Google Shape;486;p51"/>
                <p:cNvSpPr/>
                <p:nvPr/>
              </p:nvSpPr>
              <p:spPr>
                <a:xfrm>
                  <a:off x="1682651" y="332320"/>
                  <a:ext cx="409916" cy="819558"/>
                </a:xfrm>
                <a:custGeom>
                  <a:rect b="b" l="l" r="r" t="t"/>
                  <a:pathLst>
                    <a:path extrusionOk="0" h="14965" w="7485">
                      <a:moveTo>
                        <a:pt x="1" y="0"/>
                      </a:moveTo>
                      <a:lnTo>
                        <a:pt x="1" y="14964"/>
                      </a:lnTo>
                      <a:cubicBezTo>
                        <a:pt x="4124" y="14964"/>
                        <a:pt x="7485" y="11625"/>
                        <a:pt x="7485" y="7484"/>
                      </a:cubicBezTo>
                      <a:cubicBezTo>
                        <a:pt x="7485" y="3339"/>
                        <a:pt x="4124" y="0"/>
                        <a:pt x="1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487" name="Google Shape;487;p51"/>
                <p:cNvSpPr/>
                <p:nvPr/>
              </p:nvSpPr>
              <p:spPr>
                <a:xfrm>
                  <a:off x="1427225" y="486763"/>
                  <a:ext cx="509698" cy="510629"/>
                </a:xfrm>
                <a:custGeom>
                  <a:rect b="b" l="l" r="r" t="t"/>
                  <a:pathLst>
                    <a:path extrusionOk="0" h="9324" w="9307">
                      <a:moveTo>
                        <a:pt x="4665" y="1"/>
                      </a:moveTo>
                      <a:cubicBezTo>
                        <a:pt x="2093" y="1"/>
                        <a:pt x="1" y="2093"/>
                        <a:pt x="1" y="4664"/>
                      </a:cubicBezTo>
                      <a:cubicBezTo>
                        <a:pt x="1" y="7236"/>
                        <a:pt x="2093" y="9324"/>
                        <a:pt x="4665" y="9324"/>
                      </a:cubicBezTo>
                      <a:cubicBezTo>
                        <a:pt x="7237" y="9324"/>
                        <a:pt x="9307" y="7236"/>
                        <a:pt x="9307" y="4664"/>
                      </a:cubicBezTo>
                      <a:cubicBezTo>
                        <a:pt x="9307" y="2093"/>
                        <a:pt x="7237" y="1"/>
                        <a:pt x="4665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488" name="Google Shape;488;p51"/>
              <p:cNvSpPr/>
              <p:nvPr/>
            </p:nvSpPr>
            <p:spPr>
              <a:xfrm rot="10800000">
                <a:off x="4999906" y="332320"/>
                <a:ext cx="410847" cy="819558"/>
              </a:xfrm>
              <a:custGeom>
                <a:rect b="b" l="l" r="r" t="t"/>
                <a:pathLst>
                  <a:path extrusionOk="0" h="14965" w="7502">
                    <a:moveTo>
                      <a:pt x="0" y="0"/>
                    </a:moveTo>
                    <a:lnTo>
                      <a:pt x="0" y="14964"/>
                    </a:lnTo>
                    <a:cubicBezTo>
                      <a:pt x="4141" y="14964"/>
                      <a:pt x="7502" y="11625"/>
                      <a:pt x="7502" y="7484"/>
                    </a:cubicBezTo>
                    <a:cubicBezTo>
                      <a:pt x="7502" y="3339"/>
                      <a:pt x="4141" y="0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89" name="Google Shape;489;p51"/>
            <p:cNvSpPr/>
            <p:nvPr/>
          </p:nvSpPr>
          <p:spPr>
            <a:xfrm rot="-5400000">
              <a:off x="7972451" y="1723597"/>
              <a:ext cx="385775" cy="386480"/>
            </a:xfrm>
            <a:custGeom>
              <a:rect b="b" l="l" r="r" t="t"/>
              <a:pathLst>
                <a:path extrusionOk="0" h="9324" w="9307">
                  <a:moveTo>
                    <a:pt x="4665" y="1"/>
                  </a:moveTo>
                  <a:cubicBezTo>
                    <a:pt x="2093" y="1"/>
                    <a:pt x="1" y="2093"/>
                    <a:pt x="1" y="4664"/>
                  </a:cubicBezTo>
                  <a:cubicBezTo>
                    <a:pt x="1" y="7236"/>
                    <a:pt x="2093" y="9324"/>
                    <a:pt x="4665" y="9324"/>
                  </a:cubicBezTo>
                  <a:cubicBezTo>
                    <a:pt x="7237" y="9324"/>
                    <a:pt x="9307" y="7236"/>
                    <a:pt x="9307" y="4664"/>
                  </a:cubicBezTo>
                  <a:cubicBezTo>
                    <a:pt x="9307" y="2093"/>
                    <a:pt x="7237" y="1"/>
                    <a:pt x="466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90" name="Google Shape;490;p51"/>
          <p:cNvSpPr txBox="1"/>
          <p:nvPr>
            <p:ph type="title"/>
          </p:nvPr>
        </p:nvSpPr>
        <p:spPr>
          <a:xfrm>
            <a:off x="720000" y="1034675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How can this help you?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4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52"/>
          <p:cNvSpPr txBox="1"/>
          <p:nvPr/>
        </p:nvSpPr>
        <p:spPr>
          <a:xfrm>
            <a:off x="3849750" y="4409200"/>
            <a:ext cx="4574400" cy="73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This project was made possible in part by the Institute of Museum and Library Services RE-250054-OLS-21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496" name="Google Shape;496;p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1475" y="3583900"/>
            <a:ext cx="3428274" cy="1559600"/>
          </a:xfrm>
          <a:prstGeom prst="rect">
            <a:avLst/>
          </a:prstGeom>
          <a:noFill/>
          <a:ln>
            <a:noFill/>
          </a:ln>
        </p:spPr>
      </p:pic>
      <p:sp>
        <p:nvSpPr>
          <p:cNvPr id="497" name="Google Shape;497;p52"/>
          <p:cNvSpPr txBox="1"/>
          <p:nvPr/>
        </p:nvSpPr>
        <p:spPr>
          <a:xfrm>
            <a:off x="650515" y="228600"/>
            <a:ext cx="7842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200">
                <a:latin typeface="Lato"/>
                <a:ea typeface="Lato"/>
                <a:cs typeface="Lato"/>
                <a:sym typeface="Lato"/>
              </a:rPr>
              <a:t>A special thank  you to…</a:t>
            </a:r>
            <a:endParaRPr b="1" sz="42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98" name="Google Shape;498;p52"/>
          <p:cNvSpPr txBox="1"/>
          <p:nvPr>
            <p:ph idx="1" type="body"/>
          </p:nvPr>
        </p:nvSpPr>
        <p:spPr>
          <a:xfrm>
            <a:off x="720000" y="1152475"/>
            <a:ext cx="7704000" cy="223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Advisory Board</a:t>
            </a:r>
            <a:endParaRPr b="1" i="1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Quicksand"/>
              <a:buChar char="●"/>
            </a:pPr>
            <a:r>
              <a:rPr b="1" lang="en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Erin Ackerman, </a:t>
            </a:r>
            <a:r>
              <a:rPr lang="en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The College of New Jersey</a:t>
            </a:r>
            <a:endParaRPr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Quicksand"/>
              <a:buChar char="●"/>
            </a:pPr>
            <a:r>
              <a:rPr b="1" lang="en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Zara T. Wilkinson, </a:t>
            </a:r>
            <a:r>
              <a:rPr lang="en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Rutgers University</a:t>
            </a:r>
            <a:endParaRPr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Quicksand"/>
              <a:buChar char="●"/>
            </a:pPr>
            <a:r>
              <a:rPr b="1" lang="en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Jason Clark, </a:t>
            </a:r>
            <a:r>
              <a:rPr lang="en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Montana State University</a:t>
            </a:r>
            <a:endParaRPr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Quicksand"/>
              <a:buChar char="●"/>
            </a:pPr>
            <a:r>
              <a:rPr b="1" lang="en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Dr. Rachel Fleming May, </a:t>
            </a:r>
            <a:r>
              <a:rPr lang="en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University of Tennessee Knoxville</a:t>
            </a:r>
            <a:endParaRPr sz="7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53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be involved:</a:t>
            </a:r>
            <a:endParaRPr/>
          </a:p>
        </p:txBody>
      </p:sp>
      <p:sp>
        <p:nvSpPr>
          <p:cNvPr id="504" name="Google Shape;504;p53"/>
          <p:cNvSpPr txBox="1"/>
          <p:nvPr>
            <p:ph idx="4" type="subTitle"/>
          </p:nvPr>
        </p:nvSpPr>
        <p:spPr>
          <a:xfrm>
            <a:off x="1073925" y="2123501"/>
            <a:ext cx="1859700" cy="124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LPOL Interest Form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5" name="Google Shape;505;p53"/>
          <p:cNvSpPr txBox="1"/>
          <p:nvPr>
            <p:ph idx="5" type="subTitle"/>
          </p:nvPr>
        </p:nvSpPr>
        <p:spPr>
          <a:xfrm>
            <a:off x="3538725" y="2123501"/>
            <a:ext cx="1859700" cy="124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LPOL page for updates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6" name="Google Shape;506;p53"/>
          <p:cNvSpPr txBox="1"/>
          <p:nvPr>
            <p:ph idx="6" type="subTitle"/>
          </p:nvPr>
        </p:nvSpPr>
        <p:spPr>
          <a:xfrm>
            <a:off x="5902575" y="2123501"/>
            <a:ext cx="1859700" cy="124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 </a:t>
            </a:r>
            <a:r>
              <a:rPr lang="en"/>
              <a:t>ACRL? come see our panel!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07" name="Google Shape;507;p53"/>
          <p:cNvGrpSpPr/>
          <p:nvPr/>
        </p:nvGrpSpPr>
        <p:grpSpPr>
          <a:xfrm>
            <a:off x="4298955" y="1805458"/>
            <a:ext cx="339253" cy="318042"/>
            <a:chOff x="5049725" y="2635825"/>
            <a:chExt cx="481825" cy="451700"/>
          </a:xfrm>
        </p:grpSpPr>
        <p:sp>
          <p:nvSpPr>
            <p:cNvPr id="508" name="Google Shape;508;p53"/>
            <p:cNvSpPr/>
            <p:nvPr/>
          </p:nvSpPr>
          <p:spPr>
            <a:xfrm>
              <a:off x="5135325" y="3031050"/>
              <a:ext cx="310550" cy="56475"/>
            </a:xfrm>
            <a:custGeom>
              <a:rect b="b" l="l" r="r" t="t"/>
              <a:pathLst>
                <a:path extrusionOk="0" h="2259" w="12422">
                  <a:moveTo>
                    <a:pt x="2791" y="0"/>
                  </a:moveTo>
                  <a:lnTo>
                    <a:pt x="2415" y="1130"/>
                  </a:lnTo>
                  <a:lnTo>
                    <a:pt x="566" y="1130"/>
                  </a:lnTo>
                  <a:cubicBezTo>
                    <a:pt x="253" y="1130"/>
                    <a:pt x="0" y="1383"/>
                    <a:pt x="0" y="1696"/>
                  </a:cubicBezTo>
                  <a:cubicBezTo>
                    <a:pt x="0" y="2006"/>
                    <a:pt x="253" y="2259"/>
                    <a:pt x="566" y="2259"/>
                  </a:cubicBezTo>
                  <a:lnTo>
                    <a:pt x="11858" y="2259"/>
                  </a:lnTo>
                  <a:cubicBezTo>
                    <a:pt x="12169" y="2259"/>
                    <a:pt x="12421" y="2006"/>
                    <a:pt x="12421" y="1696"/>
                  </a:cubicBezTo>
                  <a:cubicBezTo>
                    <a:pt x="12421" y="1383"/>
                    <a:pt x="12169" y="1130"/>
                    <a:pt x="11858" y="1130"/>
                  </a:cubicBezTo>
                  <a:lnTo>
                    <a:pt x="10006" y="1130"/>
                  </a:lnTo>
                  <a:lnTo>
                    <a:pt x="963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509" name="Google Shape;509;p53"/>
            <p:cNvSpPr/>
            <p:nvPr/>
          </p:nvSpPr>
          <p:spPr>
            <a:xfrm>
              <a:off x="5049725" y="2946350"/>
              <a:ext cx="481825" cy="56500"/>
            </a:xfrm>
            <a:custGeom>
              <a:rect b="b" l="l" r="r" t="t"/>
              <a:pathLst>
                <a:path extrusionOk="0" h="2260" w="19273">
                  <a:moveTo>
                    <a:pt x="0" y="1"/>
                  </a:moveTo>
                  <a:lnTo>
                    <a:pt x="0" y="567"/>
                  </a:lnTo>
                  <a:cubicBezTo>
                    <a:pt x="0" y="1500"/>
                    <a:pt x="756" y="2259"/>
                    <a:pt x="1693" y="2259"/>
                  </a:cubicBezTo>
                  <a:lnTo>
                    <a:pt x="17577" y="2259"/>
                  </a:lnTo>
                  <a:cubicBezTo>
                    <a:pt x="18513" y="2259"/>
                    <a:pt x="19269" y="1500"/>
                    <a:pt x="19272" y="567"/>
                  </a:cubicBezTo>
                  <a:lnTo>
                    <a:pt x="1927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510" name="Google Shape;510;p53"/>
            <p:cNvSpPr/>
            <p:nvPr/>
          </p:nvSpPr>
          <p:spPr>
            <a:xfrm>
              <a:off x="5049725" y="2635825"/>
              <a:ext cx="481825" cy="282325"/>
            </a:xfrm>
            <a:custGeom>
              <a:rect b="b" l="l" r="r" t="t"/>
              <a:pathLst>
                <a:path extrusionOk="0" h="11293" w="19273">
                  <a:moveTo>
                    <a:pt x="1693" y="0"/>
                  </a:moveTo>
                  <a:cubicBezTo>
                    <a:pt x="756" y="0"/>
                    <a:pt x="0" y="759"/>
                    <a:pt x="0" y="1696"/>
                  </a:cubicBezTo>
                  <a:lnTo>
                    <a:pt x="0" y="11293"/>
                  </a:lnTo>
                  <a:lnTo>
                    <a:pt x="19272" y="11293"/>
                  </a:lnTo>
                  <a:lnTo>
                    <a:pt x="19272" y="1696"/>
                  </a:lnTo>
                  <a:cubicBezTo>
                    <a:pt x="19269" y="759"/>
                    <a:pt x="18513" y="0"/>
                    <a:pt x="1757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435D74"/>
                </a:solidFill>
              </a:endParaRPr>
            </a:p>
          </p:txBody>
        </p:sp>
      </p:grpSp>
      <p:grpSp>
        <p:nvGrpSpPr>
          <p:cNvPr id="511" name="Google Shape;511;p53"/>
          <p:cNvGrpSpPr/>
          <p:nvPr/>
        </p:nvGrpSpPr>
        <p:grpSpPr>
          <a:xfrm>
            <a:off x="1828259" y="1776198"/>
            <a:ext cx="351024" cy="347301"/>
            <a:chOff x="946175" y="3619500"/>
            <a:chExt cx="296975" cy="293825"/>
          </a:xfrm>
        </p:grpSpPr>
        <p:sp>
          <p:nvSpPr>
            <p:cNvPr id="512" name="Google Shape;512;p53"/>
            <p:cNvSpPr/>
            <p:nvPr/>
          </p:nvSpPr>
          <p:spPr>
            <a:xfrm>
              <a:off x="963525" y="3619500"/>
              <a:ext cx="207950" cy="293825"/>
            </a:xfrm>
            <a:custGeom>
              <a:rect b="b" l="l" r="r" t="t"/>
              <a:pathLst>
                <a:path extrusionOk="0" h="11753" w="8318">
                  <a:moveTo>
                    <a:pt x="3828" y="2742"/>
                  </a:moveTo>
                  <a:cubicBezTo>
                    <a:pt x="3915" y="2742"/>
                    <a:pt x="4001" y="2773"/>
                    <a:pt x="4064" y="2836"/>
                  </a:cubicBezTo>
                  <a:cubicBezTo>
                    <a:pt x="4253" y="2994"/>
                    <a:pt x="4253" y="3183"/>
                    <a:pt x="4096" y="3340"/>
                  </a:cubicBezTo>
                  <a:lnTo>
                    <a:pt x="2678" y="4695"/>
                  </a:lnTo>
                  <a:cubicBezTo>
                    <a:pt x="2615" y="4790"/>
                    <a:pt x="2520" y="4821"/>
                    <a:pt x="2457" y="4821"/>
                  </a:cubicBezTo>
                  <a:cubicBezTo>
                    <a:pt x="2363" y="4821"/>
                    <a:pt x="2268" y="4790"/>
                    <a:pt x="2205" y="4695"/>
                  </a:cubicBezTo>
                  <a:lnTo>
                    <a:pt x="1512" y="4002"/>
                  </a:lnTo>
                  <a:cubicBezTo>
                    <a:pt x="1386" y="3876"/>
                    <a:pt x="1386" y="3655"/>
                    <a:pt x="1512" y="3529"/>
                  </a:cubicBezTo>
                  <a:cubicBezTo>
                    <a:pt x="1575" y="3466"/>
                    <a:pt x="1662" y="3435"/>
                    <a:pt x="1749" y="3435"/>
                  </a:cubicBezTo>
                  <a:cubicBezTo>
                    <a:pt x="1835" y="3435"/>
                    <a:pt x="1922" y="3466"/>
                    <a:pt x="1985" y="3529"/>
                  </a:cubicBezTo>
                  <a:lnTo>
                    <a:pt x="2426" y="3971"/>
                  </a:lnTo>
                  <a:lnTo>
                    <a:pt x="3592" y="2836"/>
                  </a:lnTo>
                  <a:cubicBezTo>
                    <a:pt x="3655" y="2773"/>
                    <a:pt x="3741" y="2742"/>
                    <a:pt x="3828" y="2742"/>
                  </a:cubicBezTo>
                  <a:close/>
                  <a:moveTo>
                    <a:pt x="3828" y="4790"/>
                  </a:moveTo>
                  <a:cubicBezTo>
                    <a:pt x="3915" y="4790"/>
                    <a:pt x="4001" y="4821"/>
                    <a:pt x="4064" y="4884"/>
                  </a:cubicBezTo>
                  <a:cubicBezTo>
                    <a:pt x="4253" y="5042"/>
                    <a:pt x="4253" y="5262"/>
                    <a:pt x="4096" y="5388"/>
                  </a:cubicBezTo>
                  <a:lnTo>
                    <a:pt x="2678" y="6774"/>
                  </a:lnTo>
                  <a:cubicBezTo>
                    <a:pt x="2615" y="6837"/>
                    <a:pt x="2520" y="6869"/>
                    <a:pt x="2457" y="6869"/>
                  </a:cubicBezTo>
                  <a:cubicBezTo>
                    <a:pt x="2363" y="6869"/>
                    <a:pt x="2268" y="6837"/>
                    <a:pt x="2205" y="6774"/>
                  </a:cubicBezTo>
                  <a:lnTo>
                    <a:pt x="1512" y="6050"/>
                  </a:lnTo>
                  <a:cubicBezTo>
                    <a:pt x="1386" y="5924"/>
                    <a:pt x="1386" y="5703"/>
                    <a:pt x="1512" y="5577"/>
                  </a:cubicBezTo>
                  <a:cubicBezTo>
                    <a:pt x="1575" y="5514"/>
                    <a:pt x="1662" y="5483"/>
                    <a:pt x="1749" y="5483"/>
                  </a:cubicBezTo>
                  <a:cubicBezTo>
                    <a:pt x="1835" y="5483"/>
                    <a:pt x="1922" y="5514"/>
                    <a:pt x="1985" y="5577"/>
                  </a:cubicBezTo>
                  <a:lnTo>
                    <a:pt x="2426" y="6018"/>
                  </a:lnTo>
                  <a:lnTo>
                    <a:pt x="3592" y="4884"/>
                  </a:lnTo>
                  <a:cubicBezTo>
                    <a:pt x="3655" y="4821"/>
                    <a:pt x="3741" y="4790"/>
                    <a:pt x="3828" y="4790"/>
                  </a:cubicBezTo>
                  <a:close/>
                  <a:moveTo>
                    <a:pt x="3828" y="6869"/>
                  </a:moveTo>
                  <a:cubicBezTo>
                    <a:pt x="3915" y="6869"/>
                    <a:pt x="4001" y="6900"/>
                    <a:pt x="4064" y="6963"/>
                  </a:cubicBezTo>
                  <a:cubicBezTo>
                    <a:pt x="4253" y="7121"/>
                    <a:pt x="4253" y="7342"/>
                    <a:pt x="4096" y="7468"/>
                  </a:cubicBezTo>
                  <a:lnTo>
                    <a:pt x="2678" y="8854"/>
                  </a:lnTo>
                  <a:cubicBezTo>
                    <a:pt x="2615" y="8917"/>
                    <a:pt x="2520" y="8980"/>
                    <a:pt x="2457" y="8980"/>
                  </a:cubicBezTo>
                  <a:cubicBezTo>
                    <a:pt x="2363" y="8980"/>
                    <a:pt x="2268" y="8917"/>
                    <a:pt x="2205" y="8854"/>
                  </a:cubicBezTo>
                  <a:lnTo>
                    <a:pt x="1512" y="8129"/>
                  </a:lnTo>
                  <a:cubicBezTo>
                    <a:pt x="1386" y="8003"/>
                    <a:pt x="1386" y="7783"/>
                    <a:pt x="1512" y="7657"/>
                  </a:cubicBezTo>
                  <a:cubicBezTo>
                    <a:pt x="1575" y="7594"/>
                    <a:pt x="1662" y="7562"/>
                    <a:pt x="1749" y="7562"/>
                  </a:cubicBezTo>
                  <a:cubicBezTo>
                    <a:pt x="1835" y="7562"/>
                    <a:pt x="1922" y="7594"/>
                    <a:pt x="1985" y="7657"/>
                  </a:cubicBezTo>
                  <a:lnTo>
                    <a:pt x="2426" y="8098"/>
                  </a:lnTo>
                  <a:lnTo>
                    <a:pt x="3592" y="6963"/>
                  </a:lnTo>
                  <a:cubicBezTo>
                    <a:pt x="3655" y="6900"/>
                    <a:pt x="3741" y="6869"/>
                    <a:pt x="3828" y="6869"/>
                  </a:cubicBezTo>
                  <a:close/>
                  <a:moveTo>
                    <a:pt x="347" y="1"/>
                  </a:moveTo>
                  <a:cubicBezTo>
                    <a:pt x="158" y="1"/>
                    <a:pt x="0" y="158"/>
                    <a:pt x="0" y="347"/>
                  </a:cubicBezTo>
                  <a:lnTo>
                    <a:pt x="0" y="9673"/>
                  </a:lnTo>
                  <a:lnTo>
                    <a:pt x="6301" y="9673"/>
                  </a:lnTo>
                  <a:lnTo>
                    <a:pt x="6301" y="10397"/>
                  </a:lnTo>
                  <a:lnTo>
                    <a:pt x="6301" y="10744"/>
                  </a:lnTo>
                  <a:lnTo>
                    <a:pt x="6270" y="10744"/>
                  </a:lnTo>
                  <a:cubicBezTo>
                    <a:pt x="6270" y="11343"/>
                    <a:pt x="6742" y="11752"/>
                    <a:pt x="7278" y="11752"/>
                  </a:cubicBezTo>
                  <a:cubicBezTo>
                    <a:pt x="7876" y="11752"/>
                    <a:pt x="8317" y="11280"/>
                    <a:pt x="8317" y="10744"/>
                  </a:cubicBezTo>
                  <a:lnTo>
                    <a:pt x="8317" y="7972"/>
                  </a:lnTo>
                  <a:lnTo>
                    <a:pt x="7498" y="8822"/>
                  </a:lnTo>
                  <a:lnTo>
                    <a:pt x="5608" y="9547"/>
                  </a:lnTo>
                  <a:cubicBezTo>
                    <a:pt x="5497" y="9576"/>
                    <a:pt x="5390" y="9590"/>
                    <a:pt x="5288" y="9590"/>
                  </a:cubicBezTo>
                  <a:cubicBezTo>
                    <a:pt x="4954" y="9590"/>
                    <a:pt x="4674" y="9441"/>
                    <a:pt x="4505" y="9200"/>
                  </a:cubicBezTo>
                  <a:cubicBezTo>
                    <a:pt x="4316" y="8980"/>
                    <a:pt x="4222" y="8665"/>
                    <a:pt x="4316" y="8255"/>
                  </a:cubicBezTo>
                  <a:lnTo>
                    <a:pt x="5041" y="6365"/>
                  </a:lnTo>
                  <a:lnTo>
                    <a:pt x="8317" y="3088"/>
                  </a:lnTo>
                  <a:lnTo>
                    <a:pt x="8317" y="2773"/>
                  </a:lnTo>
                  <a:lnTo>
                    <a:pt x="5891" y="2773"/>
                  </a:lnTo>
                  <a:cubicBezTo>
                    <a:pt x="5671" y="2773"/>
                    <a:pt x="5513" y="2616"/>
                    <a:pt x="5513" y="2427"/>
                  </a:cubicBezTo>
                  <a:lnTo>
                    <a:pt x="551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3" name="Google Shape;513;p53"/>
            <p:cNvSpPr/>
            <p:nvPr/>
          </p:nvSpPr>
          <p:spPr>
            <a:xfrm>
              <a:off x="1185625" y="3688025"/>
              <a:ext cx="57525" cy="55950"/>
            </a:xfrm>
            <a:custGeom>
              <a:rect b="b" l="l" r="r" t="t"/>
              <a:pathLst>
                <a:path extrusionOk="0" h="2238" w="2301">
                  <a:moveTo>
                    <a:pt x="1072" y="1"/>
                  </a:moveTo>
                  <a:cubicBezTo>
                    <a:pt x="890" y="1"/>
                    <a:pt x="709" y="64"/>
                    <a:pt x="568" y="190"/>
                  </a:cubicBezTo>
                  <a:lnTo>
                    <a:pt x="0" y="788"/>
                  </a:lnTo>
                  <a:lnTo>
                    <a:pt x="1450" y="2238"/>
                  </a:lnTo>
                  <a:lnTo>
                    <a:pt x="2048" y="1639"/>
                  </a:lnTo>
                  <a:cubicBezTo>
                    <a:pt x="2300" y="1387"/>
                    <a:pt x="2300" y="946"/>
                    <a:pt x="2048" y="662"/>
                  </a:cubicBezTo>
                  <a:lnTo>
                    <a:pt x="1576" y="190"/>
                  </a:lnTo>
                  <a:cubicBezTo>
                    <a:pt x="1434" y="64"/>
                    <a:pt x="1253" y="1"/>
                    <a:pt x="107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4" name="Google Shape;514;p53"/>
            <p:cNvSpPr/>
            <p:nvPr/>
          </p:nvSpPr>
          <p:spPr>
            <a:xfrm>
              <a:off x="1088075" y="3795925"/>
              <a:ext cx="46375" cy="45025"/>
            </a:xfrm>
            <a:custGeom>
              <a:rect b="b" l="l" r="r" t="t"/>
              <a:pathLst>
                <a:path extrusionOk="0" h="1801" w="1855">
                  <a:moveTo>
                    <a:pt x="594" y="1"/>
                  </a:moveTo>
                  <a:lnTo>
                    <a:pt x="59" y="1387"/>
                  </a:lnTo>
                  <a:cubicBezTo>
                    <a:pt x="0" y="1621"/>
                    <a:pt x="186" y="1800"/>
                    <a:pt x="414" y="1800"/>
                  </a:cubicBezTo>
                  <a:cubicBezTo>
                    <a:pt x="432" y="1800"/>
                    <a:pt x="450" y="1799"/>
                    <a:pt x="468" y="1797"/>
                  </a:cubicBezTo>
                  <a:lnTo>
                    <a:pt x="1855" y="1261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5" name="Google Shape;515;p53"/>
            <p:cNvSpPr/>
            <p:nvPr/>
          </p:nvSpPr>
          <p:spPr>
            <a:xfrm>
              <a:off x="1112375" y="3720325"/>
              <a:ext cx="97700" cy="97700"/>
            </a:xfrm>
            <a:custGeom>
              <a:rect b="b" l="l" r="r" t="t"/>
              <a:pathLst>
                <a:path extrusionOk="0" h="3908" w="3908">
                  <a:moveTo>
                    <a:pt x="2426" y="1"/>
                  </a:moveTo>
                  <a:lnTo>
                    <a:pt x="1" y="2458"/>
                  </a:lnTo>
                  <a:lnTo>
                    <a:pt x="1450" y="3907"/>
                  </a:lnTo>
                  <a:lnTo>
                    <a:pt x="3907" y="1481"/>
                  </a:lnTo>
                  <a:lnTo>
                    <a:pt x="242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6" name="Google Shape;516;p53"/>
            <p:cNvSpPr/>
            <p:nvPr/>
          </p:nvSpPr>
          <p:spPr>
            <a:xfrm>
              <a:off x="1120250" y="3623450"/>
              <a:ext cx="47275" cy="47275"/>
            </a:xfrm>
            <a:custGeom>
              <a:rect b="b" l="l" r="r" t="t"/>
              <a:pathLst>
                <a:path extrusionOk="0" h="1891" w="1891">
                  <a:moveTo>
                    <a:pt x="1" y="0"/>
                  </a:moveTo>
                  <a:lnTo>
                    <a:pt x="1" y="1891"/>
                  </a:lnTo>
                  <a:lnTo>
                    <a:pt x="1891" y="189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7" name="Google Shape;517;p53"/>
            <p:cNvSpPr/>
            <p:nvPr/>
          </p:nvSpPr>
          <p:spPr>
            <a:xfrm>
              <a:off x="946175" y="3879425"/>
              <a:ext cx="166225" cy="33900"/>
            </a:xfrm>
            <a:custGeom>
              <a:rect b="b" l="l" r="r" t="t"/>
              <a:pathLst>
                <a:path extrusionOk="0" h="1356" w="6649">
                  <a:moveTo>
                    <a:pt x="348" y="0"/>
                  </a:moveTo>
                  <a:cubicBezTo>
                    <a:pt x="158" y="0"/>
                    <a:pt x="1" y="190"/>
                    <a:pt x="1" y="347"/>
                  </a:cubicBezTo>
                  <a:lnTo>
                    <a:pt x="1" y="694"/>
                  </a:lnTo>
                  <a:cubicBezTo>
                    <a:pt x="1" y="1040"/>
                    <a:pt x="316" y="1355"/>
                    <a:pt x="694" y="1355"/>
                  </a:cubicBezTo>
                  <a:lnTo>
                    <a:pt x="6649" y="1355"/>
                  </a:lnTo>
                  <a:cubicBezTo>
                    <a:pt x="6428" y="1103"/>
                    <a:pt x="6302" y="725"/>
                    <a:pt x="6302" y="347"/>
                  </a:cubicBezTo>
                  <a:lnTo>
                    <a:pt x="630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18" name="Google Shape;518;p53"/>
          <p:cNvGrpSpPr/>
          <p:nvPr/>
        </p:nvGrpSpPr>
        <p:grpSpPr>
          <a:xfrm>
            <a:off x="6657366" y="1810375"/>
            <a:ext cx="350079" cy="308177"/>
            <a:chOff x="4991425" y="3617150"/>
            <a:chExt cx="296175" cy="260725"/>
          </a:xfrm>
        </p:grpSpPr>
        <p:sp>
          <p:nvSpPr>
            <p:cNvPr id="519" name="Google Shape;519;p53"/>
            <p:cNvSpPr/>
            <p:nvPr/>
          </p:nvSpPr>
          <p:spPr>
            <a:xfrm>
              <a:off x="5069400" y="3738450"/>
              <a:ext cx="139425" cy="139425"/>
            </a:xfrm>
            <a:custGeom>
              <a:rect b="b" l="l" r="r" t="t"/>
              <a:pathLst>
                <a:path extrusionOk="0" h="5577" w="5577">
                  <a:moveTo>
                    <a:pt x="2804" y="0"/>
                  </a:moveTo>
                  <a:cubicBezTo>
                    <a:pt x="1607" y="0"/>
                    <a:pt x="1450" y="725"/>
                    <a:pt x="1009" y="3308"/>
                  </a:cubicBezTo>
                  <a:cubicBezTo>
                    <a:pt x="946" y="3749"/>
                    <a:pt x="851" y="4285"/>
                    <a:pt x="757" y="4883"/>
                  </a:cubicBezTo>
                  <a:lnTo>
                    <a:pt x="347" y="4883"/>
                  </a:lnTo>
                  <a:cubicBezTo>
                    <a:pt x="158" y="4883"/>
                    <a:pt x="0" y="5041"/>
                    <a:pt x="0" y="5230"/>
                  </a:cubicBezTo>
                  <a:cubicBezTo>
                    <a:pt x="0" y="5419"/>
                    <a:pt x="158" y="5576"/>
                    <a:pt x="347" y="5576"/>
                  </a:cubicBezTo>
                  <a:lnTo>
                    <a:pt x="5230" y="5576"/>
                  </a:lnTo>
                  <a:cubicBezTo>
                    <a:pt x="5419" y="5545"/>
                    <a:pt x="5577" y="5387"/>
                    <a:pt x="5577" y="5198"/>
                  </a:cubicBezTo>
                  <a:cubicBezTo>
                    <a:pt x="5577" y="5009"/>
                    <a:pt x="5419" y="4852"/>
                    <a:pt x="5230" y="4852"/>
                  </a:cubicBezTo>
                  <a:lnTo>
                    <a:pt x="4852" y="4852"/>
                  </a:lnTo>
                  <a:cubicBezTo>
                    <a:pt x="4726" y="4253"/>
                    <a:pt x="4632" y="3749"/>
                    <a:pt x="4569" y="3277"/>
                  </a:cubicBezTo>
                  <a:cubicBezTo>
                    <a:pt x="4128" y="756"/>
                    <a:pt x="3970" y="0"/>
                    <a:pt x="280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0" name="Google Shape;520;p53"/>
            <p:cNvSpPr/>
            <p:nvPr/>
          </p:nvSpPr>
          <p:spPr>
            <a:xfrm>
              <a:off x="5200150" y="3617150"/>
              <a:ext cx="69325" cy="69325"/>
            </a:xfrm>
            <a:custGeom>
              <a:rect b="b" l="l" r="r" t="t"/>
              <a:pathLst>
                <a:path extrusionOk="0" h="2773" w="2773">
                  <a:moveTo>
                    <a:pt x="1386" y="0"/>
                  </a:moveTo>
                  <a:cubicBezTo>
                    <a:pt x="630" y="0"/>
                    <a:pt x="0" y="630"/>
                    <a:pt x="0" y="1387"/>
                  </a:cubicBezTo>
                  <a:cubicBezTo>
                    <a:pt x="0" y="2111"/>
                    <a:pt x="630" y="2773"/>
                    <a:pt x="1386" y="2773"/>
                  </a:cubicBezTo>
                  <a:cubicBezTo>
                    <a:pt x="2143" y="2773"/>
                    <a:pt x="2773" y="2111"/>
                    <a:pt x="2773" y="1387"/>
                  </a:cubicBezTo>
                  <a:cubicBezTo>
                    <a:pt x="2773" y="630"/>
                    <a:pt x="2143" y="0"/>
                    <a:pt x="13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1" name="Google Shape;521;p53"/>
            <p:cNvSpPr/>
            <p:nvPr/>
          </p:nvSpPr>
          <p:spPr>
            <a:xfrm>
              <a:off x="5009550" y="3617150"/>
              <a:ext cx="68525" cy="69325"/>
            </a:xfrm>
            <a:custGeom>
              <a:rect b="b" l="l" r="r" t="t"/>
              <a:pathLst>
                <a:path extrusionOk="0" h="2773" w="2741">
                  <a:moveTo>
                    <a:pt x="1355" y="0"/>
                  </a:moveTo>
                  <a:cubicBezTo>
                    <a:pt x="599" y="0"/>
                    <a:pt x="0" y="630"/>
                    <a:pt x="0" y="1387"/>
                  </a:cubicBezTo>
                  <a:cubicBezTo>
                    <a:pt x="0" y="2143"/>
                    <a:pt x="599" y="2773"/>
                    <a:pt x="1355" y="2773"/>
                  </a:cubicBezTo>
                  <a:cubicBezTo>
                    <a:pt x="2111" y="2773"/>
                    <a:pt x="2741" y="2143"/>
                    <a:pt x="2741" y="1387"/>
                  </a:cubicBezTo>
                  <a:cubicBezTo>
                    <a:pt x="2741" y="630"/>
                    <a:pt x="2111" y="0"/>
                    <a:pt x="13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2" name="Google Shape;522;p53"/>
            <p:cNvSpPr/>
            <p:nvPr/>
          </p:nvSpPr>
          <p:spPr>
            <a:xfrm>
              <a:off x="4991425" y="3686450"/>
              <a:ext cx="104775" cy="52025"/>
            </a:xfrm>
            <a:custGeom>
              <a:rect b="b" l="l" r="r" t="t"/>
              <a:pathLst>
                <a:path extrusionOk="0" h="2081" w="4191">
                  <a:moveTo>
                    <a:pt x="568" y="1"/>
                  </a:moveTo>
                  <a:cubicBezTo>
                    <a:pt x="252" y="347"/>
                    <a:pt x="0" y="851"/>
                    <a:pt x="0" y="1356"/>
                  </a:cubicBezTo>
                  <a:lnTo>
                    <a:pt x="0" y="1734"/>
                  </a:lnTo>
                  <a:cubicBezTo>
                    <a:pt x="0" y="1923"/>
                    <a:pt x="158" y="2080"/>
                    <a:pt x="347" y="2080"/>
                  </a:cubicBezTo>
                  <a:lnTo>
                    <a:pt x="3813" y="2080"/>
                  </a:lnTo>
                  <a:cubicBezTo>
                    <a:pt x="4033" y="2080"/>
                    <a:pt x="4191" y="1923"/>
                    <a:pt x="4191" y="1734"/>
                  </a:cubicBezTo>
                  <a:lnTo>
                    <a:pt x="4191" y="1356"/>
                  </a:lnTo>
                  <a:cubicBezTo>
                    <a:pt x="4191" y="820"/>
                    <a:pt x="3970" y="347"/>
                    <a:pt x="3624" y="1"/>
                  </a:cubicBezTo>
                  <a:cubicBezTo>
                    <a:pt x="3245" y="410"/>
                    <a:pt x="2678" y="694"/>
                    <a:pt x="2080" y="694"/>
                  </a:cubicBezTo>
                  <a:cubicBezTo>
                    <a:pt x="1513" y="694"/>
                    <a:pt x="946" y="410"/>
                    <a:pt x="56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3" name="Google Shape;523;p53"/>
            <p:cNvSpPr/>
            <p:nvPr/>
          </p:nvSpPr>
          <p:spPr>
            <a:xfrm>
              <a:off x="5183600" y="3686450"/>
              <a:ext cx="104000" cy="52025"/>
            </a:xfrm>
            <a:custGeom>
              <a:rect b="b" l="l" r="r" t="t"/>
              <a:pathLst>
                <a:path extrusionOk="0" h="2081" w="4160">
                  <a:moveTo>
                    <a:pt x="536" y="1"/>
                  </a:moveTo>
                  <a:cubicBezTo>
                    <a:pt x="221" y="347"/>
                    <a:pt x="1" y="851"/>
                    <a:pt x="1" y="1356"/>
                  </a:cubicBezTo>
                  <a:lnTo>
                    <a:pt x="1" y="1702"/>
                  </a:lnTo>
                  <a:cubicBezTo>
                    <a:pt x="1" y="1923"/>
                    <a:pt x="158" y="2080"/>
                    <a:pt x="347" y="2080"/>
                  </a:cubicBezTo>
                  <a:lnTo>
                    <a:pt x="3813" y="2080"/>
                  </a:lnTo>
                  <a:cubicBezTo>
                    <a:pt x="4002" y="2080"/>
                    <a:pt x="4159" y="1923"/>
                    <a:pt x="4159" y="1702"/>
                  </a:cubicBezTo>
                  <a:lnTo>
                    <a:pt x="4159" y="1356"/>
                  </a:lnTo>
                  <a:cubicBezTo>
                    <a:pt x="4159" y="820"/>
                    <a:pt x="3970" y="347"/>
                    <a:pt x="3624" y="1"/>
                  </a:cubicBezTo>
                  <a:cubicBezTo>
                    <a:pt x="3214" y="410"/>
                    <a:pt x="2679" y="694"/>
                    <a:pt x="2080" y="694"/>
                  </a:cubicBezTo>
                  <a:cubicBezTo>
                    <a:pt x="1450" y="694"/>
                    <a:pt x="946" y="410"/>
                    <a:pt x="53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4" name="Google Shape;524;p53"/>
            <p:cNvSpPr/>
            <p:nvPr/>
          </p:nvSpPr>
          <p:spPr>
            <a:xfrm>
              <a:off x="5187550" y="3755775"/>
              <a:ext cx="100050" cy="52800"/>
            </a:xfrm>
            <a:custGeom>
              <a:rect b="b" l="l" r="r" t="t"/>
              <a:pathLst>
                <a:path extrusionOk="0" h="2112" w="4002">
                  <a:moveTo>
                    <a:pt x="0" y="0"/>
                  </a:moveTo>
                  <a:cubicBezTo>
                    <a:pt x="189" y="567"/>
                    <a:pt x="315" y="1229"/>
                    <a:pt x="473" y="2111"/>
                  </a:cubicBezTo>
                  <a:lnTo>
                    <a:pt x="3655" y="2111"/>
                  </a:lnTo>
                  <a:cubicBezTo>
                    <a:pt x="3844" y="2111"/>
                    <a:pt x="4001" y="1954"/>
                    <a:pt x="4001" y="1733"/>
                  </a:cubicBezTo>
                  <a:lnTo>
                    <a:pt x="4001" y="378"/>
                  </a:lnTo>
                  <a:cubicBezTo>
                    <a:pt x="3970" y="158"/>
                    <a:pt x="3844" y="0"/>
                    <a:pt x="36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5" name="Google Shape;525;p53"/>
            <p:cNvSpPr/>
            <p:nvPr/>
          </p:nvSpPr>
          <p:spPr>
            <a:xfrm>
              <a:off x="4991425" y="3755775"/>
              <a:ext cx="100850" cy="52000"/>
            </a:xfrm>
            <a:custGeom>
              <a:rect b="b" l="l" r="r" t="t"/>
              <a:pathLst>
                <a:path extrusionOk="0" h="2080" w="4034">
                  <a:moveTo>
                    <a:pt x="347" y="0"/>
                  </a:moveTo>
                  <a:cubicBezTo>
                    <a:pt x="158" y="0"/>
                    <a:pt x="0" y="158"/>
                    <a:pt x="0" y="347"/>
                  </a:cubicBezTo>
                  <a:lnTo>
                    <a:pt x="0" y="1733"/>
                  </a:lnTo>
                  <a:cubicBezTo>
                    <a:pt x="0" y="1954"/>
                    <a:pt x="158" y="2080"/>
                    <a:pt x="347" y="2080"/>
                  </a:cubicBezTo>
                  <a:lnTo>
                    <a:pt x="3561" y="2080"/>
                  </a:lnTo>
                  <a:cubicBezTo>
                    <a:pt x="3718" y="1229"/>
                    <a:pt x="3813" y="567"/>
                    <a:pt x="40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9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54"/>
          <p:cNvSpPr txBox="1"/>
          <p:nvPr>
            <p:ph idx="4294967295" type="title"/>
          </p:nvPr>
        </p:nvSpPr>
        <p:spPr>
          <a:xfrm>
            <a:off x="1232525" y="616200"/>
            <a:ext cx="6755700" cy="93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</a:t>
            </a:r>
            <a:r>
              <a:rPr lang="en"/>
              <a:t>elp us create LPOL’s curriculum!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1" name="Google Shape;531;p54"/>
          <p:cNvSpPr txBox="1"/>
          <p:nvPr>
            <p:ph idx="1" type="subTitle"/>
          </p:nvPr>
        </p:nvSpPr>
        <p:spPr>
          <a:xfrm>
            <a:off x="1232525" y="1642400"/>
            <a:ext cx="6709800" cy="209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We anticipate the creation of each individual lesson in the curriculum will take creators about 15-20 hours to complete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We anticipate your active involvement from March through August 2023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For your time creating each individual lesson, you will be paid $2,000</a:t>
            </a:r>
            <a:endParaRPr sz="2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5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55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 List</a:t>
            </a:r>
            <a:endParaRPr/>
          </a:p>
        </p:txBody>
      </p:sp>
      <p:sp>
        <p:nvSpPr>
          <p:cNvPr id="537" name="Google Shape;537;p55"/>
          <p:cNvSpPr txBox="1"/>
          <p:nvPr>
            <p:ph idx="1" type="body"/>
          </p:nvPr>
        </p:nvSpPr>
        <p:spPr>
          <a:xfrm>
            <a:off x="720000" y="1152475"/>
            <a:ext cx="7704000" cy="345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Crampsie, C., Neville, T., &amp; Henry, D. (2020). Academic librarian publishing productivity: an analysis of skills and behaviors leading to success. </a:t>
            </a:r>
            <a:r>
              <a:rPr i="1" lang="en" sz="1800">
                <a:latin typeface="Lato"/>
                <a:ea typeface="Lato"/>
                <a:cs typeface="Lato"/>
                <a:sym typeface="Lato"/>
              </a:rPr>
              <a:t>College &amp; Research Libraries</a:t>
            </a:r>
            <a:r>
              <a:rPr lang="en" sz="1800">
                <a:latin typeface="Lato"/>
                <a:ea typeface="Lato"/>
                <a:cs typeface="Lato"/>
                <a:sym typeface="Lato"/>
              </a:rPr>
              <a:t>, </a:t>
            </a:r>
            <a:r>
              <a:rPr i="1" lang="en" sz="1800">
                <a:latin typeface="Lato"/>
                <a:ea typeface="Lato"/>
                <a:cs typeface="Lato"/>
                <a:sym typeface="Lato"/>
              </a:rPr>
              <a:t>81</a:t>
            </a:r>
            <a:r>
              <a:rPr lang="en" sz="1800">
                <a:latin typeface="Lato"/>
                <a:ea typeface="Lato"/>
                <a:cs typeface="Lato"/>
                <a:sym typeface="Lato"/>
              </a:rPr>
              <a:t>(2), 248–271.</a:t>
            </a:r>
            <a:endParaRPr sz="18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Kennedy, M. R., &amp; Brancolini, K. R. (2012). Academic librarian research: a survey of attitudes, involvement, and perceived capabilities. </a:t>
            </a:r>
            <a:r>
              <a:rPr i="1" lang="en" sz="1800">
                <a:latin typeface="Lato"/>
                <a:ea typeface="Lato"/>
                <a:cs typeface="Lato"/>
                <a:sym typeface="Lato"/>
              </a:rPr>
              <a:t>College &amp; Research Libraries</a:t>
            </a:r>
            <a:r>
              <a:rPr lang="en" sz="1800">
                <a:latin typeface="Lato"/>
                <a:ea typeface="Lato"/>
                <a:cs typeface="Lato"/>
                <a:sym typeface="Lato"/>
              </a:rPr>
              <a:t>, </a:t>
            </a:r>
            <a:r>
              <a:rPr i="1" lang="en" sz="1800">
                <a:latin typeface="Lato"/>
                <a:ea typeface="Lato"/>
                <a:cs typeface="Lato"/>
                <a:sym typeface="Lato"/>
              </a:rPr>
              <a:t>73</a:t>
            </a:r>
            <a:r>
              <a:rPr lang="en" sz="1800">
                <a:latin typeface="Lato"/>
                <a:ea typeface="Lato"/>
                <a:cs typeface="Lato"/>
                <a:sym typeface="Lato"/>
              </a:rPr>
              <a:t>(5), 431–448.</a:t>
            </a:r>
            <a:endParaRPr sz="18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Walker, S. (2015). Critical race theory and the recruitment, retention and promotion of a librarian of color: A counterstory. </a:t>
            </a:r>
            <a:r>
              <a:rPr i="1" lang="en" sz="1800">
                <a:latin typeface="Lato"/>
                <a:ea typeface="Lato"/>
                <a:cs typeface="Lato"/>
                <a:sym typeface="Lato"/>
              </a:rPr>
              <a:t>Library Faculty Scholarship</a:t>
            </a:r>
            <a:r>
              <a:rPr lang="en" sz="1800">
                <a:latin typeface="Lato"/>
                <a:ea typeface="Lato"/>
                <a:cs typeface="Lato"/>
                <a:sym typeface="Lato"/>
              </a:rPr>
              <a:t>.1.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38"/>
          <p:cNvSpPr txBox="1"/>
          <p:nvPr>
            <p:ph type="title"/>
          </p:nvPr>
        </p:nvSpPr>
        <p:spPr>
          <a:xfrm>
            <a:off x="720010" y="544032"/>
            <a:ext cx="7704000" cy="51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Today we will…</a:t>
            </a:r>
            <a:endParaRPr/>
          </a:p>
        </p:txBody>
      </p:sp>
      <p:sp>
        <p:nvSpPr>
          <p:cNvPr id="393" name="Google Shape;393;p38"/>
          <p:cNvSpPr txBox="1"/>
          <p:nvPr>
            <p:ph idx="1" type="subTitle"/>
          </p:nvPr>
        </p:nvSpPr>
        <p:spPr>
          <a:xfrm>
            <a:off x="1707000" y="1523700"/>
            <a:ext cx="6448200" cy="209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Lato"/>
              <a:buChar char="●"/>
            </a:pPr>
            <a:r>
              <a:rPr lang="en" sz="2400">
                <a:solidFill>
                  <a:schemeClr val="dk1"/>
                </a:solidFill>
              </a:rPr>
              <a:t>Learn about LibParlor Online Learning (LPOL)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Lato"/>
              <a:buChar char="●"/>
            </a:pPr>
            <a:r>
              <a:rPr lang="en" sz="2400">
                <a:solidFill>
                  <a:schemeClr val="dk1"/>
                </a:solidFill>
              </a:rPr>
              <a:t>Reflect on research &amp; professional development needs for LIS researchers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Lato"/>
              <a:buChar char="●"/>
            </a:pPr>
            <a:r>
              <a:rPr lang="en" sz="2400">
                <a:solidFill>
                  <a:schemeClr val="dk1"/>
                </a:solidFill>
              </a:rPr>
              <a:t>Discuss how the LPOL curriculum could best support LIS researchers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grpSp>
        <p:nvGrpSpPr>
          <p:cNvPr id="394" name="Google Shape;394;p38"/>
          <p:cNvGrpSpPr/>
          <p:nvPr/>
        </p:nvGrpSpPr>
        <p:grpSpPr>
          <a:xfrm>
            <a:off x="297682" y="2571733"/>
            <a:ext cx="1093072" cy="1615116"/>
            <a:chOff x="297682" y="2571733"/>
            <a:chExt cx="1093072" cy="1615116"/>
          </a:xfrm>
        </p:grpSpPr>
        <p:sp>
          <p:nvSpPr>
            <p:cNvPr id="395" name="Google Shape;395;p38"/>
            <p:cNvSpPr/>
            <p:nvPr/>
          </p:nvSpPr>
          <p:spPr>
            <a:xfrm rot="10800000">
              <a:off x="297682" y="3640222"/>
              <a:ext cx="1093072" cy="546628"/>
            </a:xfrm>
            <a:custGeom>
              <a:rect b="b" l="l" r="r" t="t"/>
              <a:pathLst>
                <a:path extrusionOk="0" h="7486" w="14970">
                  <a:moveTo>
                    <a:pt x="1" y="1"/>
                  </a:moveTo>
                  <a:cubicBezTo>
                    <a:pt x="1" y="4146"/>
                    <a:pt x="3340" y="7485"/>
                    <a:pt x="7485" y="7485"/>
                  </a:cubicBezTo>
                  <a:cubicBezTo>
                    <a:pt x="11630" y="7485"/>
                    <a:pt x="14970" y="4146"/>
                    <a:pt x="1497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6" name="Google Shape;396;p38"/>
            <p:cNvSpPr/>
            <p:nvPr/>
          </p:nvSpPr>
          <p:spPr>
            <a:xfrm rot="10800000">
              <a:off x="297682" y="3321351"/>
              <a:ext cx="1093072" cy="546628"/>
            </a:xfrm>
            <a:custGeom>
              <a:rect b="b" l="l" r="r" t="t"/>
              <a:pathLst>
                <a:path extrusionOk="0" h="7486" w="14970">
                  <a:moveTo>
                    <a:pt x="1" y="1"/>
                  </a:moveTo>
                  <a:cubicBezTo>
                    <a:pt x="1" y="4146"/>
                    <a:pt x="3340" y="7485"/>
                    <a:pt x="7485" y="7485"/>
                  </a:cubicBezTo>
                  <a:cubicBezTo>
                    <a:pt x="11630" y="7485"/>
                    <a:pt x="14970" y="4146"/>
                    <a:pt x="149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7" name="Google Shape;397;p38"/>
            <p:cNvSpPr/>
            <p:nvPr/>
          </p:nvSpPr>
          <p:spPr>
            <a:xfrm rot="-5400000">
              <a:off x="514976" y="2571733"/>
              <a:ext cx="658500" cy="6585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98" name="Google Shape;398;p38"/>
          <p:cNvGrpSpPr/>
          <p:nvPr/>
        </p:nvGrpSpPr>
        <p:grpSpPr>
          <a:xfrm flipH="1" rot="5400000">
            <a:off x="7818542" y="458821"/>
            <a:ext cx="1210896" cy="875124"/>
            <a:chOff x="4338287" y="332320"/>
            <a:chExt cx="1134117" cy="819558"/>
          </a:xfrm>
        </p:grpSpPr>
        <p:grpSp>
          <p:nvGrpSpPr>
            <p:cNvPr id="399" name="Google Shape;399;p38"/>
            <p:cNvGrpSpPr/>
            <p:nvPr/>
          </p:nvGrpSpPr>
          <p:grpSpPr>
            <a:xfrm>
              <a:off x="4807062" y="332320"/>
              <a:ext cx="665342" cy="819558"/>
              <a:chOff x="2496300" y="332320"/>
              <a:chExt cx="665342" cy="819558"/>
            </a:xfrm>
          </p:grpSpPr>
          <p:sp>
            <p:nvSpPr>
              <p:cNvPr id="400" name="Google Shape;400;p38"/>
              <p:cNvSpPr/>
              <p:nvPr/>
            </p:nvSpPr>
            <p:spPr>
              <a:xfrm>
                <a:off x="2750795" y="332320"/>
                <a:ext cx="410847" cy="819558"/>
              </a:xfrm>
              <a:custGeom>
                <a:rect b="b" l="l" r="r" t="t"/>
                <a:pathLst>
                  <a:path extrusionOk="0" h="14965" w="7502">
                    <a:moveTo>
                      <a:pt x="0" y="0"/>
                    </a:moveTo>
                    <a:lnTo>
                      <a:pt x="0" y="14964"/>
                    </a:lnTo>
                    <a:cubicBezTo>
                      <a:pt x="4141" y="14964"/>
                      <a:pt x="7502" y="11625"/>
                      <a:pt x="7502" y="7484"/>
                    </a:cubicBezTo>
                    <a:cubicBezTo>
                      <a:pt x="7502" y="3339"/>
                      <a:pt x="4141" y="0"/>
                      <a:pt x="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01" name="Google Shape;401;p38"/>
              <p:cNvSpPr/>
              <p:nvPr/>
            </p:nvSpPr>
            <p:spPr>
              <a:xfrm>
                <a:off x="2496300" y="486763"/>
                <a:ext cx="509698" cy="510629"/>
              </a:xfrm>
              <a:custGeom>
                <a:rect b="b" l="l" r="r" t="t"/>
                <a:pathLst>
                  <a:path extrusionOk="0" h="9324" w="9307">
                    <a:moveTo>
                      <a:pt x="4647" y="1"/>
                    </a:moveTo>
                    <a:cubicBezTo>
                      <a:pt x="2076" y="1"/>
                      <a:pt x="1" y="2093"/>
                      <a:pt x="1" y="4664"/>
                    </a:cubicBezTo>
                    <a:cubicBezTo>
                      <a:pt x="1" y="7236"/>
                      <a:pt x="2076" y="9324"/>
                      <a:pt x="4647" y="9324"/>
                    </a:cubicBezTo>
                    <a:cubicBezTo>
                      <a:pt x="7237" y="9324"/>
                      <a:pt x="9307" y="7236"/>
                      <a:pt x="9307" y="4664"/>
                    </a:cubicBezTo>
                    <a:cubicBezTo>
                      <a:pt x="9307" y="2093"/>
                      <a:pt x="7237" y="1"/>
                      <a:pt x="46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402" name="Google Shape;402;p38"/>
            <p:cNvGrpSpPr/>
            <p:nvPr/>
          </p:nvGrpSpPr>
          <p:grpSpPr>
            <a:xfrm>
              <a:off x="4338287" y="332320"/>
              <a:ext cx="665342" cy="819558"/>
              <a:chOff x="1427225" y="332320"/>
              <a:chExt cx="665342" cy="819558"/>
            </a:xfrm>
          </p:grpSpPr>
          <p:sp>
            <p:nvSpPr>
              <p:cNvPr id="403" name="Google Shape;403;p38"/>
              <p:cNvSpPr/>
              <p:nvPr/>
            </p:nvSpPr>
            <p:spPr>
              <a:xfrm>
                <a:off x="1682651" y="332320"/>
                <a:ext cx="409916" cy="819558"/>
              </a:xfrm>
              <a:custGeom>
                <a:rect b="b" l="l" r="r" t="t"/>
                <a:pathLst>
                  <a:path extrusionOk="0" h="14965" w="7485">
                    <a:moveTo>
                      <a:pt x="1" y="0"/>
                    </a:moveTo>
                    <a:lnTo>
                      <a:pt x="1" y="14964"/>
                    </a:lnTo>
                    <a:cubicBezTo>
                      <a:pt x="4124" y="14964"/>
                      <a:pt x="7485" y="11625"/>
                      <a:pt x="7485" y="7484"/>
                    </a:cubicBezTo>
                    <a:cubicBezTo>
                      <a:pt x="7485" y="3339"/>
                      <a:pt x="4124" y="0"/>
                      <a:pt x="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04" name="Google Shape;404;p38"/>
              <p:cNvSpPr/>
              <p:nvPr/>
            </p:nvSpPr>
            <p:spPr>
              <a:xfrm>
                <a:off x="1427225" y="486763"/>
                <a:ext cx="509698" cy="510629"/>
              </a:xfrm>
              <a:custGeom>
                <a:rect b="b" l="l" r="r" t="t"/>
                <a:pathLst>
                  <a:path extrusionOk="0" h="9324" w="9307">
                    <a:moveTo>
                      <a:pt x="4665" y="1"/>
                    </a:moveTo>
                    <a:cubicBezTo>
                      <a:pt x="2093" y="1"/>
                      <a:pt x="1" y="2093"/>
                      <a:pt x="1" y="4664"/>
                    </a:cubicBezTo>
                    <a:cubicBezTo>
                      <a:pt x="1" y="7236"/>
                      <a:pt x="2093" y="9324"/>
                      <a:pt x="4665" y="9324"/>
                    </a:cubicBezTo>
                    <a:cubicBezTo>
                      <a:pt x="7237" y="9324"/>
                      <a:pt x="9307" y="7236"/>
                      <a:pt x="9307" y="4664"/>
                    </a:cubicBezTo>
                    <a:cubicBezTo>
                      <a:pt x="9307" y="2093"/>
                      <a:pt x="7237" y="1"/>
                      <a:pt x="466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56"/>
          <p:cNvSpPr txBox="1"/>
          <p:nvPr>
            <p:ph idx="1" type="subTitle"/>
          </p:nvPr>
        </p:nvSpPr>
        <p:spPr>
          <a:xfrm>
            <a:off x="4309575" y="2322512"/>
            <a:ext cx="3852000" cy="107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Drop us a line at: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libparlor@gmail.com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nimisha.bhat@uc.edu</a:t>
            </a:r>
            <a:r>
              <a:rPr lang="en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5"/>
              </a:rPr>
              <a:t>charissa@udel.edu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43" name="Google Shape;543;p56"/>
          <p:cNvSpPr txBox="1"/>
          <p:nvPr>
            <p:ph type="ctrTitle"/>
          </p:nvPr>
        </p:nvSpPr>
        <p:spPr>
          <a:xfrm flipH="1">
            <a:off x="3620175" y="1423825"/>
            <a:ext cx="5230800" cy="927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/>
              <a:t>Thanks!</a:t>
            </a:r>
            <a:endParaRPr sz="54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>
                <a:solidFill>
                  <a:schemeClr val="accent5"/>
                </a:solidFill>
              </a:rPr>
              <a:t>Questions? Feedback?</a:t>
            </a:r>
            <a:endParaRPr sz="3700">
              <a:solidFill>
                <a:schemeClr val="accent5"/>
              </a:solidFill>
            </a:endParaRPr>
          </a:p>
        </p:txBody>
      </p:sp>
      <p:sp>
        <p:nvSpPr>
          <p:cNvPr id="544" name="Google Shape;544;p56"/>
          <p:cNvSpPr/>
          <p:nvPr/>
        </p:nvSpPr>
        <p:spPr>
          <a:xfrm flipH="1" rot="5400000">
            <a:off x="1141755" y="211300"/>
            <a:ext cx="758100" cy="758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5" name="Google Shape;545;p56"/>
          <p:cNvSpPr/>
          <p:nvPr/>
        </p:nvSpPr>
        <p:spPr>
          <a:xfrm flipH="1">
            <a:off x="619136" y="2618000"/>
            <a:ext cx="713400" cy="713400"/>
          </a:xfrm>
          <a:prstGeom prst="donut">
            <a:avLst>
              <a:gd fmla="val 25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46" name="Google Shape;546;p56"/>
          <p:cNvGrpSpPr/>
          <p:nvPr/>
        </p:nvGrpSpPr>
        <p:grpSpPr>
          <a:xfrm>
            <a:off x="2263874" y="2571754"/>
            <a:ext cx="937595" cy="761227"/>
            <a:chOff x="2699874" y="1037954"/>
            <a:chExt cx="937595" cy="761227"/>
          </a:xfrm>
        </p:grpSpPr>
        <p:sp>
          <p:nvSpPr>
            <p:cNvPr id="547" name="Google Shape;547;p56"/>
            <p:cNvSpPr/>
            <p:nvPr/>
          </p:nvSpPr>
          <p:spPr>
            <a:xfrm rot="-5400000">
              <a:off x="2933643" y="804184"/>
              <a:ext cx="470057" cy="937595"/>
            </a:xfrm>
            <a:custGeom>
              <a:rect b="b" l="l" r="r" t="t"/>
              <a:pathLst>
                <a:path extrusionOk="0" h="14965" w="7502">
                  <a:moveTo>
                    <a:pt x="0" y="0"/>
                  </a:moveTo>
                  <a:lnTo>
                    <a:pt x="0" y="14964"/>
                  </a:lnTo>
                  <a:cubicBezTo>
                    <a:pt x="4141" y="14964"/>
                    <a:pt x="7502" y="11625"/>
                    <a:pt x="7502" y="7484"/>
                  </a:cubicBezTo>
                  <a:cubicBezTo>
                    <a:pt x="7502" y="3339"/>
                    <a:pt x="4141" y="0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8" name="Google Shape;548;p56"/>
            <p:cNvSpPr/>
            <p:nvPr/>
          </p:nvSpPr>
          <p:spPr>
            <a:xfrm rot="-5400000">
              <a:off x="2877070" y="1215518"/>
              <a:ext cx="583153" cy="584172"/>
            </a:xfrm>
            <a:custGeom>
              <a:rect b="b" l="l" r="r" t="t"/>
              <a:pathLst>
                <a:path extrusionOk="0" h="9324" w="9307">
                  <a:moveTo>
                    <a:pt x="4647" y="1"/>
                  </a:moveTo>
                  <a:cubicBezTo>
                    <a:pt x="2076" y="1"/>
                    <a:pt x="1" y="2093"/>
                    <a:pt x="1" y="4664"/>
                  </a:cubicBezTo>
                  <a:cubicBezTo>
                    <a:pt x="1" y="7236"/>
                    <a:pt x="2076" y="9324"/>
                    <a:pt x="4647" y="9324"/>
                  </a:cubicBezTo>
                  <a:cubicBezTo>
                    <a:pt x="7237" y="9324"/>
                    <a:pt x="9307" y="7236"/>
                    <a:pt x="9307" y="4664"/>
                  </a:cubicBezTo>
                  <a:cubicBezTo>
                    <a:pt x="9307" y="2093"/>
                    <a:pt x="7237" y="1"/>
                    <a:pt x="46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49" name="Google Shape;549;p56"/>
          <p:cNvGrpSpPr/>
          <p:nvPr/>
        </p:nvGrpSpPr>
        <p:grpSpPr>
          <a:xfrm>
            <a:off x="2263874" y="3195396"/>
            <a:ext cx="937595" cy="761227"/>
            <a:chOff x="2699874" y="2261096"/>
            <a:chExt cx="937595" cy="761227"/>
          </a:xfrm>
        </p:grpSpPr>
        <p:sp>
          <p:nvSpPr>
            <p:cNvPr id="550" name="Google Shape;550;p56"/>
            <p:cNvSpPr/>
            <p:nvPr/>
          </p:nvSpPr>
          <p:spPr>
            <a:xfrm rot="-5400000">
              <a:off x="2934176" y="2026794"/>
              <a:ext cx="468991" cy="937595"/>
            </a:xfrm>
            <a:custGeom>
              <a:rect b="b" l="l" r="r" t="t"/>
              <a:pathLst>
                <a:path extrusionOk="0" h="14965" w="7485">
                  <a:moveTo>
                    <a:pt x="1" y="0"/>
                  </a:moveTo>
                  <a:lnTo>
                    <a:pt x="1" y="14964"/>
                  </a:lnTo>
                  <a:cubicBezTo>
                    <a:pt x="4124" y="14964"/>
                    <a:pt x="7485" y="11625"/>
                    <a:pt x="7485" y="7484"/>
                  </a:cubicBezTo>
                  <a:cubicBezTo>
                    <a:pt x="7485" y="3339"/>
                    <a:pt x="4124" y="0"/>
                    <a:pt x="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1" name="Google Shape;551;p56"/>
            <p:cNvSpPr/>
            <p:nvPr/>
          </p:nvSpPr>
          <p:spPr>
            <a:xfrm rot="-5400000">
              <a:off x="2877070" y="2438660"/>
              <a:ext cx="583153" cy="584172"/>
            </a:xfrm>
            <a:custGeom>
              <a:rect b="b" l="l" r="r" t="t"/>
              <a:pathLst>
                <a:path extrusionOk="0" h="9324" w="9307">
                  <a:moveTo>
                    <a:pt x="4665" y="1"/>
                  </a:moveTo>
                  <a:cubicBezTo>
                    <a:pt x="2093" y="1"/>
                    <a:pt x="1" y="2093"/>
                    <a:pt x="1" y="4664"/>
                  </a:cubicBezTo>
                  <a:cubicBezTo>
                    <a:pt x="1" y="7236"/>
                    <a:pt x="2093" y="9324"/>
                    <a:pt x="4665" y="9324"/>
                  </a:cubicBezTo>
                  <a:cubicBezTo>
                    <a:pt x="7237" y="9324"/>
                    <a:pt x="9307" y="7236"/>
                    <a:pt x="9307" y="4664"/>
                  </a:cubicBezTo>
                  <a:cubicBezTo>
                    <a:pt x="9307" y="2093"/>
                    <a:pt x="7237" y="1"/>
                    <a:pt x="466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52" name="Google Shape;552;p56"/>
          <p:cNvSpPr/>
          <p:nvPr/>
        </p:nvSpPr>
        <p:spPr>
          <a:xfrm rot="5400000">
            <a:off x="2486225" y="349750"/>
            <a:ext cx="492900" cy="481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39"/>
          <p:cNvSpPr txBox="1"/>
          <p:nvPr>
            <p:ph type="title"/>
          </p:nvPr>
        </p:nvSpPr>
        <p:spPr>
          <a:xfrm>
            <a:off x="720000" y="1753253"/>
            <a:ext cx="7704000" cy="236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have one activity where you’ll reflect, share, and engage in Padlet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40"/>
          <p:cNvSpPr txBox="1"/>
          <p:nvPr>
            <p:ph type="title"/>
          </p:nvPr>
        </p:nvSpPr>
        <p:spPr>
          <a:xfrm>
            <a:off x="720000" y="4638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/>
              <a:t>LibParlor Online Learning (LPOL) Will…</a:t>
            </a:r>
            <a:endParaRPr sz="29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5" name="Google Shape;415;p40"/>
          <p:cNvSpPr txBox="1"/>
          <p:nvPr>
            <p:ph idx="1" type="body"/>
          </p:nvPr>
        </p:nvSpPr>
        <p:spPr>
          <a:xfrm>
            <a:off x="643800" y="1152475"/>
            <a:ext cx="7704000" cy="345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2545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Font typeface="Lato"/>
              <a:buChar char="●"/>
            </a:pPr>
            <a:r>
              <a:rPr lang="en" sz="3100">
                <a:latin typeface="Lato"/>
                <a:ea typeface="Lato"/>
                <a:cs typeface="Lato"/>
                <a:sym typeface="Lato"/>
              </a:rPr>
              <a:t>be an </a:t>
            </a:r>
            <a:r>
              <a:rPr b="1" lang="en" sz="3100">
                <a:latin typeface="Lato"/>
                <a:ea typeface="Lato"/>
                <a:cs typeface="Lato"/>
                <a:sym typeface="Lato"/>
              </a:rPr>
              <a:t>open-source curriculum</a:t>
            </a:r>
            <a:r>
              <a:rPr lang="en" sz="3100">
                <a:latin typeface="Lato"/>
                <a:ea typeface="Lato"/>
                <a:cs typeface="Lato"/>
                <a:sym typeface="Lato"/>
              </a:rPr>
              <a:t> that will teach the foundational knowledge and specialized skills  necessary for LIS professionals to </a:t>
            </a:r>
            <a:r>
              <a:rPr b="1" lang="en" sz="3100">
                <a:latin typeface="Lato"/>
                <a:ea typeface="Lato"/>
                <a:cs typeface="Lato"/>
                <a:sym typeface="Lato"/>
              </a:rPr>
              <a:t>conduct and publish original and rigorous research within the field</a:t>
            </a:r>
            <a:endParaRPr b="1" sz="31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1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41"/>
          <p:cNvSpPr txBox="1"/>
          <p:nvPr>
            <p:ph type="title"/>
          </p:nvPr>
        </p:nvSpPr>
        <p:spPr>
          <a:xfrm>
            <a:off x="720000" y="4638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/>
              <a:t>LibParlor Online Learning (LPOL) Will…</a:t>
            </a:r>
            <a:endParaRPr sz="29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1" name="Google Shape;421;p41"/>
          <p:cNvSpPr txBox="1"/>
          <p:nvPr>
            <p:ph idx="1" type="body"/>
          </p:nvPr>
        </p:nvSpPr>
        <p:spPr>
          <a:xfrm>
            <a:off x="643800" y="1152475"/>
            <a:ext cx="7704000" cy="345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6355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700"/>
              <a:buFont typeface="Lato"/>
              <a:buChar char="●"/>
            </a:pPr>
            <a:r>
              <a:rPr b="1" lang="en" sz="37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provide LIS professionals with the foundational knowledge and specialized skills</a:t>
            </a:r>
            <a:r>
              <a:rPr lang="en" sz="37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 necessary to conduct and publish rigorous original research</a:t>
            </a:r>
            <a:endParaRPr sz="37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7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42"/>
          <p:cNvSpPr txBox="1"/>
          <p:nvPr>
            <p:ph type="title"/>
          </p:nvPr>
        </p:nvSpPr>
        <p:spPr>
          <a:xfrm>
            <a:off x="720000" y="4638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/>
              <a:t>LibParlor Online Learning (LPOL) Will…</a:t>
            </a:r>
            <a:endParaRPr sz="29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p42"/>
          <p:cNvSpPr txBox="1"/>
          <p:nvPr>
            <p:ph idx="1" type="body"/>
          </p:nvPr>
        </p:nvSpPr>
        <p:spPr>
          <a:xfrm>
            <a:off x="643800" y="1152475"/>
            <a:ext cx="7704000" cy="345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699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Font typeface="Lato"/>
              <a:buChar char="●"/>
            </a:pPr>
            <a:r>
              <a:rPr b="1" lang="en" sz="38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freely share the often privileged information</a:t>
            </a:r>
            <a:r>
              <a:rPr lang="en" sz="38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 around research and publishing in an effort toward diversifying and improving LIS literature</a:t>
            </a:r>
            <a:endParaRPr sz="38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43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Team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3" name="Google Shape;433;p43"/>
          <p:cNvSpPr txBox="1"/>
          <p:nvPr>
            <p:ph idx="1" type="body"/>
          </p:nvPr>
        </p:nvSpPr>
        <p:spPr>
          <a:xfrm>
            <a:off x="720000" y="1276275"/>
            <a:ext cx="7704000" cy="345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Lato"/>
                <a:ea typeface="Lato"/>
                <a:cs typeface="Lato"/>
                <a:sym typeface="Lato"/>
              </a:rPr>
              <a:t>Chelsea Heinbach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, PI (University of Nevada, Las Vegas)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Lato"/>
                <a:ea typeface="Lato"/>
                <a:cs typeface="Lato"/>
                <a:sym typeface="Lato"/>
              </a:rPr>
              <a:t>Nimisha Bhat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, 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Project Team Member 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(University of Cincinnati)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Lato"/>
                <a:ea typeface="Lato"/>
                <a:cs typeface="Lato"/>
                <a:sym typeface="Lato"/>
              </a:rPr>
              <a:t>Hailley Fargo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, Project Team Member (Northern Kentucky University)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Lato"/>
                <a:ea typeface="Lato"/>
                <a:cs typeface="Lato"/>
                <a:sym typeface="Lato"/>
              </a:rPr>
              <a:t>Charissa Powell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, Project Team Member (University of Delaware)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44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Barriers to research in the field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9" name="Google Shape;439;p44"/>
          <p:cNvSpPr txBox="1"/>
          <p:nvPr>
            <p:ph idx="1" type="body"/>
          </p:nvPr>
        </p:nvSpPr>
        <p:spPr>
          <a:xfrm>
            <a:off x="720000" y="1304875"/>
            <a:ext cx="7704000" cy="345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914400" rtl="0" algn="l"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●"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L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ack of </a:t>
            </a:r>
            <a:r>
              <a:rPr b="1" lang="en">
                <a:latin typeface="Lato"/>
                <a:ea typeface="Lato"/>
                <a:cs typeface="Lato"/>
                <a:sym typeface="Lato"/>
              </a:rPr>
              <a:t>affordable, accessible, and effective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 training opportunities 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-317500" lvl="0" marL="914400" rtl="0" algn="l"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●"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Many librarians </a:t>
            </a:r>
            <a:r>
              <a:rPr b="1" lang="en">
                <a:latin typeface="Lato"/>
                <a:ea typeface="Lato"/>
                <a:cs typeface="Lato"/>
                <a:sym typeface="Lato"/>
              </a:rPr>
              <a:t>do not have the resources, time, or support 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to learn how to do research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-317500" lvl="0" marL="914400" rtl="0" algn="l"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●"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Challenges can be </a:t>
            </a:r>
            <a:r>
              <a:rPr b="1" lang="en">
                <a:latin typeface="Lato"/>
                <a:ea typeface="Lato"/>
                <a:cs typeface="Lato"/>
                <a:sym typeface="Lato"/>
              </a:rPr>
              <a:t>exacerbated for BIPOC librarians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 and uneven support leads to </a:t>
            </a:r>
            <a:r>
              <a:rPr b="1" lang="en">
                <a:latin typeface="Lato"/>
                <a:ea typeface="Lato"/>
                <a:cs typeface="Lato"/>
                <a:sym typeface="Lato"/>
              </a:rPr>
              <a:t>unequal representation in the literature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 (Crampsie, Neville, Henry, 2020) (Walker, 2015)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45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Barriers to research in the field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5" name="Google Shape;445;p45"/>
          <p:cNvSpPr txBox="1"/>
          <p:nvPr>
            <p:ph idx="1" type="body"/>
          </p:nvPr>
        </p:nvSpPr>
        <p:spPr>
          <a:xfrm>
            <a:off x="720000" y="1304875"/>
            <a:ext cx="7704000" cy="345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914400" rtl="0" algn="l">
              <a:spcBef>
                <a:spcPts val="0"/>
              </a:spcBef>
              <a:spcAft>
                <a:spcPts val="0"/>
              </a:spcAft>
              <a:buSzPts val="2400"/>
              <a:buFont typeface="Lato"/>
              <a:buChar char="●"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Can lead to unpursued research questions, poorly designed research projects, or unpublished results (Kennedy, Brancolini, 2012)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Essential Oils: Extraction Methods by Slidesgo">
  <a:themeElements>
    <a:clrScheme name="Simple Light">
      <a:dk1>
        <a:srgbClr val="1F191A"/>
      </a:dk1>
      <a:lt1>
        <a:srgbClr val="F1EAE5"/>
      </a:lt1>
      <a:dk2>
        <a:srgbClr val="6E7B59"/>
      </a:dk2>
      <a:lt2>
        <a:srgbClr val="9CA589"/>
      </a:lt2>
      <a:accent1>
        <a:srgbClr val="DCB364"/>
      </a:accent1>
      <a:accent2>
        <a:srgbClr val="C59642"/>
      </a:accent2>
      <a:accent3>
        <a:srgbClr val="ECDCCD"/>
      </a:accent3>
      <a:accent4>
        <a:srgbClr val="D3AF92"/>
      </a:accent4>
      <a:accent5>
        <a:srgbClr val="AF5C46"/>
      </a:accent5>
      <a:accent6>
        <a:srgbClr val="FFFFFF"/>
      </a:accent6>
      <a:hlink>
        <a:srgbClr val="1F191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