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8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8" r:id="rId6"/>
    <p:sldId id="262" r:id="rId7"/>
    <p:sldId id="263" r:id="rId8"/>
    <p:sldId id="264" r:id="rId9"/>
    <p:sldId id="265" r:id="rId10"/>
    <p:sldId id="266" r:id="rId11"/>
    <p:sldId id="269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C88C3-E5A6-4ACE-990D-C3B10EAF5A0B}" type="datetimeFigureOut">
              <a:rPr lang="en-US" smtClean="0"/>
              <a:t>6/1/2009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328CF-FDA1-4FFF-BAD3-BB77FCECF9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328CF-FDA1-4FFF-BAD3-BB77FCECF9E4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46B2EF1-166C-4512-A2B0-5A7FB1F2D5EE}" type="datetimeFigureOut">
              <a:rPr lang="en-US" smtClean="0"/>
              <a:pPr/>
              <a:t>6/1/2009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F2686B0-E49F-4DD7-BCAD-F3E6B146B7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6B2EF1-166C-4512-A2B0-5A7FB1F2D5EE}" type="datetimeFigureOut">
              <a:rPr lang="en-US" smtClean="0"/>
              <a:pPr/>
              <a:t>6/1/2009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2686B0-E49F-4DD7-BCAD-F3E6B146B7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6B2EF1-166C-4512-A2B0-5A7FB1F2D5EE}" type="datetimeFigureOut">
              <a:rPr lang="en-US" smtClean="0"/>
              <a:pPr/>
              <a:t>6/1/2009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2686B0-E49F-4DD7-BCAD-F3E6B146B7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6B2EF1-166C-4512-A2B0-5A7FB1F2D5EE}" type="datetimeFigureOut">
              <a:rPr lang="en-US" smtClean="0"/>
              <a:pPr/>
              <a:t>6/1/2009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2686B0-E49F-4DD7-BCAD-F3E6B146B7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6B2EF1-166C-4512-A2B0-5A7FB1F2D5EE}" type="datetimeFigureOut">
              <a:rPr lang="en-US" smtClean="0"/>
              <a:pPr/>
              <a:t>6/1/2009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2686B0-E49F-4DD7-BCAD-F3E6B146B7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6B2EF1-166C-4512-A2B0-5A7FB1F2D5EE}" type="datetimeFigureOut">
              <a:rPr lang="en-US" smtClean="0"/>
              <a:pPr/>
              <a:t>6/1/2009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2686B0-E49F-4DD7-BCAD-F3E6B146B7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6B2EF1-166C-4512-A2B0-5A7FB1F2D5EE}" type="datetimeFigureOut">
              <a:rPr lang="en-US" smtClean="0"/>
              <a:pPr/>
              <a:t>6/1/2009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2686B0-E49F-4DD7-BCAD-F3E6B146B7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6B2EF1-166C-4512-A2B0-5A7FB1F2D5EE}" type="datetimeFigureOut">
              <a:rPr lang="en-US" smtClean="0"/>
              <a:pPr/>
              <a:t>6/1/2009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2686B0-E49F-4DD7-BCAD-F3E6B146B7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6B2EF1-166C-4512-A2B0-5A7FB1F2D5EE}" type="datetimeFigureOut">
              <a:rPr lang="en-US" smtClean="0"/>
              <a:pPr/>
              <a:t>6/1/2009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2686B0-E49F-4DD7-BCAD-F3E6B146B7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46B2EF1-166C-4512-A2B0-5A7FB1F2D5EE}" type="datetimeFigureOut">
              <a:rPr lang="en-US" smtClean="0"/>
              <a:pPr/>
              <a:t>6/1/2009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2686B0-E49F-4DD7-BCAD-F3E6B146B7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46B2EF1-166C-4512-A2B0-5A7FB1F2D5EE}" type="datetimeFigureOut">
              <a:rPr lang="en-US" smtClean="0"/>
              <a:pPr/>
              <a:t>6/1/2009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F2686B0-E49F-4DD7-BCAD-F3E6B146B7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46B2EF1-166C-4512-A2B0-5A7FB1F2D5EE}" type="datetimeFigureOut">
              <a:rPr lang="en-US" smtClean="0"/>
              <a:pPr/>
              <a:t>6/1/2009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F2686B0-E49F-4DD7-BCAD-F3E6B146B7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33400"/>
            <a:ext cx="8305800" cy="1601161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lgerian" pitchFamily="82" charset="0"/>
              </a:rPr>
              <a:t>The Inventory Synchronized Management System (ISMS) 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8001000" cy="1646194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Copperplate Gothic Bold" pitchFamily="34" charset="0"/>
              </a:rPr>
              <a:t>Senior Design III – Spring 2009</a:t>
            </a:r>
          </a:p>
          <a:p>
            <a:r>
              <a:rPr lang="en-US" b="1" dirty="0" smtClean="0">
                <a:latin typeface="Copperplate Gothic Bold" pitchFamily="34" charset="0"/>
              </a:rPr>
              <a:t>David </a:t>
            </a:r>
            <a:r>
              <a:rPr lang="en-US" b="1" dirty="0" err="1" smtClean="0">
                <a:latin typeface="Copperplate Gothic Bold" pitchFamily="34" charset="0"/>
              </a:rPr>
              <a:t>Dawod</a:t>
            </a:r>
            <a:endParaRPr lang="en-US" b="1" dirty="0" smtClean="0">
              <a:latin typeface="Copperplate Gothic Bold" pitchFamily="34" charset="0"/>
            </a:endParaRPr>
          </a:p>
          <a:p>
            <a:r>
              <a:rPr lang="en-US" b="1" dirty="0" smtClean="0">
                <a:latin typeface="Copperplate Gothic Bold" pitchFamily="34" charset="0"/>
              </a:rPr>
              <a:t>Brandon Clark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latin typeface="Imprint MT Shadow" pitchFamily="82" charset="0"/>
              </a:rPr>
              <a:t>The </a:t>
            </a:r>
            <a:r>
              <a:rPr lang="en-US" sz="3200" b="1" smtClean="0">
                <a:latin typeface="Imprint MT Shadow" pitchFamily="82" charset="0"/>
              </a:rPr>
              <a:t>ISMS provides </a:t>
            </a:r>
            <a:r>
              <a:rPr lang="en-US" sz="3200" b="1" dirty="0" smtClean="0">
                <a:latin typeface="Imprint MT Shadow" pitchFamily="82" charset="0"/>
              </a:rPr>
              <a:t>a cost-efficient, entry-level inventory management system.</a:t>
            </a:r>
          </a:p>
          <a:p>
            <a:endParaRPr lang="en-US" sz="3200" b="1" dirty="0" smtClean="0">
              <a:latin typeface="Imprint MT Shadow" pitchFamily="82" charset="0"/>
            </a:endParaRPr>
          </a:p>
          <a:p>
            <a:r>
              <a:rPr lang="en-US" sz="3200" b="1" dirty="0" smtClean="0">
                <a:latin typeface="Imprint MT Shadow" pitchFamily="82" charset="0"/>
              </a:rPr>
              <a:t>By using the ISMS, the user has total control over how their inventory is managed while drastically reducing user error.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latin typeface="Algerian" pitchFamily="82" charset="0"/>
              </a:rPr>
              <a:t>Conclusion</a:t>
            </a:r>
            <a:endParaRPr lang="en-US" sz="60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Imprint MT Shadow" pitchFamily="82" charset="0"/>
              </a:rPr>
              <a:t>Brandon and I plan to add more functionality and usability to this Web Application.</a:t>
            </a:r>
          </a:p>
          <a:p>
            <a:endParaRPr lang="en-US" b="1" dirty="0" smtClean="0">
              <a:latin typeface="Imprint MT Shadow" pitchFamily="82" charset="0"/>
            </a:endParaRPr>
          </a:p>
          <a:p>
            <a:r>
              <a:rPr lang="en-US" b="1" dirty="0" smtClean="0">
                <a:latin typeface="Imprint MT Shadow" pitchFamily="82" charset="0"/>
              </a:rPr>
              <a:t>We plan to start using this Web Application for our personal needs as well as our business needs.</a:t>
            </a:r>
          </a:p>
          <a:p>
            <a:endParaRPr lang="en-US" b="1" dirty="0" smtClean="0">
              <a:latin typeface="Imprint MT Shadow" pitchFamily="82" charset="0"/>
            </a:endParaRPr>
          </a:p>
          <a:p>
            <a:r>
              <a:rPr lang="en-US" b="1" dirty="0" smtClean="0">
                <a:latin typeface="Imprint MT Shadow" pitchFamily="82" charset="0"/>
              </a:rPr>
              <a:t>I have started to implement this Web Application at a Car Lot Jordan Auto Sales and Service Using VIN numbers instead of UPCs.</a:t>
            </a:r>
            <a:endParaRPr lang="en-US" b="1" dirty="0">
              <a:latin typeface="Imprint MT Shadow" pitchFamily="8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latin typeface="Algerian" pitchFamily="82" charset="0"/>
              </a:rPr>
              <a:t>Looking Ahead</a:t>
            </a:r>
            <a:endParaRPr lang="en-US" sz="60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8000" dirty="0" smtClean="0">
                <a:latin typeface="Algerian" pitchFamily="82" charset="0"/>
              </a:rPr>
              <a:t>Questions ????</a:t>
            </a:r>
            <a:endParaRPr lang="en-US" sz="80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b="1" dirty="0" smtClean="0">
                <a:latin typeface="Imprint MT Shadow" pitchFamily="82" charset="0"/>
              </a:rPr>
              <a:t>Project Description and Intended Use</a:t>
            </a:r>
          </a:p>
          <a:p>
            <a:r>
              <a:rPr lang="en-US" sz="3600" b="1" dirty="0" smtClean="0">
                <a:latin typeface="Imprint MT Shadow" pitchFamily="82" charset="0"/>
              </a:rPr>
              <a:t>User Profiles</a:t>
            </a:r>
          </a:p>
          <a:p>
            <a:r>
              <a:rPr lang="en-US" sz="3600" b="1" dirty="0" smtClean="0">
                <a:latin typeface="Imprint MT Shadow" pitchFamily="82" charset="0"/>
              </a:rPr>
              <a:t>Design Protocols</a:t>
            </a:r>
          </a:p>
          <a:p>
            <a:r>
              <a:rPr lang="en-US" sz="3600" b="1" dirty="0" smtClean="0">
                <a:latin typeface="Imprint MT Shadow" pitchFamily="82" charset="0"/>
              </a:rPr>
              <a:t>Final Web Application</a:t>
            </a:r>
          </a:p>
          <a:p>
            <a:r>
              <a:rPr lang="en-US" sz="3600" b="1" dirty="0" smtClean="0">
                <a:latin typeface="Imprint MT Shadow" pitchFamily="82" charset="0"/>
              </a:rPr>
              <a:t>Testing Plan</a:t>
            </a:r>
          </a:p>
          <a:p>
            <a:r>
              <a:rPr lang="en-US" sz="3600" b="1" dirty="0" smtClean="0">
                <a:latin typeface="Imprint MT Shadow" pitchFamily="82" charset="0"/>
              </a:rPr>
              <a:t>Deliverables</a:t>
            </a:r>
            <a:endParaRPr lang="en-US" sz="3600" b="1" dirty="0" smtClean="0">
              <a:latin typeface="Imprint MT Shadow" pitchFamily="82" charset="0"/>
            </a:endParaRPr>
          </a:p>
          <a:p>
            <a:r>
              <a:rPr lang="en-US" sz="3600" b="1" dirty="0" smtClean="0">
                <a:latin typeface="Imprint MT Shadow" pitchFamily="82" charset="0"/>
              </a:rPr>
              <a:t>Conclusion</a:t>
            </a:r>
          </a:p>
          <a:p>
            <a:r>
              <a:rPr lang="en-US" sz="3600" b="1" dirty="0" smtClean="0">
                <a:latin typeface="Imprint MT Shadow" pitchFamily="82" charset="0"/>
              </a:rPr>
              <a:t>Looking Ahead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lgerian" pitchFamily="82" charset="0"/>
              </a:rPr>
              <a:t>Overview</a:t>
            </a:r>
            <a:endParaRPr lang="en-US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Imprint MT Shadow" pitchFamily="82" charset="0"/>
              </a:rPr>
              <a:t>The ISMS is a Web-Based Application using ASP.NET and SQL Server 2008. The ISMS stores, updates, and adds to Inventory records in a SQL database using SQL as the backend.</a:t>
            </a:r>
          </a:p>
          <a:p>
            <a:endParaRPr lang="en-US" sz="2800" b="1" dirty="0" smtClean="0">
              <a:latin typeface="Imprint MT Shadow" pitchFamily="82" charset="0"/>
            </a:endParaRPr>
          </a:p>
          <a:p>
            <a:r>
              <a:rPr lang="en-US" sz="2800" b="1" dirty="0" smtClean="0">
                <a:latin typeface="Imprint MT Shadow" pitchFamily="82" charset="0"/>
              </a:rPr>
              <a:t>The Intended Use of this Web Application is to store, update, and add inventory levels efficiently and more accurately by using a UPC Barcode Scanner.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lgerian" pitchFamily="82" charset="0"/>
              </a:rPr>
              <a:t>Project Description and Intended Use</a:t>
            </a:r>
            <a:endParaRPr lang="en-US" sz="32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dirty="0" smtClean="0">
                <a:latin typeface="Imprint MT Shadow" pitchFamily="82" charset="0"/>
              </a:rPr>
              <a:t>Administrator</a:t>
            </a:r>
          </a:p>
          <a:p>
            <a:endParaRPr lang="en-US" sz="4400" b="1" dirty="0" smtClean="0">
              <a:latin typeface="Imprint MT Shadow" pitchFamily="82" charset="0"/>
            </a:endParaRPr>
          </a:p>
          <a:p>
            <a:r>
              <a:rPr lang="en-US" sz="4400" b="1" dirty="0" smtClean="0">
                <a:latin typeface="Imprint MT Shadow" pitchFamily="82" charset="0"/>
              </a:rPr>
              <a:t>Owner</a:t>
            </a:r>
          </a:p>
          <a:p>
            <a:endParaRPr lang="en-US" sz="4400" b="1" dirty="0" smtClean="0">
              <a:latin typeface="Imprint MT Shadow" pitchFamily="82" charset="0"/>
            </a:endParaRPr>
          </a:p>
          <a:p>
            <a:r>
              <a:rPr lang="en-US" sz="4400" b="1" dirty="0" smtClean="0">
                <a:latin typeface="Imprint MT Shadow" pitchFamily="82" charset="0"/>
              </a:rPr>
              <a:t>Employee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Algerian" pitchFamily="82" charset="0"/>
              </a:rPr>
              <a:t>User Profiles</a:t>
            </a:r>
            <a:endParaRPr lang="en-US" sz="44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1467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Imprint MT Shadow" pitchFamily="82" charset="0"/>
              </a:rPr>
              <a:t>The Administrator has full control of the Web App.  Login Screen, Inventory Screens, and every other Web Forms within this Web App.  The Owner has the same authority.</a:t>
            </a:r>
          </a:p>
          <a:p>
            <a:r>
              <a:rPr lang="en-US" sz="3200" b="1" dirty="0" smtClean="0">
                <a:latin typeface="Imprint MT Shadow" pitchFamily="82" charset="0"/>
              </a:rPr>
              <a:t>The Employee would only have control of viewing the Inventory.  Everything else is NO ACCESS !!!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Algerian" pitchFamily="82" charset="0"/>
              </a:rPr>
              <a:t>Design Protocols</a:t>
            </a:r>
            <a:endParaRPr lang="en-US" sz="48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1752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latin typeface="Algerian" pitchFamily="82" charset="0"/>
              </a:rPr>
              <a:t>Final Web Application</a:t>
            </a:r>
            <a:endParaRPr lang="en-US" sz="60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 smtClean="0">
                <a:latin typeface="Imprint MT Shadow" pitchFamily="82" charset="0"/>
              </a:rPr>
              <a:t>This web application was tested throughout the whole project as changes were made.</a:t>
            </a:r>
          </a:p>
          <a:p>
            <a:endParaRPr lang="en-US" sz="3200" b="1" dirty="0" smtClean="0">
              <a:latin typeface="Imprint MT Shadow" pitchFamily="82" charset="0"/>
            </a:endParaRPr>
          </a:p>
          <a:p>
            <a:r>
              <a:rPr lang="en-US" sz="3200" b="1" dirty="0" smtClean="0">
                <a:latin typeface="Imprint MT Shadow" pitchFamily="82" charset="0"/>
              </a:rPr>
              <a:t>The web application was tested to connect to the SQL database seamlessly. </a:t>
            </a:r>
          </a:p>
          <a:p>
            <a:endParaRPr lang="en-US" sz="3200" b="1" dirty="0" smtClean="0">
              <a:latin typeface="Imprint MT Shadow" pitchFamily="82" charset="0"/>
            </a:endParaRPr>
          </a:p>
          <a:p>
            <a:r>
              <a:rPr lang="en-US" sz="3200" b="1" dirty="0" smtClean="0">
                <a:latin typeface="Imprint MT Shadow" pitchFamily="82" charset="0"/>
              </a:rPr>
              <a:t>The database was tested to make sure that it is secure.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Algerian" pitchFamily="82" charset="0"/>
              </a:rPr>
              <a:t>Testing Plan</a:t>
            </a:r>
            <a:endParaRPr lang="en-US" sz="48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latin typeface="Imprint MT Shadow" pitchFamily="82" charset="0"/>
              </a:rPr>
              <a:t>We are avid video gamers so we tested the web application and database with multiple video games and system.</a:t>
            </a:r>
          </a:p>
          <a:p>
            <a:endParaRPr lang="en-US" sz="3200" b="1" dirty="0" smtClean="0">
              <a:latin typeface="Imprint MT Shadow" pitchFamily="82" charset="0"/>
            </a:endParaRPr>
          </a:p>
          <a:p>
            <a:r>
              <a:rPr lang="en-US" sz="3200" b="1" dirty="0" smtClean="0">
                <a:latin typeface="Imprint MT Shadow" pitchFamily="82" charset="0"/>
              </a:rPr>
              <a:t>A usability test was conducted by the help of members from GameStop and Best Buy. </a:t>
            </a:r>
          </a:p>
          <a:p>
            <a:endParaRPr lang="en-US" sz="3200" b="1" dirty="0" smtClean="0">
              <a:latin typeface="Imprint MT Shadow" pitchFamily="82" charset="0"/>
            </a:endParaRPr>
          </a:p>
          <a:p>
            <a:r>
              <a:rPr lang="en-US" sz="3200" b="1" dirty="0" smtClean="0">
                <a:latin typeface="Imprint MT Shadow" pitchFamily="82" charset="0"/>
              </a:rPr>
              <a:t>Feedback was collected and incorporated.</a:t>
            </a:r>
            <a:endParaRPr lang="en-US" sz="3200" b="1" dirty="0">
              <a:latin typeface="Imprint MT Shadow" pitchFamily="8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Algerian" pitchFamily="82" charset="0"/>
              </a:rPr>
              <a:t>Testing Continued</a:t>
            </a:r>
            <a:endParaRPr lang="en-US" sz="48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 smtClean="0">
                <a:latin typeface="Imprint MT Shadow" pitchFamily="82" charset="0"/>
              </a:rPr>
              <a:t>Develop a simple web application to house the access portal to the inventory database.</a:t>
            </a:r>
            <a:br>
              <a:rPr lang="en-US" b="1" dirty="0" smtClean="0">
                <a:latin typeface="Imprint MT Shadow" pitchFamily="82" charset="0"/>
              </a:rPr>
            </a:br>
            <a:endParaRPr lang="en-US" b="1" dirty="0" smtClean="0">
              <a:latin typeface="Imprint MT Shadow" pitchFamily="82" charset="0"/>
            </a:endParaRPr>
          </a:p>
          <a:p>
            <a:pPr lvl="0"/>
            <a:r>
              <a:rPr lang="en-US" b="1" dirty="0" smtClean="0">
                <a:latin typeface="Imprint MT Shadow" pitchFamily="82" charset="0"/>
              </a:rPr>
              <a:t>Use ASP.NET with database connectivity to Microsoft SQL Server as primary database.</a:t>
            </a:r>
            <a:br>
              <a:rPr lang="en-US" b="1" dirty="0" smtClean="0">
                <a:latin typeface="Imprint MT Shadow" pitchFamily="82" charset="0"/>
              </a:rPr>
            </a:br>
            <a:endParaRPr lang="en-US" b="1" dirty="0" smtClean="0">
              <a:latin typeface="Imprint MT Shadow" pitchFamily="82" charset="0"/>
            </a:endParaRPr>
          </a:p>
          <a:p>
            <a:pPr lvl="0"/>
            <a:r>
              <a:rPr lang="en-US" b="1" dirty="0" smtClean="0">
                <a:latin typeface="Imprint MT Shadow" pitchFamily="82" charset="0"/>
              </a:rPr>
              <a:t>Secure the application: Login username and password.</a:t>
            </a:r>
            <a:br>
              <a:rPr lang="en-US" b="1" dirty="0" smtClean="0">
                <a:latin typeface="Imprint MT Shadow" pitchFamily="82" charset="0"/>
              </a:rPr>
            </a:br>
            <a:endParaRPr lang="en-US" b="1" dirty="0" smtClean="0">
              <a:latin typeface="Imprint MT Shadow" pitchFamily="82" charset="0"/>
            </a:endParaRPr>
          </a:p>
          <a:p>
            <a:r>
              <a:rPr lang="en-US" b="1" dirty="0" smtClean="0">
                <a:latin typeface="Imprint MT Shadow" pitchFamily="82" charset="0"/>
              </a:rPr>
              <a:t>Add inventory to the database manually or using a barcode scanner.  </a:t>
            </a:r>
            <a:endParaRPr lang="en-US" b="1" dirty="0">
              <a:latin typeface="Imprint MT Shadow" pitchFamily="8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Algerian" pitchFamily="82" charset="0"/>
              </a:rPr>
              <a:t>Deliverables</a:t>
            </a:r>
            <a:endParaRPr lang="en-US" sz="48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283</TotalTime>
  <Words>362</Words>
  <Application>Microsoft Office PowerPoint</Application>
  <PresentationFormat>On-screen Show (4:3)</PresentationFormat>
  <Paragraphs>56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The Inventory Synchronized Management System (ISMS) </vt:lpstr>
      <vt:lpstr>Overview</vt:lpstr>
      <vt:lpstr>Project Description and Intended Use</vt:lpstr>
      <vt:lpstr>User Profiles</vt:lpstr>
      <vt:lpstr>Design Protocols</vt:lpstr>
      <vt:lpstr>Final Web Application</vt:lpstr>
      <vt:lpstr>Testing Plan</vt:lpstr>
      <vt:lpstr>Testing Continued</vt:lpstr>
      <vt:lpstr>Deliverables</vt:lpstr>
      <vt:lpstr>Conclusion</vt:lpstr>
      <vt:lpstr>Looking Ahead</vt:lpstr>
      <vt:lpstr>Questions ????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Inventory Synchronized Management System (ISMS)</dc:title>
  <dc:creator>Mega Tron</dc:creator>
  <cp:lastModifiedBy>Brandon</cp:lastModifiedBy>
  <cp:revision>32</cp:revision>
  <dcterms:created xsi:type="dcterms:W3CDTF">2009-03-09T03:59:18Z</dcterms:created>
  <dcterms:modified xsi:type="dcterms:W3CDTF">2009-06-01T22:57:09Z</dcterms:modified>
</cp:coreProperties>
</file>