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73A5875-0201-4CC3-835E-EDFCCC9D7BF5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C20977-04B1-45AB-ACDA-7431DEFA5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A5875-0201-4CC3-835E-EDFCCC9D7BF5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20977-04B1-45AB-ACDA-7431DEFA5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73A5875-0201-4CC3-835E-EDFCCC9D7BF5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DC20977-04B1-45AB-ACDA-7431DEFA5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A5875-0201-4CC3-835E-EDFCCC9D7BF5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C20977-04B1-45AB-ACDA-7431DEFA5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A5875-0201-4CC3-835E-EDFCCC9D7BF5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DC20977-04B1-45AB-ACDA-7431DEFA5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73A5875-0201-4CC3-835E-EDFCCC9D7BF5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DC20977-04B1-45AB-ACDA-7431DEFA5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73A5875-0201-4CC3-835E-EDFCCC9D7BF5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DC20977-04B1-45AB-ACDA-7431DEFA5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A5875-0201-4CC3-835E-EDFCCC9D7BF5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C20977-04B1-45AB-ACDA-7431DEFA5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A5875-0201-4CC3-835E-EDFCCC9D7BF5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C20977-04B1-45AB-ACDA-7431DEFA5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A5875-0201-4CC3-835E-EDFCCC9D7BF5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C20977-04B1-45AB-ACDA-7431DEFA5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73A5875-0201-4CC3-835E-EDFCCC9D7BF5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DC20977-04B1-45AB-ACDA-7431DEFA5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73A5875-0201-4CC3-835E-EDFCCC9D7BF5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DC20977-04B1-45AB-ACDA-7431DEFA5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Peartree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Property </a:t>
            </a:r>
            <a:br>
              <a:rPr lang="en-US" dirty="0" smtClean="0"/>
            </a:br>
            <a:r>
              <a:rPr lang="en-US" dirty="0" smtClean="0"/>
              <a:t>Management web application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Matt McFarland and Tim Poirier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Project Description and Intended Use</a:t>
            </a:r>
          </a:p>
          <a:p>
            <a:r>
              <a:rPr lang="en-US" dirty="0" smtClean="0"/>
              <a:t>Demonstration of Project</a:t>
            </a:r>
          </a:p>
          <a:p>
            <a:r>
              <a:rPr lang="en-US" dirty="0" smtClean="0"/>
              <a:t>Deliverables/Conclusion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Description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web application that solves the several problems for PearTree Property MGMT.</a:t>
            </a:r>
          </a:p>
          <a:p>
            <a:r>
              <a:rPr lang="en-US" dirty="0" smtClean="0"/>
              <a:t>Solves the disorganization problems of an overgrown, mismanaged small company.</a:t>
            </a:r>
          </a:p>
          <a:p>
            <a:r>
              <a:rPr lang="en-US" dirty="0" smtClean="0"/>
              <a:t>This web application provides a central location for all who interact with this company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Intended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Administrators or Landlords will be able to oversee all Tenants, Properties, Units, Leases, Income and Advertisements</a:t>
            </a:r>
          </a:p>
          <a:p>
            <a:r>
              <a:rPr lang="en-US" dirty="0" smtClean="0"/>
              <a:t>Tenants are able to view their lease, pay their rent, view payment history, and communicate with the administrator.</a:t>
            </a:r>
          </a:p>
          <a:p>
            <a:r>
              <a:rPr lang="en-US" dirty="0" smtClean="0"/>
              <a:t>Guests are able to access the page and view advertisements for soon to be available rental properties.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Drupal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Drupal 6</a:t>
            </a:r>
          </a:p>
          <a:p>
            <a:endParaRPr lang="en-US" dirty="0" smtClean="0"/>
          </a:p>
          <a:p>
            <a:r>
              <a:rPr lang="en-US" dirty="0" smtClean="0"/>
              <a:t>Open source and effective</a:t>
            </a:r>
          </a:p>
          <a:p>
            <a:endParaRPr lang="en-US" dirty="0" smtClean="0"/>
          </a:p>
          <a:p>
            <a:r>
              <a:rPr lang="en-US" dirty="0" smtClean="0"/>
              <a:t>Scalable and secure, can easily grow with the company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Lets take a look at the application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Deliverables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Electronic Rent Payment</a:t>
            </a:r>
          </a:p>
          <a:p>
            <a:r>
              <a:rPr lang="en-US" dirty="0" smtClean="0"/>
              <a:t>Admin/Tenant/Guest environments</a:t>
            </a:r>
          </a:p>
          <a:p>
            <a:r>
              <a:rPr lang="en-US" dirty="0" smtClean="0"/>
              <a:t>Organization of Properties/Units/Leases</a:t>
            </a:r>
            <a:endParaRPr lang="en-US" dirty="0" smtClean="0"/>
          </a:p>
          <a:p>
            <a:r>
              <a:rPr lang="en-US" dirty="0" smtClean="0"/>
              <a:t>Advertisements</a:t>
            </a:r>
          </a:p>
          <a:p>
            <a:r>
              <a:rPr lang="en-US" dirty="0" smtClean="0"/>
              <a:t>Income Tracking</a:t>
            </a:r>
          </a:p>
          <a:p>
            <a:r>
              <a:rPr lang="en-US" dirty="0" smtClean="0"/>
              <a:t>Notification System</a:t>
            </a:r>
          </a:p>
          <a:p>
            <a:r>
              <a:rPr lang="en-US" dirty="0" smtClean="0"/>
              <a:t>Reporting</a:t>
            </a:r>
          </a:p>
          <a:p>
            <a:r>
              <a:rPr lang="en-US" dirty="0" smtClean="0"/>
              <a:t>Documentation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Questions?</a:t>
            </a: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3">
      <a:dk1>
        <a:srgbClr val="1B3812"/>
      </a:dk1>
      <a:lt1>
        <a:srgbClr val="D1EDC8"/>
      </a:lt1>
      <a:dk2>
        <a:srgbClr val="428A2C"/>
      </a:dk2>
      <a:lt2>
        <a:srgbClr val="FEF000"/>
      </a:lt2>
      <a:accent1>
        <a:srgbClr val="FEF332"/>
      </a:accent1>
      <a:accent2>
        <a:srgbClr val="428A2C"/>
      </a:accent2>
      <a:accent3>
        <a:srgbClr val="FFF654"/>
      </a:accent3>
      <a:accent4>
        <a:srgbClr val="FEF332"/>
      </a:accent4>
      <a:accent5>
        <a:srgbClr val="FFF998"/>
      </a:accent5>
      <a:accent6>
        <a:srgbClr val="A5C249"/>
      </a:accent6>
      <a:hlink>
        <a:srgbClr val="E2D700"/>
      </a:hlink>
      <a:folHlink>
        <a:srgbClr val="E2D70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378</TotalTime>
  <Words>163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Peartree  Property  Management web application</vt:lpstr>
      <vt:lpstr>Overview</vt:lpstr>
      <vt:lpstr>Project Description </vt:lpstr>
      <vt:lpstr>Intended Use</vt:lpstr>
      <vt:lpstr>Drupal</vt:lpstr>
      <vt:lpstr>Slide 6</vt:lpstr>
      <vt:lpstr>Deliverables</vt:lpstr>
      <vt:lpstr>Slide 8</vt:lpstr>
    </vt:vector>
  </TitlesOfParts>
  <Company>PearTree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Peartree  Property  Management web application</dc:title>
  <dc:creator>PearTree</dc:creator>
  <cp:lastModifiedBy>PearTree</cp:lastModifiedBy>
  <cp:revision>39</cp:revision>
  <dcterms:created xsi:type="dcterms:W3CDTF">2009-06-02T12:41:50Z</dcterms:created>
  <dcterms:modified xsi:type="dcterms:W3CDTF">2009-06-02T21:10:19Z</dcterms:modified>
</cp:coreProperties>
</file>