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2"/>
  </p:notesMasterIdLst>
  <p:sldIdLst>
    <p:sldId id="284" r:id="rId2"/>
    <p:sldId id="256" r:id="rId3"/>
    <p:sldId id="280" r:id="rId4"/>
    <p:sldId id="283" r:id="rId5"/>
    <p:sldId id="281" r:id="rId6"/>
    <p:sldId id="282" r:id="rId7"/>
    <p:sldId id="279" r:id="rId8"/>
    <p:sldId id="286" r:id="rId9"/>
    <p:sldId id="285" r:id="rId10"/>
    <p:sldId id="278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7246" autoAdjust="0"/>
  </p:normalViewPr>
  <p:slideViewPr>
    <p:cSldViewPr>
      <p:cViewPr varScale="1">
        <p:scale>
          <a:sx n="122" d="100"/>
          <a:sy n="122" d="100"/>
        </p:scale>
        <p:origin x="49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728DDF8-F37F-476B-9DC5-8D9060872C2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15766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DE5E6B-5C6D-4F51-9BDB-B17F00A5CDD3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8212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CF249-CD5D-4E4A-9FC2-605F48A3F87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81845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45610-E944-45E4-95A1-7225E734676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50331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F82FE-1F1F-4516-A623-0237E92B33A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48495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81670-8508-4245-8905-BADBF1B2A57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02208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8487F-8BB7-4D0B-B8AB-C2646F5D053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67927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4F531-0729-4DF2-819B-8B7A22C9E1A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51388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BF0ED-280F-4334-B1B3-38E1F49A262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75974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3B3BB-19DF-4EEA-B764-0C1231AEF76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66757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880DC-3FDD-400E-98F3-F4CB815FAD7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98406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03DCC-375C-4D8C-924D-ACB42805439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39926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C39A9-4238-48C6-A61B-46A34C7CF04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74854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061592A-CC5C-4B10-85BC-A1AC752404A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31" name="Picture 7" descr="forUC06_9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2mUXC0l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J_8tm25YRH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vzNo6CD4qU" TargetMode="External"/><Relationship Id="rId7" Type="http://schemas.openxmlformats.org/officeDocument/2006/relationships/image" Target="../media/image15.png"/><Relationship Id="rId2" Type="http://schemas.openxmlformats.org/officeDocument/2006/relationships/hyperlink" Target="https://www.youtube.com/watch?v=lLEoHClwmqQ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s://www.youtube.com/watch?v=pgoEpcMxFZU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puzzle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610600" cy="1143000"/>
          </a:xfrm>
        </p:spPr>
        <p:txBody>
          <a:bodyPr/>
          <a:lstStyle/>
          <a:p>
            <a:r>
              <a:rPr lang="en-US" smtClean="0"/>
              <a:t>This slideshow is available online: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76400" y="3429000"/>
            <a:ext cx="66479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http://bit.ly/2mUXC0l</a:t>
            </a:r>
            <a:endParaRPr lang="en-US" sz="4000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762000" y="228600"/>
            <a:ext cx="8382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kern="0" smtClean="0"/>
              <a:t>Plotagon: Welcome To Your Digital Self</a:t>
            </a:r>
            <a:endParaRPr lang="en-US" altLang="en-US" sz="3600" kern="0" dirty="0" smtClean="0"/>
          </a:p>
        </p:txBody>
      </p:sp>
      <p:sp>
        <p:nvSpPr>
          <p:cNvPr id="8" name="TextBox 7"/>
          <p:cNvSpPr txBox="1"/>
          <p:nvPr/>
        </p:nvSpPr>
        <p:spPr>
          <a:xfrm rot="19985332">
            <a:off x="6008671" y="4414453"/>
            <a:ext cx="1749197" cy="369332"/>
          </a:xfrm>
          <a:prstGeom prst="rect">
            <a:avLst/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bg1"/>
                </a:solidFill>
              </a:rPr>
              <a:t>Case sensitive!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05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References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1200" dirty="0" smtClean="0"/>
              <a:t>[1] Plotagon.com</a:t>
            </a:r>
          </a:p>
          <a:p>
            <a:pPr>
              <a:buFontTx/>
              <a:buNone/>
            </a:pPr>
            <a:r>
              <a:rPr lang="en-US" altLang="en-US" sz="1200" dirty="0" smtClean="0"/>
              <a:t>[2] Dilbert.com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0" y="228600"/>
            <a:ext cx="8382000" cy="10668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Plotagon: </a:t>
            </a:r>
            <a:r>
              <a:rPr lang="en-US" altLang="en-US" sz="3600" dirty="0"/>
              <a:t>Welcome </a:t>
            </a:r>
            <a:r>
              <a:rPr lang="en-US" altLang="en-US" sz="3600" dirty="0" smtClean="0"/>
              <a:t>To Your </a:t>
            </a:r>
            <a:r>
              <a:rPr lang="en-US" altLang="en-US" sz="3600" dirty="0"/>
              <a:t>Digital </a:t>
            </a:r>
            <a:r>
              <a:rPr lang="en-US" altLang="en-US" sz="3600" dirty="0" smtClean="0"/>
              <a:t>Self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484975" y="5486400"/>
            <a:ext cx="457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/>
              <a:t>3T Conference, Spring 2017</a:t>
            </a:r>
            <a:br>
              <a:rPr lang="en-US" altLang="en-US" sz="1800" dirty="0" smtClean="0"/>
            </a:br>
            <a:r>
              <a:rPr lang="en-US" altLang="en-US" sz="1800" dirty="0" smtClean="0"/>
              <a:t>Bill Nicholson</a:t>
            </a:r>
            <a:br>
              <a:rPr lang="en-US" altLang="en-US" sz="1800" dirty="0" smtClean="0"/>
            </a:br>
            <a:r>
              <a:rPr lang="en-US" altLang="en-US" sz="1800" dirty="0" smtClean="0"/>
              <a:t>nicholdw@ucmail.uc.edu</a:t>
            </a:r>
            <a:endParaRPr lang="en-US" alt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1916906"/>
            <a:ext cx="4817550" cy="2947987"/>
          </a:xfrm>
          <a:prstGeom prst="rect">
            <a:avLst/>
          </a:prstGeom>
          <a:effectLst>
            <a:outerShdw blurRad="177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763000" y="64770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[1]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Plotagon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400" smtClean="0">
                <a:hlinkClick r:id="rId2"/>
              </a:rPr>
              <a:t>https://www.youtube.com/watch?v=J_8tm25YRHw</a:t>
            </a:r>
            <a:endParaRPr lang="en-US" sz="2400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057400"/>
            <a:ext cx="4505325" cy="866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5853"/>
            <a:ext cx="4427133" cy="1357654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1109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Transcript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4168"/>
            <a:ext cx="3061226" cy="5286375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1226" y="1344168"/>
            <a:ext cx="3063240" cy="5395256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0616" y="1344168"/>
            <a:ext cx="3063240" cy="3510999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39541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990600"/>
            <a:ext cx="6667176" cy="5400675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dirty="0" smtClean="0"/>
              <a:t>Create your own characters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55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Pick Scenes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241721"/>
            <a:ext cx="5486400" cy="1487472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812819"/>
            <a:ext cx="5486400" cy="1484555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2497150"/>
            <a:ext cx="5486400" cy="14752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079016"/>
            <a:ext cx="5486400" cy="1464476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94224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54" y="51645"/>
            <a:ext cx="8229600" cy="706791"/>
          </a:xfrm>
        </p:spPr>
        <p:txBody>
          <a:bodyPr/>
          <a:lstStyle/>
          <a:p>
            <a:r>
              <a:rPr lang="en-US" dirty="0" smtClean="0"/>
              <a:t>Samples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76932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hlinkClick r:id="rId2"/>
              </a:rPr>
              <a:t>https</a:t>
            </a:r>
            <a:r>
              <a:rPr lang="en-US" sz="2000" dirty="0">
                <a:hlinkClick r:id="rId2"/>
              </a:rPr>
              <a:t>://</a:t>
            </a:r>
            <a:r>
              <a:rPr lang="en-US" sz="2000" dirty="0" smtClean="0">
                <a:hlinkClick r:id="rId2"/>
              </a:rPr>
              <a:t>www.youtube.com/watch?v=lLEoHClwmqQ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>
                <a:hlinkClick r:id="rId3"/>
              </a:rPr>
              <a:t>https://www.youtube.com/watch?v=EvzNo6CD4qU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marL="0" indent="0">
              <a:buNone/>
            </a:pPr>
            <a:r>
              <a:rPr lang="en-US" sz="2000" dirty="0">
                <a:hlinkClick r:id="rId4"/>
              </a:rPr>
              <a:t>https://www.youtube.com/watch?v=pgoEpcMxFZU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8702854" y="64124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[2]</a:t>
            </a:r>
            <a:endParaRPr lang="en-US" dirty="0"/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6350" y="1133957"/>
            <a:ext cx="4105275" cy="857250"/>
          </a:xfrm>
          <a:prstGeom prst="rect">
            <a:avLst/>
          </a:prstGeom>
        </p:spPr>
      </p:pic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400" y="2702807"/>
            <a:ext cx="4133850" cy="8286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5400" y="4336498"/>
            <a:ext cx="355282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89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Let’s do it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575" y="2667000"/>
            <a:ext cx="5276850" cy="1524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2304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Future Work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6946"/>
            <a:ext cx="8229600" cy="4525963"/>
          </a:xfrm>
        </p:spPr>
        <p:txBody>
          <a:bodyPr/>
          <a:lstStyle/>
          <a:p>
            <a:r>
              <a:rPr lang="en-US" sz="2400" smtClean="0"/>
              <a:t>Sign up for a 14-day ‘Teachers’ trial</a:t>
            </a:r>
          </a:p>
          <a:p>
            <a:endParaRPr lang="en-US" sz="2400" smtClean="0"/>
          </a:p>
          <a:p>
            <a:r>
              <a:rPr lang="en-US" sz="2400" smtClean="0"/>
              <a:t>Create a YouTube account to publish your videos</a:t>
            </a:r>
          </a:p>
          <a:p>
            <a:pPr marL="0" indent="0">
              <a:buNone/>
            </a:pPr>
            <a:endParaRPr lang="en-US" sz="2400" smtClean="0"/>
          </a:p>
          <a:p>
            <a:r>
              <a:rPr lang="en-US" sz="2400" smtClean="0"/>
              <a:t>Integrate your videos with </a:t>
            </a:r>
            <a:r>
              <a:rPr lang="en-US" sz="2400" smtClean="0">
                <a:hlinkClick r:id="rId2"/>
              </a:rPr>
              <a:t>EdPuzzle </a:t>
            </a:r>
            <a:r>
              <a:rPr lang="en-US" sz="2400" smtClean="0"/>
              <a:t>to create online quizzes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056873355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6690</TotalTime>
  <Words>95</Words>
  <Application>Microsoft Office PowerPoint</Application>
  <PresentationFormat>On-screen Show (4:3)</PresentationFormat>
  <Paragraphs>28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Courier New</vt:lpstr>
      <vt:lpstr>1_Default Design</vt:lpstr>
      <vt:lpstr>This slideshow is available online:</vt:lpstr>
      <vt:lpstr>Plotagon: Welcome To Your Digital Self</vt:lpstr>
      <vt:lpstr>Introduction to Plotagon</vt:lpstr>
      <vt:lpstr>Transcript</vt:lpstr>
      <vt:lpstr>Create your own characters</vt:lpstr>
      <vt:lpstr>Pick Scenes</vt:lpstr>
      <vt:lpstr>Samples</vt:lpstr>
      <vt:lpstr>Let’s do it</vt:lpstr>
      <vt:lpstr>Future Work</vt:lpstr>
      <vt:lpstr>References</vt:lpstr>
    </vt:vector>
  </TitlesOfParts>
  <Company>University of Cincinnati, uc.edu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nicomp</dc:creator>
  <cp:lastModifiedBy>Bill Nicholson</cp:lastModifiedBy>
  <cp:revision>196</cp:revision>
  <dcterms:created xsi:type="dcterms:W3CDTF">2007-07-19T21:04:34Z</dcterms:created>
  <dcterms:modified xsi:type="dcterms:W3CDTF">2017-03-17T11:46:37Z</dcterms:modified>
</cp:coreProperties>
</file>