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70" r:id="rId1"/>
    <p:sldMasterId id="2147483671" r:id="rId2"/>
  </p:sldMasterIdLst>
  <p:notesMasterIdLst>
    <p:notesMasterId r:id="rId4"/>
  </p:notesMasterIdLst>
  <p:sldIdLst>
    <p:sldId id="256" r:id="rId3"/>
  </p:sldIdLst>
  <p:sldSz cx="32918400" cy="21945600"/>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None/>
      <a:defRPr sz="5376"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5376"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5376"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5376"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5376"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5376"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5376"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5376"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5376"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6912">
          <p15:clr>
            <a:srgbClr val="A4A3A4"/>
          </p15:clr>
        </p15:guide>
        <p15:guide id="2" pos="1036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0"/>
    <p:restoredTop sz="94384" autoAdjust="0"/>
  </p:normalViewPr>
  <p:slideViewPr>
    <p:cSldViewPr snapToGrid="0">
      <p:cViewPr varScale="1">
        <p:scale>
          <a:sx n="23" d="100"/>
          <a:sy n="23" d="100"/>
        </p:scale>
        <p:origin x="18" y="36"/>
      </p:cViewPr>
      <p:guideLst>
        <p:guide orient="horz" pos="6912"/>
        <p:guide pos="103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1.xml"/><Relationship Id="rId7"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Shape 3"/>
          <p:cNvSpPr>
            <a:spLocks noGrp="1" noRot="1" noChangeAspect="1"/>
          </p:cNvSpPr>
          <p:nvPr>
            <p:ph type="sldImg" idx="2"/>
          </p:nvPr>
        </p:nvSpPr>
        <p:spPr>
          <a:xfrm>
            <a:off x="857250" y="685800"/>
            <a:ext cx="5143500" cy="3429000"/>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
        <p:nvSpPr>
          <p:cNvPr id="4" name="Shape 4"/>
          <p:cNvSpPr txBox="1">
            <a:spLocks noGrp="1"/>
          </p:cNvSpPr>
          <p:nvPr>
            <p:ph type="body" idx="1"/>
          </p:nvPr>
        </p:nvSpPr>
        <p:spPr>
          <a:xfrm>
            <a:off x="685800" y="4343400"/>
            <a:ext cx="5486400" cy="4114800"/>
          </a:xfrm>
          <a:prstGeom prst="rect">
            <a:avLst/>
          </a:prstGeom>
          <a:noFill/>
          <a:ln>
            <a:noFill/>
          </a:ln>
        </p:spPr>
        <p:txBody>
          <a:bodyPr lIns="91425" tIns="91425" rIns="91425" bIns="91425" anchor="t" anchorCtr="0"/>
          <a:lstStyle>
            <a:lvl1pPr lvl="0">
              <a:spcBef>
                <a:spcPts val="0"/>
              </a:spcBef>
              <a:defRPr sz="1100"/>
            </a:lvl1pPr>
            <a:lvl2pPr lvl="1">
              <a:spcBef>
                <a:spcPts val="0"/>
              </a:spcBef>
              <a:defRPr sz="1100"/>
            </a:lvl2pPr>
            <a:lvl3pPr lvl="2">
              <a:spcBef>
                <a:spcPts val="0"/>
              </a:spcBef>
              <a:defRPr sz="1100"/>
            </a:lvl3pPr>
            <a:lvl4pPr lvl="3">
              <a:spcBef>
                <a:spcPts val="0"/>
              </a:spcBef>
              <a:defRPr sz="1100"/>
            </a:lvl4pPr>
            <a:lvl5pPr lvl="4">
              <a:spcBef>
                <a:spcPts val="0"/>
              </a:spcBef>
              <a:defRPr sz="1100"/>
            </a:lvl5pPr>
            <a:lvl6pPr lvl="5">
              <a:spcBef>
                <a:spcPts val="0"/>
              </a:spcBef>
              <a:defRPr sz="1100"/>
            </a:lvl6pPr>
            <a:lvl7pPr lvl="6">
              <a:spcBef>
                <a:spcPts val="0"/>
              </a:spcBef>
              <a:defRPr sz="1100"/>
            </a:lvl7pPr>
            <a:lvl8pPr lvl="7">
              <a:spcBef>
                <a:spcPts val="0"/>
              </a:spcBef>
              <a:defRPr sz="1100"/>
            </a:lvl8pPr>
            <a:lvl9pPr lvl="8">
              <a:spcBef>
                <a:spcPts val="0"/>
              </a:spcBef>
              <a:defRPr sz="1100"/>
            </a:lvl9pPr>
          </a:lstStyle>
          <a:p>
            <a:endParaRPr/>
          </a:p>
        </p:txBody>
      </p:sp>
    </p:spTree>
    <p:extLst>
      <p:ext uri="{BB962C8B-B14F-4D97-AF65-F5344CB8AC3E}">
        <p14:creationId xmlns:p14="http://schemas.microsoft.com/office/powerpoint/2010/main" val="1198118975"/>
      </p:ext>
    </p:extLst>
  </p:cSld>
  <p:clrMap bg1="lt1" tx1="dk1" bg2="dk2" tx2="lt2" accent1="accent1" accent2="accent2" accent3="accent3" accent4="accent4" accent5="accent5" accent6="accent6" hlink="hlink" folHlink="folHlink"/>
  <p:notesStyle>
    <a:lvl1pPr marL="0" algn="l" defTabSz="3511069" rtl="0" eaLnBrk="1" latinLnBrk="0" hangingPunct="1">
      <a:defRPr sz="4608" kern="1200">
        <a:solidFill>
          <a:schemeClr val="tx1"/>
        </a:solidFill>
        <a:latin typeface="+mn-lt"/>
        <a:ea typeface="+mn-ea"/>
        <a:cs typeface="+mn-cs"/>
      </a:defRPr>
    </a:lvl1pPr>
    <a:lvl2pPr marL="1755537" algn="l" defTabSz="3511069" rtl="0" eaLnBrk="1" latinLnBrk="0" hangingPunct="1">
      <a:defRPr sz="4608" kern="1200">
        <a:solidFill>
          <a:schemeClr val="tx1"/>
        </a:solidFill>
        <a:latin typeface="+mn-lt"/>
        <a:ea typeface="+mn-ea"/>
        <a:cs typeface="+mn-cs"/>
      </a:defRPr>
    </a:lvl2pPr>
    <a:lvl3pPr marL="3511069" algn="l" defTabSz="3511069" rtl="0" eaLnBrk="1" latinLnBrk="0" hangingPunct="1">
      <a:defRPr sz="4608" kern="1200">
        <a:solidFill>
          <a:schemeClr val="tx1"/>
        </a:solidFill>
        <a:latin typeface="+mn-lt"/>
        <a:ea typeface="+mn-ea"/>
        <a:cs typeface="+mn-cs"/>
      </a:defRPr>
    </a:lvl3pPr>
    <a:lvl4pPr marL="5266606" algn="l" defTabSz="3511069" rtl="0" eaLnBrk="1" latinLnBrk="0" hangingPunct="1">
      <a:defRPr sz="4608" kern="1200">
        <a:solidFill>
          <a:schemeClr val="tx1"/>
        </a:solidFill>
        <a:latin typeface="+mn-lt"/>
        <a:ea typeface="+mn-ea"/>
        <a:cs typeface="+mn-cs"/>
      </a:defRPr>
    </a:lvl4pPr>
    <a:lvl5pPr marL="7022143" algn="l" defTabSz="3511069" rtl="0" eaLnBrk="1" latinLnBrk="0" hangingPunct="1">
      <a:defRPr sz="4608" kern="1200">
        <a:solidFill>
          <a:schemeClr val="tx1"/>
        </a:solidFill>
        <a:latin typeface="+mn-lt"/>
        <a:ea typeface="+mn-ea"/>
        <a:cs typeface="+mn-cs"/>
      </a:defRPr>
    </a:lvl5pPr>
    <a:lvl6pPr marL="8777679" algn="l" defTabSz="3511069" rtl="0" eaLnBrk="1" latinLnBrk="0" hangingPunct="1">
      <a:defRPr sz="4608" kern="1200">
        <a:solidFill>
          <a:schemeClr val="tx1"/>
        </a:solidFill>
        <a:latin typeface="+mn-lt"/>
        <a:ea typeface="+mn-ea"/>
        <a:cs typeface="+mn-cs"/>
      </a:defRPr>
    </a:lvl6pPr>
    <a:lvl7pPr marL="10533212" algn="l" defTabSz="3511069" rtl="0" eaLnBrk="1" latinLnBrk="0" hangingPunct="1">
      <a:defRPr sz="4608" kern="1200">
        <a:solidFill>
          <a:schemeClr val="tx1"/>
        </a:solidFill>
        <a:latin typeface="+mn-lt"/>
        <a:ea typeface="+mn-ea"/>
        <a:cs typeface="+mn-cs"/>
      </a:defRPr>
    </a:lvl7pPr>
    <a:lvl8pPr marL="12288749" algn="l" defTabSz="3511069" rtl="0" eaLnBrk="1" latinLnBrk="0" hangingPunct="1">
      <a:defRPr sz="4608" kern="1200">
        <a:solidFill>
          <a:schemeClr val="tx1"/>
        </a:solidFill>
        <a:latin typeface="+mn-lt"/>
        <a:ea typeface="+mn-ea"/>
        <a:cs typeface="+mn-cs"/>
      </a:defRPr>
    </a:lvl8pPr>
    <a:lvl9pPr marL="14044285" algn="l" defTabSz="3511069" rtl="0" eaLnBrk="1" latinLnBrk="0" hangingPunct="1">
      <a:defRPr sz="4608"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5"/>
        <p:cNvGrpSpPr/>
        <p:nvPr/>
      </p:nvGrpSpPr>
      <p:grpSpPr>
        <a:xfrm>
          <a:off x="0" y="0"/>
          <a:ext cx="0" cy="0"/>
          <a:chOff x="0" y="0"/>
          <a:chExt cx="0" cy="0"/>
        </a:xfrm>
      </p:grpSpPr>
      <p:sp>
        <p:nvSpPr>
          <p:cNvPr id="126" name="Shape 126"/>
          <p:cNvSpPr>
            <a:spLocks noGrp="1" noRot="1" noChangeAspect="1"/>
          </p:cNvSpPr>
          <p:nvPr>
            <p:ph type="sldImg" idx="2"/>
          </p:nvPr>
        </p:nvSpPr>
        <p:spPr>
          <a:xfrm>
            <a:off x="1114425" y="1143000"/>
            <a:ext cx="4629150" cy="3086100"/>
          </a:xfrm>
          <a:custGeom>
            <a:avLst/>
            <a:gdLst/>
            <a:ahLst/>
            <a:cxnLst/>
            <a:rect l="0" t="0" r="0" b="0"/>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med" len="med"/>
            <a:tailEnd type="none" w="med" len="med"/>
          </a:ln>
        </p:spPr>
      </p:sp>
      <p:sp>
        <p:nvSpPr>
          <p:cNvPr id="127" name="Shape 127"/>
          <p:cNvSpPr txBox="1">
            <a:spLocks noGrp="1"/>
          </p:cNvSpPr>
          <p:nvPr>
            <p:ph type="body" idx="1"/>
          </p:nvPr>
        </p:nvSpPr>
        <p:spPr>
          <a:xfrm>
            <a:off x="685800" y="4400548"/>
            <a:ext cx="5486399" cy="3600451"/>
          </a:xfrm>
          <a:prstGeom prst="rect">
            <a:avLst/>
          </a:prstGeom>
          <a:noFill/>
          <a:ln>
            <a:noFill/>
          </a:ln>
        </p:spPr>
        <p:txBody>
          <a:bodyPr lIns="91425" tIns="45700" rIns="91425" bIns="45700" anchor="t" anchorCtr="0">
            <a:noAutofit/>
          </a:bodyPr>
          <a:lstStyle/>
          <a:p>
            <a:pPr marL="228600" marR="0" lvl="0" indent="-228600" algn="l" rtl="0">
              <a:spcBef>
                <a:spcPts val="0"/>
              </a:spcBef>
              <a:buClr>
                <a:schemeClr val="dk1"/>
              </a:buClr>
              <a:buSzPct val="100000"/>
              <a:buFont typeface="Calibri"/>
              <a:buAutoNum type="arabicPeriod"/>
            </a:pPr>
            <a:r>
              <a:rPr lang="en" sz="1200" b="1" i="0" u="none" strike="noStrike" cap="none" dirty="0">
                <a:solidFill>
                  <a:schemeClr val="dk1"/>
                </a:solidFill>
                <a:latin typeface="Calibri"/>
                <a:ea typeface="Calibri"/>
                <a:cs typeface="Calibri"/>
                <a:sym typeface="Calibri"/>
              </a:rPr>
              <a:t>Posters must be no greater than 36” in width and be no greater than 48” in height!</a:t>
            </a:r>
          </a:p>
          <a:p>
            <a:pPr marL="228600" marR="0" lvl="0" indent="-228600" algn="l" rtl="0">
              <a:spcBef>
                <a:spcPts val="0"/>
              </a:spcBef>
              <a:buClr>
                <a:schemeClr val="dk1"/>
              </a:buClr>
              <a:buSzPct val="100000"/>
              <a:buFont typeface="Calibri"/>
              <a:buAutoNum type="arabicPeriod"/>
            </a:pPr>
            <a:r>
              <a:rPr lang="en" sz="1200" b="0" i="0" u="none" strike="noStrike" cap="none" dirty="0">
                <a:solidFill>
                  <a:schemeClr val="dk1"/>
                </a:solidFill>
                <a:latin typeface="Calibri"/>
                <a:ea typeface="Calibri"/>
                <a:cs typeface="Calibri"/>
                <a:sym typeface="Calibri"/>
              </a:rPr>
              <a:t>The portrait-oriented template above is highly recommended.</a:t>
            </a:r>
          </a:p>
          <a:p>
            <a:pPr marL="228600" marR="0" lvl="0" indent="-228600" algn="l" rtl="0">
              <a:spcBef>
                <a:spcPts val="0"/>
              </a:spcBef>
              <a:buClr>
                <a:schemeClr val="dk1"/>
              </a:buClr>
              <a:buSzPct val="100000"/>
              <a:buFont typeface="Calibri"/>
              <a:buAutoNum type="arabicPeriod"/>
            </a:pPr>
            <a:r>
              <a:rPr lang="en" sz="1200" b="0" i="0" u="none" strike="noStrike" cap="none" dirty="0">
                <a:solidFill>
                  <a:schemeClr val="dk1"/>
                </a:solidFill>
                <a:latin typeface="Calibri"/>
                <a:ea typeface="Calibri"/>
                <a:cs typeface="Calibri"/>
                <a:sym typeface="Calibri"/>
              </a:rPr>
              <a:t>If landscape orientation is important to you, simply make a smaller poster (e.g., 36” width by 24” height).</a:t>
            </a:r>
          </a:p>
          <a:p>
            <a:pPr marL="228600" marR="0" lvl="0" indent="-228600" algn="l" rtl="0">
              <a:spcBef>
                <a:spcPts val="0"/>
              </a:spcBef>
              <a:buClr>
                <a:schemeClr val="dk1"/>
              </a:buClr>
              <a:buSzPct val="100000"/>
              <a:buFont typeface="Calibri"/>
              <a:buAutoNum type="arabicPeriod"/>
            </a:pPr>
            <a:r>
              <a:rPr lang="en" sz="1200" b="0" i="0" u="none" strike="noStrike" cap="none" dirty="0">
                <a:solidFill>
                  <a:schemeClr val="dk1"/>
                </a:solidFill>
                <a:latin typeface="Calibri"/>
                <a:ea typeface="Calibri"/>
                <a:cs typeface="Calibri"/>
                <a:sym typeface="Calibri"/>
              </a:rPr>
              <a:t>Feel free to change/adjust the following aspects of the poster according to your needs:</a:t>
            </a:r>
          </a:p>
          <a:p>
            <a:pPr marR="0" lvl="0" algn="l" rtl="0">
              <a:spcBef>
                <a:spcPts val="0"/>
              </a:spcBef>
              <a:buNone/>
            </a:pPr>
            <a:r>
              <a:rPr lang="en-US" sz="1200" dirty="0" smtClean="0">
                <a:solidFill>
                  <a:schemeClr val="dk1"/>
                </a:solidFill>
                <a:latin typeface="Calibri"/>
                <a:ea typeface="Calibri"/>
                <a:cs typeface="Calibri"/>
                <a:sym typeface="Calibri"/>
              </a:rPr>
              <a:t>HEADINGS: no smaller than 50</a:t>
            </a:r>
            <a:endParaRPr sz="1200" dirty="0">
              <a:solidFill>
                <a:schemeClr val="dk1"/>
              </a:solidFill>
              <a:latin typeface="Calibri"/>
              <a:ea typeface="Calibri"/>
              <a:cs typeface="Calibri"/>
              <a:sym typeface="Calibri"/>
            </a:endParaRPr>
          </a:p>
          <a:p>
            <a:pPr marR="0" lvl="0" algn="l" rtl="0">
              <a:spcBef>
                <a:spcPts val="0"/>
              </a:spcBef>
              <a:buNone/>
            </a:pPr>
            <a:r>
              <a:rPr lang="en-US" sz="1200" dirty="0" smtClean="0">
                <a:solidFill>
                  <a:schemeClr val="dk1"/>
                </a:solidFill>
                <a:latin typeface="Calibri"/>
                <a:ea typeface="Calibri"/>
                <a:cs typeface="Calibri"/>
                <a:sym typeface="Calibri"/>
              </a:rPr>
              <a:t>Poster title: at least 60</a:t>
            </a:r>
          </a:p>
          <a:p>
            <a:pPr marR="0" lvl="0" algn="l" rtl="0">
              <a:spcBef>
                <a:spcPts val="0"/>
              </a:spcBef>
              <a:buNone/>
            </a:pPr>
            <a:r>
              <a:rPr lang="en-US" sz="1200" dirty="0" smtClean="0">
                <a:solidFill>
                  <a:schemeClr val="dk1"/>
                </a:solidFill>
                <a:latin typeface="Calibri"/>
                <a:ea typeface="Calibri"/>
                <a:cs typeface="Calibri"/>
                <a:sym typeface="Calibri"/>
              </a:rPr>
              <a:t>Stuff under title: can be 25</a:t>
            </a:r>
          </a:p>
          <a:p>
            <a:pPr marR="0" lvl="0" algn="l" rtl="0">
              <a:spcBef>
                <a:spcPts val="0"/>
              </a:spcBef>
              <a:buNone/>
            </a:pPr>
            <a:r>
              <a:rPr lang="en-US" sz="1200" dirty="0" smtClean="0">
                <a:solidFill>
                  <a:schemeClr val="dk1"/>
                </a:solidFill>
                <a:latin typeface="Calibri"/>
                <a:ea typeface="Calibri"/>
                <a:cs typeface="Calibri"/>
                <a:sym typeface="Calibri"/>
              </a:rPr>
              <a:t>Content: 30</a:t>
            </a:r>
            <a:endParaRPr sz="1200" dirty="0">
              <a:solidFill>
                <a:schemeClr val="dk1"/>
              </a:solidFill>
              <a:latin typeface="Calibri"/>
              <a:ea typeface="Calibri"/>
              <a:cs typeface="Calibri"/>
              <a:sym typeface="Calibri"/>
            </a:endParaRPr>
          </a:p>
          <a:p>
            <a:pPr marR="0" lvl="0" algn="l" rtl="0">
              <a:spcBef>
                <a:spcPts val="0"/>
              </a:spcBef>
              <a:buNone/>
            </a:pPr>
            <a:endParaRPr sz="1200" dirty="0">
              <a:solidFill>
                <a:schemeClr val="dk1"/>
              </a:solidFill>
              <a:latin typeface="Calibri"/>
              <a:ea typeface="Calibri"/>
              <a:cs typeface="Calibri"/>
              <a:sym typeface="Calibri"/>
            </a:endParaRPr>
          </a:p>
          <a:p>
            <a:pPr marR="0" lvl="0" algn="l" rtl="0">
              <a:spcBef>
                <a:spcPts val="0"/>
              </a:spcBef>
              <a:buNone/>
            </a:pPr>
            <a:r>
              <a:rPr lang="en" sz="1200" dirty="0">
                <a:solidFill>
                  <a:schemeClr val="dk1"/>
                </a:solidFill>
                <a:latin typeface="Calibri"/>
                <a:ea typeface="Calibri"/>
                <a:cs typeface="Calibri"/>
                <a:sym typeface="Calibri"/>
              </a:rPr>
              <a:t>PURPOSE</a:t>
            </a:r>
          </a:p>
          <a:p>
            <a:pPr marL="685800" marR="0" lvl="1" indent="-228600" algn="l" rtl="0">
              <a:spcBef>
                <a:spcPts val="0"/>
              </a:spcBef>
              <a:buClr>
                <a:schemeClr val="dk1"/>
              </a:buClr>
              <a:buSzPct val="100000"/>
              <a:buFont typeface="Calibri"/>
              <a:buAutoNum type="alphaLcParenR"/>
            </a:pPr>
            <a:r>
              <a:rPr lang="en" sz="1200" b="0" i="0" u="none" strike="noStrike" cap="none" dirty="0">
                <a:solidFill>
                  <a:schemeClr val="dk1"/>
                </a:solidFill>
                <a:latin typeface="Calibri"/>
                <a:ea typeface="Calibri"/>
                <a:cs typeface="Calibri"/>
                <a:sym typeface="Calibri"/>
              </a:rPr>
              <a:t>Background color</a:t>
            </a:r>
          </a:p>
          <a:p>
            <a:pPr marL="685800" marR="0" lvl="1" indent="-228600" algn="l" rtl="0">
              <a:spcBef>
                <a:spcPts val="0"/>
              </a:spcBef>
              <a:buClr>
                <a:schemeClr val="dk1"/>
              </a:buClr>
              <a:buSzPct val="100000"/>
              <a:buFont typeface="Calibri"/>
              <a:buAutoNum type="alphaLcParenR"/>
            </a:pPr>
            <a:r>
              <a:rPr lang="en" sz="1200" b="0" i="0" u="none" strike="noStrike" cap="none" dirty="0">
                <a:solidFill>
                  <a:schemeClr val="dk1"/>
                </a:solidFill>
                <a:latin typeface="Calibri"/>
                <a:ea typeface="Calibri"/>
                <a:cs typeface="Calibri"/>
                <a:sym typeface="Calibri"/>
              </a:rPr>
              <a:t>Size of the text boxes; add or delete them as necessary.</a:t>
            </a:r>
          </a:p>
          <a:p>
            <a:pPr marL="685800" marR="0" lvl="1" indent="-228600" algn="l" rtl="0">
              <a:spcBef>
                <a:spcPts val="0"/>
              </a:spcBef>
              <a:buClr>
                <a:schemeClr val="dk1"/>
              </a:buClr>
              <a:buSzPct val="100000"/>
              <a:buFont typeface="Calibri"/>
              <a:buAutoNum type="alphaLcParenR"/>
            </a:pPr>
            <a:r>
              <a:rPr lang="en" sz="1200" b="0" i="0" u="none" strike="noStrike" cap="none" dirty="0">
                <a:solidFill>
                  <a:schemeClr val="dk1"/>
                </a:solidFill>
                <a:latin typeface="Calibri"/>
                <a:ea typeface="Calibri"/>
                <a:cs typeface="Calibri"/>
                <a:sym typeface="Calibri"/>
              </a:rPr>
              <a:t>Text size (text size in content boxes is generally the same while smaller text is acceptable for figures, tables, and references)</a:t>
            </a:r>
          </a:p>
          <a:p>
            <a:pPr marL="685800" marR="0" lvl="1" indent="-228600" algn="l" rtl="0">
              <a:spcBef>
                <a:spcPts val="0"/>
              </a:spcBef>
              <a:buClr>
                <a:schemeClr val="dk1"/>
              </a:buClr>
              <a:buSzPct val="100000"/>
              <a:buFont typeface="Calibri"/>
              <a:buAutoNum type="alphaLcParenR"/>
            </a:pPr>
            <a:r>
              <a:rPr lang="en" sz="1200" b="0" i="0" u="none" strike="noStrike" cap="none" dirty="0">
                <a:solidFill>
                  <a:schemeClr val="dk1"/>
                </a:solidFill>
                <a:latin typeface="Calibri"/>
                <a:ea typeface="Calibri"/>
                <a:cs typeface="Calibri"/>
                <a:sym typeface="Calibri"/>
              </a:rPr>
              <a:t> Titles of the text boxes</a:t>
            </a:r>
          </a:p>
          <a:p>
            <a:pPr marL="0" marR="0" lvl="0" indent="0" algn="l" rtl="0">
              <a:spcBef>
                <a:spcPts val="0"/>
              </a:spcBef>
              <a:buClr>
                <a:schemeClr val="dk1"/>
              </a:buClr>
              <a:buFont typeface="Calibri"/>
              <a:buNone/>
            </a:pPr>
            <a:endParaRPr sz="1200" b="0" i="0" u="none" strike="noStrike" cap="none" dirty="0">
              <a:solidFill>
                <a:schemeClr val="dk1"/>
              </a:solidFill>
              <a:latin typeface="Calibri"/>
              <a:ea typeface="Calibri"/>
              <a:cs typeface="Calibri"/>
              <a:sym typeface="Calibri"/>
            </a:endParaRPr>
          </a:p>
        </p:txBody>
      </p:sp>
      <p:sp>
        <p:nvSpPr>
          <p:cNvPr id="128" name="Shape 128"/>
          <p:cNvSpPr txBox="1">
            <a:spLocks noGrp="1"/>
          </p:cNvSpPr>
          <p:nvPr>
            <p:ph type="sldNum" idx="12"/>
          </p:nvPr>
        </p:nvSpPr>
        <p:spPr>
          <a:xfrm>
            <a:off x="3884612" y="8685213"/>
            <a:ext cx="2971799" cy="458786"/>
          </a:xfrm>
          <a:prstGeom prst="rect">
            <a:avLst/>
          </a:prstGeom>
          <a:noFill/>
          <a:ln>
            <a:noFill/>
          </a:ln>
        </p:spPr>
        <p:txBody>
          <a:bodyPr lIns="91425" tIns="45700" rIns="91425" bIns="45700" anchor="b" anchorCtr="0">
            <a:noAutofit/>
          </a:bodyPr>
          <a:lstStyle/>
          <a:p>
            <a:pPr marL="0" marR="0" lvl="0" indent="0" algn="r" rtl="0">
              <a:spcBef>
                <a:spcPts val="0"/>
              </a:spcBef>
              <a:spcAft>
                <a:spcPts val="0"/>
              </a:spcAft>
              <a:buSzPct val="25000"/>
              <a:buNone/>
            </a:pPr>
            <a:fld id="{00000000-1234-1234-1234-123412341234}" type="slidenum">
              <a:rPr lang="en" sz="1200" b="0" i="0" u="none" strike="noStrike" cap="none">
                <a:solidFill>
                  <a:schemeClr val="dk1"/>
                </a:solidFill>
                <a:latin typeface="Arial"/>
                <a:ea typeface="Arial"/>
                <a:cs typeface="Arial"/>
                <a:sym typeface="Arial"/>
              </a:rPr>
              <a:pPr marL="0" marR="0" lvl="0" indent="0" algn="r" rtl="0">
                <a:spcBef>
                  <a:spcPts val="0"/>
                </a:spcBef>
                <a:spcAft>
                  <a:spcPts val="0"/>
                </a:spcAft>
                <a:buSzPct val="25000"/>
                <a:buNone/>
              </a:pPr>
              <a:t>1</a:t>
            </a:fld>
            <a:endParaRPr lang="en" sz="1200" b="0" i="0" u="none" strike="noStrike" cap="none">
              <a:solidFill>
                <a:schemeClr val="dk1"/>
              </a:solidFill>
              <a:latin typeface="Arial"/>
              <a:ea typeface="Arial"/>
              <a:cs typeface="Arial"/>
              <a:sym typeface="Arial"/>
            </a:endParaRPr>
          </a:p>
        </p:txBody>
      </p:sp>
    </p:spTree>
    <p:extLst>
      <p:ext uri="{BB962C8B-B14F-4D97-AF65-F5344CB8AC3E}">
        <p14:creationId xmlns:p14="http://schemas.microsoft.com/office/powerpoint/2010/main" val="393232149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9"/>
        <p:cNvGrpSpPr/>
        <p:nvPr/>
      </p:nvGrpSpPr>
      <p:grpSpPr>
        <a:xfrm>
          <a:off x="0" y="0"/>
          <a:ext cx="0" cy="0"/>
          <a:chOff x="0" y="0"/>
          <a:chExt cx="0" cy="0"/>
        </a:xfrm>
      </p:grpSpPr>
      <p:sp>
        <p:nvSpPr>
          <p:cNvPr id="10" name="Shape 10"/>
          <p:cNvSpPr txBox="1">
            <a:spLocks noGrp="1"/>
          </p:cNvSpPr>
          <p:nvPr>
            <p:ph type="ctrTitle"/>
          </p:nvPr>
        </p:nvSpPr>
        <p:spPr>
          <a:xfrm>
            <a:off x="1122149" y="3176853"/>
            <a:ext cx="30674160" cy="8757760"/>
          </a:xfrm>
          <a:prstGeom prst="rect">
            <a:avLst/>
          </a:prstGeom>
        </p:spPr>
        <p:txBody>
          <a:bodyPr lIns="91425" tIns="91425" rIns="91425" bIns="91425" anchor="b" anchorCtr="0"/>
          <a:lstStyle>
            <a:lvl1pPr lvl="0" algn="ctr">
              <a:spcBef>
                <a:spcPts val="0"/>
              </a:spcBef>
              <a:buSzPct val="100000"/>
              <a:defRPr sz="18720"/>
            </a:lvl1pPr>
            <a:lvl2pPr lvl="1" algn="ctr">
              <a:spcBef>
                <a:spcPts val="0"/>
              </a:spcBef>
              <a:buSzPct val="100000"/>
              <a:defRPr sz="18720"/>
            </a:lvl2pPr>
            <a:lvl3pPr lvl="2" algn="ctr">
              <a:spcBef>
                <a:spcPts val="0"/>
              </a:spcBef>
              <a:buSzPct val="100000"/>
              <a:defRPr sz="18720"/>
            </a:lvl3pPr>
            <a:lvl4pPr lvl="3" algn="ctr">
              <a:spcBef>
                <a:spcPts val="0"/>
              </a:spcBef>
              <a:buSzPct val="100000"/>
              <a:defRPr sz="18720"/>
            </a:lvl4pPr>
            <a:lvl5pPr lvl="4" algn="ctr">
              <a:spcBef>
                <a:spcPts val="0"/>
              </a:spcBef>
              <a:buSzPct val="100000"/>
              <a:defRPr sz="18720"/>
            </a:lvl5pPr>
            <a:lvl6pPr lvl="5" algn="ctr">
              <a:spcBef>
                <a:spcPts val="0"/>
              </a:spcBef>
              <a:buSzPct val="100000"/>
              <a:defRPr sz="18720"/>
            </a:lvl6pPr>
            <a:lvl7pPr lvl="6" algn="ctr">
              <a:spcBef>
                <a:spcPts val="0"/>
              </a:spcBef>
              <a:buSzPct val="100000"/>
              <a:defRPr sz="18720"/>
            </a:lvl7pPr>
            <a:lvl8pPr lvl="7" algn="ctr">
              <a:spcBef>
                <a:spcPts val="0"/>
              </a:spcBef>
              <a:buSzPct val="100000"/>
              <a:defRPr sz="18720"/>
            </a:lvl8pPr>
            <a:lvl9pPr lvl="8" algn="ctr">
              <a:spcBef>
                <a:spcPts val="0"/>
              </a:spcBef>
              <a:buSzPct val="100000"/>
              <a:defRPr sz="18720"/>
            </a:lvl9pPr>
          </a:lstStyle>
          <a:p>
            <a:endParaRPr/>
          </a:p>
        </p:txBody>
      </p:sp>
      <p:sp>
        <p:nvSpPr>
          <p:cNvPr id="11" name="Shape 11"/>
          <p:cNvSpPr txBox="1">
            <a:spLocks noGrp="1"/>
          </p:cNvSpPr>
          <p:nvPr>
            <p:ph type="subTitle" idx="1"/>
          </p:nvPr>
        </p:nvSpPr>
        <p:spPr>
          <a:xfrm>
            <a:off x="1122120" y="12092267"/>
            <a:ext cx="30674160" cy="3381760"/>
          </a:xfrm>
          <a:prstGeom prst="rect">
            <a:avLst/>
          </a:prstGeom>
        </p:spPr>
        <p:txBody>
          <a:bodyPr lIns="91425" tIns="91425" rIns="91425" bIns="91425" anchor="t" anchorCtr="0"/>
          <a:lstStyle>
            <a:lvl1pPr lvl="0" algn="ctr">
              <a:lnSpc>
                <a:spcPct val="100000"/>
              </a:lnSpc>
              <a:spcBef>
                <a:spcPts val="0"/>
              </a:spcBef>
              <a:spcAft>
                <a:spcPts val="0"/>
              </a:spcAft>
              <a:buSzPct val="100000"/>
              <a:buNone/>
              <a:defRPr sz="10080"/>
            </a:lvl1pPr>
            <a:lvl2pPr lvl="1" algn="ctr">
              <a:lnSpc>
                <a:spcPct val="100000"/>
              </a:lnSpc>
              <a:spcBef>
                <a:spcPts val="0"/>
              </a:spcBef>
              <a:spcAft>
                <a:spcPts val="0"/>
              </a:spcAft>
              <a:buSzPct val="100000"/>
              <a:buNone/>
              <a:defRPr sz="10080"/>
            </a:lvl2pPr>
            <a:lvl3pPr lvl="2" algn="ctr">
              <a:lnSpc>
                <a:spcPct val="100000"/>
              </a:lnSpc>
              <a:spcBef>
                <a:spcPts val="0"/>
              </a:spcBef>
              <a:spcAft>
                <a:spcPts val="0"/>
              </a:spcAft>
              <a:buSzPct val="100000"/>
              <a:buNone/>
              <a:defRPr sz="10080"/>
            </a:lvl3pPr>
            <a:lvl4pPr lvl="3" algn="ctr">
              <a:lnSpc>
                <a:spcPct val="100000"/>
              </a:lnSpc>
              <a:spcBef>
                <a:spcPts val="0"/>
              </a:spcBef>
              <a:spcAft>
                <a:spcPts val="0"/>
              </a:spcAft>
              <a:buSzPct val="100000"/>
              <a:buNone/>
              <a:defRPr sz="10080"/>
            </a:lvl4pPr>
            <a:lvl5pPr lvl="4" algn="ctr">
              <a:lnSpc>
                <a:spcPct val="100000"/>
              </a:lnSpc>
              <a:spcBef>
                <a:spcPts val="0"/>
              </a:spcBef>
              <a:spcAft>
                <a:spcPts val="0"/>
              </a:spcAft>
              <a:buSzPct val="100000"/>
              <a:buNone/>
              <a:defRPr sz="10080"/>
            </a:lvl5pPr>
            <a:lvl6pPr lvl="5" algn="ctr">
              <a:lnSpc>
                <a:spcPct val="100000"/>
              </a:lnSpc>
              <a:spcBef>
                <a:spcPts val="0"/>
              </a:spcBef>
              <a:spcAft>
                <a:spcPts val="0"/>
              </a:spcAft>
              <a:buSzPct val="100000"/>
              <a:buNone/>
              <a:defRPr sz="10080"/>
            </a:lvl6pPr>
            <a:lvl7pPr lvl="6" algn="ctr">
              <a:lnSpc>
                <a:spcPct val="100000"/>
              </a:lnSpc>
              <a:spcBef>
                <a:spcPts val="0"/>
              </a:spcBef>
              <a:spcAft>
                <a:spcPts val="0"/>
              </a:spcAft>
              <a:buSzPct val="100000"/>
              <a:buNone/>
              <a:defRPr sz="10080"/>
            </a:lvl7pPr>
            <a:lvl8pPr lvl="7" algn="ctr">
              <a:lnSpc>
                <a:spcPct val="100000"/>
              </a:lnSpc>
              <a:spcBef>
                <a:spcPts val="0"/>
              </a:spcBef>
              <a:spcAft>
                <a:spcPts val="0"/>
              </a:spcAft>
              <a:buSzPct val="100000"/>
              <a:buNone/>
              <a:defRPr sz="10080"/>
            </a:lvl8pPr>
            <a:lvl9pPr lvl="8" algn="ctr">
              <a:lnSpc>
                <a:spcPct val="100000"/>
              </a:lnSpc>
              <a:spcBef>
                <a:spcPts val="0"/>
              </a:spcBef>
              <a:spcAft>
                <a:spcPts val="0"/>
              </a:spcAft>
              <a:buSzPct val="100000"/>
              <a:buNone/>
              <a:defRPr sz="10080"/>
            </a:lvl9pPr>
          </a:lstStyle>
          <a:p>
            <a:endParaRPr/>
          </a:p>
        </p:txBody>
      </p:sp>
      <p:sp>
        <p:nvSpPr>
          <p:cNvPr id="12" name="Shape 12"/>
          <p:cNvSpPr txBox="1">
            <a:spLocks noGrp="1"/>
          </p:cNvSpPr>
          <p:nvPr>
            <p:ph type="sldNum" idx="12"/>
          </p:nvPr>
        </p:nvSpPr>
        <p:spPr>
          <a:xfrm>
            <a:off x="30500845" y="19896388"/>
            <a:ext cx="1975320" cy="1679360"/>
          </a:xfrm>
          <a:prstGeom prst="rect">
            <a:avLst/>
          </a:prstGeom>
        </p:spPr>
        <p:txBody>
          <a:bodyPr lIns="91425" tIns="91425" rIns="91425" bIns="91425" anchor="ctr" anchorCtr="0">
            <a:noAutofit/>
          </a:bodyPr>
          <a:lstStyle/>
          <a:p>
            <a:fld id="{00000000-1234-1234-1234-123412341234}" type="slidenum">
              <a:rPr lang="en" smtClean="0"/>
              <a:pPr/>
              <a:t>‹#›</a:t>
            </a:fld>
            <a:endParaRPr lang="e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cSld name="Big number">
    <p:spTree>
      <p:nvGrpSpPr>
        <p:cNvPr id="1" name="Shape 44"/>
        <p:cNvGrpSpPr/>
        <p:nvPr/>
      </p:nvGrpSpPr>
      <p:grpSpPr>
        <a:xfrm>
          <a:off x="0" y="0"/>
          <a:ext cx="0" cy="0"/>
          <a:chOff x="0" y="0"/>
          <a:chExt cx="0" cy="0"/>
        </a:xfrm>
      </p:grpSpPr>
      <p:sp>
        <p:nvSpPr>
          <p:cNvPr id="45" name="Shape 45"/>
          <p:cNvSpPr txBox="1">
            <a:spLocks noGrp="1"/>
          </p:cNvSpPr>
          <p:nvPr>
            <p:ph type="title"/>
          </p:nvPr>
        </p:nvSpPr>
        <p:spPr>
          <a:xfrm>
            <a:off x="1122120" y="4719467"/>
            <a:ext cx="30674160" cy="8377600"/>
          </a:xfrm>
          <a:prstGeom prst="rect">
            <a:avLst/>
          </a:prstGeom>
        </p:spPr>
        <p:txBody>
          <a:bodyPr lIns="91425" tIns="91425" rIns="91425" bIns="91425" anchor="b" anchorCtr="0"/>
          <a:lstStyle>
            <a:lvl1pPr lvl="0" algn="ctr">
              <a:spcBef>
                <a:spcPts val="0"/>
              </a:spcBef>
              <a:buSzPct val="100000"/>
              <a:defRPr sz="43200"/>
            </a:lvl1pPr>
            <a:lvl2pPr lvl="1" algn="ctr">
              <a:spcBef>
                <a:spcPts val="0"/>
              </a:spcBef>
              <a:buSzPct val="100000"/>
              <a:defRPr sz="43200"/>
            </a:lvl2pPr>
            <a:lvl3pPr lvl="2" algn="ctr">
              <a:spcBef>
                <a:spcPts val="0"/>
              </a:spcBef>
              <a:buSzPct val="100000"/>
              <a:defRPr sz="43200"/>
            </a:lvl3pPr>
            <a:lvl4pPr lvl="3" algn="ctr">
              <a:spcBef>
                <a:spcPts val="0"/>
              </a:spcBef>
              <a:buSzPct val="100000"/>
              <a:defRPr sz="43200"/>
            </a:lvl4pPr>
            <a:lvl5pPr lvl="4" algn="ctr">
              <a:spcBef>
                <a:spcPts val="0"/>
              </a:spcBef>
              <a:buSzPct val="100000"/>
              <a:defRPr sz="43200"/>
            </a:lvl5pPr>
            <a:lvl6pPr lvl="5" algn="ctr">
              <a:spcBef>
                <a:spcPts val="0"/>
              </a:spcBef>
              <a:buSzPct val="100000"/>
              <a:defRPr sz="43200"/>
            </a:lvl6pPr>
            <a:lvl7pPr lvl="6" algn="ctr">
              <a:spcBef>
                <a:spcPts val="0"/>
              </a:spcBef>
              <a:buSzPct val="100000"/>
              <a:defRPr sz="43200"/>
            </a:lvl7pPr>
            <a:lvl8pPr lvl="7" algn="ctr">
              <a:spcBef>
                <a:spcPts val="0"/>
              </a:spcBef>
              <a:buSzPct val="100000"/>
              <a:defRPr sz="43200"/>
            </a:lvl8pPr>
            <a:lvl9pPr lvl="8" algn="ctr">
              <a:spcBef>
                <a:spcPts val="0"/>
              </a:spcBef>
              <a:buSzPct val="100000"/>
              <a:defRPr sz="43200"/>
            </a:lvl9pPr>
          </a:lstStyle>
          <a:p>
            <a:endParaRPr/>
          </a:p>
        </p:txBody>
      </p:sp>
      <p:sp>
        <p:nvSpPr>
          <p:cNvPr id="46" name="Shape 46"/>
          <p:cNvSpPr txBox="1">
            <a:spLocks noGrp="1"/>
          </p:cNvSpPr>
          <p:nvPr>
            <p:ph type="body" idx="1"/>
          </p:nvPr>
        </p:nvSpPr>
        <p:spPr>
          <a:xfrm>
            <a:off x="1122120" y="13449493"/>
            <a:ext cx="30674160" cy="5550080"/>
          </a:xfrm>
          <a:prstGeom prst="rect">
            <a:avLst/>
          </a:prstGeom>
        </p:spPr>
        <p:txBody>
          <a:bodyPr lIns="91425" tIns="91425" rIns="91425" bIns="91425" anchor="t" anchorCtr="0"/>
          <a:lstStyle>
            <a:lvl1pPr lvl="0" algn="ctr">
              <a:spcBef>
                <a:spcPts val="0"/>
              </a:spcBef>
              <a:defRPr/>
            </a:lvl1pPr>
            <a:lvl2pPr lvl="1" algn="ctr">
              <a:spcBef>
                <a:spcPts val="0"/>
              </a:spcBef>
              <a:defRPr/>
            </a:lvl2pPr>
            <a:lvl3pPr lvl="2" algn="ctr">
              <a:spcBef>
                <a:spcPts val="0"/>
              </a:spcBef>
              <a:defRPr/>
            </a:lvl3pPr>
            <a:lvl4pPr lvl="3" algn="ctr">
              <a:spcBef>
                <a:spcPts val="0"/>
              </a:spcBef>
              <a:defRPr/>
            </a:lvl4pPr>
            <a:lvl5pPr lvl="4" algn="ctr">
              <a:spcBef>
                <a:spcPts val="0"/>
              </a:spcBef>
              <a:defRPr/>
            </a:lvl5pPr>
            <a:lvl6pPr lvl="5" algn="ctr">
              <a:spcBef>
                <a:spcPts val="0"/>
              </a:spcBef>
              <a:defRPr/>
            </a:lvl6pPr>
            <a:lvl7pPr lvl="6" algn="ctr">
              <a:spcBef>
                <a:spcPts val="0"/>
              </a:spcBef>
              <a:defRPr/>
            </a:lvl7pPr>
            <a:lvl8pPr lvl="7" algn="ctr">
              <a:spcBef>
                <a:spcPts val="0"/>
              </a:spcBef>
              <a:defRPr/>
            </a:lvl8pPr>
            <a:lvl9pPr lvl="8" algn="ctr">
              <a:spcBef>
                <a:spcPts val="0"/>
              </a:spcBef>
              <a:defRPr/>
            </a:lvl9pPr>
          </a:lstStyle>
          <a:p>
            <a:endParaRPr/>
          </a:p>
        </p:txBody>
      </p:sp>
      <p:sp>
        <p:nvSpPr>
          <p:cNvPr id="47" name="Shape 47"/>
          <p:cNvSpPr txBox="1">
            <a:spLocks noGrp="1"/>
          </p:cNvSpPr>
          <p:nvPr>
            <p:ph type="sldNum" idx="12"/>
          </p:nvPr>
        </p:nvSpPr>
        <p:spPr>
          <a:xfrm>
            <a:off x="30500845" y="19896388"/>
            <a:ext cx="1975320" cy="1679360"/>
          </a:xfrm>
          <a:prstGeom prst="rect">
            <a:avLst/>
          </a:prstGeom>
        </p:spPr>
        <p:txBody>
          <a:bodyPr lIns="91425" tIns="91425" rIns="91425" bIns="91425" anchor="ctr" anchorCtr="0">
            <a:noAutofit/>
          </a:bodyPr>
          <a:lstStyle/>
          <a:p>
            <a:fld id="{00000000-1234-1234-1234-123412341234}" type="slidenum">
              <a:rPr lang="en" smtClean="0"/>
              <a:pPr/>
              <a:t>‹#›</a:t>
            </a:fld>
            <a:endParaRPr lang="e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48"/>
        <p:cNvGrpSpPr/>
        <p:nvPr/>
      </p:nvGrpSpPr>
      <p:grpSpPr>
        <a:xfrm>
          <a:off x="0" y="0"/>
          <a:ext cx="0" cy="0"/>
          <a:chOff x="0" y="0"/>
          <a:chExt cx="0" cy="0"/>
        </a:xfrm>
      </p:grpSpPr>
      <p:sp>
        <p:nvSpPr>
          <p:cNvPr id="49" name="Shape 49"/>
          <p:cNvSpPr txBox="1">
            <a:spLocks noGrp="1"/>
          </p:cNvSpPr>
          <p:nvPr>
            <p:ph type="sldNum" idx="12"/>
          </p:nvPr>
        </p:nvSpPr>
        <p:spPr>
          <a:xfrm>
            <a:off x="30500845" y="19896388"/>
            <a:ext cx="1975320" cy="1679360"/>
          </a:xfrm>
          <a:prstGeom prst="rect">
            <a:avLst/>
          </a:prstGeom>
        </p:spPr>
        <p:txBody>
          <a:bodyPr lIns="91425" tIns="91425" rIns="91425" bIns="91425" anchor="ctr" anchorCtr="0">
            <a:noAutofit/>
          </a:bodyPr>
          <a:lstStyle/>
          <a:p>
            <a:fld id="{00000000-1234-1234-1234-123412341234}" type="slidenum">
              <a:rPr lang="en" smtClean="0"/>
              <a:pPr/>
              <a:t>‹#›</a:t>
            </a:fld>
            <a:endParaRPr lang="en"/>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56"/>
        <p:cNvGrpSpPr/>
        <p:nvPr/>
      </p:nvGrpSpPr>
      <p:grpSpPr>
        <a:xfrm>
          <a:off x="0" y="0"/>
          <a:ext cx="0" cy="0"/>
          <a:chOff x="0" y="0"/>
          <a:chExt cx="0" cy="0"/>
        </a:xfrm>
      </p:grpSpPr>
      <p:sp>
        <p:nvSpPr>
          <p:cNvPr id="57" name="Shape 57"/>
          <p:cNvSpPr txBox="1">
            <a:spLocks noGrp="1"/>
          </p:cNvSpPr>
          <p:nvPr>
            <p:ph type="ctrTitle"/>
          </p:nvPr>
        </p:nvSpPr>
        <p:spPr>
          <a:xfrm>
            <a:off x="2468880" y="3591561"/>
            <a:ext cx="27980640" cy="7640320"/>
          </a:xfrm>
          <a:prstGeom prst="rect">
            <a:avLst/>
          </a:prstGeom>
          <a:noFill/>
          <a:ln>
            <a:noFill/>
          </a:ln>
        </p:spPr>
        <p:txBody>
          <a:bodyPr lIns="20500" tIns="20500" rIns="20500" bIns="20500" anchor="b" anchorCtr="0"/>
          <a:lstStyle>
            <a:lvl1pPr marL="0" marR="0" lvl="0" indent="0" algn="ctr" rtl="0">
              <a:lnSpc>
                <a:spcPct val="90000"/>
              </a:lnSpc>
              <a:spcBef>
                <a:spcPts val="0"/>
              </a:spcBef>
              <a:buClr>
                <a:schemeClr val="dk1"/>
              </a:buClr>
              <a:buFont typeface="Calibri"/>
              <a:buNone/>
              <a:defRPr sz="17280" b="0" i="0" u="none" strike="noStrike" cap="none">
                <a:solidFill>
                  <a:schemeClr val="dk1"/>
                </a:solidFill>
                <a:latin typeface="Calibri"/>
                <a:ea typeface="Calibri"/>
                <a:cs typeface="Calibri"/>
                <a:sym typeface="Calibri"/>
              </a:defRPr>
            </a:lvl1pPr>
            <a:lvl2pPr lvl="1" indent="0">
              <a:spcBef>
                <a:spcPts val="0"/>
              </a:spcBef>
              <a:buNone/>
              <a:defRPr sz="1440"/>
            </a:lvl2pPr>
            <a:lvl3pPr lvl="2" indent="0">
              <a:spcBef>
                <a:spcPts val="0"/>
              </a:spcBef>
              <a:buNone/>
              <a:defRPr sz="1440"/>
            </a:lvl3pPr>
            <a:lvl4pPr lvl="3" indent="0">
              <a:spcBef>
                <a:spcPts val="0"/>
              </a:spcBef>
              <a:buNone/>
              <a:defRPr sz="1440"/>
            </a:lvl4pPr>
            <a:lvl5pPr lvl="4" indent="0">
              <a:spcBef>
                <a:spcPts val="0"/>
              </a:spcBef>
              <a:buNone/>
              <a:defRPr sz="1440"/>
            </a:lvl5pPr>
            <a:lvl6pPr lvl="5" indent="0">
              <a:spcBef>
                <a:spcPts val="0"/>
              </a:spcBef>
              <a:buNone/>
              <a:defRPr sz="1440"/>
            </a:lvl6pPr>
            <a:lvl7pPr lvl="6" indent="0">
              <a:spcBef>
                <a:spcPts val="0"/>
              </a:spcBef>
              <a:buNone/>
              <a:defRPr sz="1440"/>
            </a:lvl7pPr>
            <a:lvl8pPr lvl="7" indent="0">
              <a:spcBef>
                <a:spcPts val="0"/>
              </a:spcBef>
              <a:buNone/>
              <a:defRPr sz="1440"/>
            </a:lvl8pPr>
            <a:lvl9pPr lvl="8" indent="0">
              <a:spcBef>
                <a:spcPts val="0"/>
              </a:spcBef>
              <a:buNone/>
              <a:defRPr sz="1440"/>
            </a:lvl9pPr>
          </a:lstStyle>
          <a:p>
            <a:endParaRPr/>
          </a:p>
        </p:txBody>
      </p:sp>
      <p:sp>
        <p:nvSpPr>
          <p:cNvPr id="58" name="Shape 58"/>
          <p:cNvSpPr txBox="1">
            <a:spLocks noGrp="1"/>
          </p:cNvSpPr>
          <p:nvPr>
            <p:ph type="subTitle" idx="1"/>
          </p:nvPr>
        </p:nvSpPr>
        <p:spPr>
          <a:xfrm>
            <a:off x="4114806" y="11526526"/>
            <a:ext cx="24688796" cy="5298436"/>
          </a:xfrm>
          <a:prstGeom prst="rect">
            <a:avLst/>
          </a:prstGeom>
          <a:noFill/>
          <a:ln>
            <a:noFill/>
          </a:ln>
        </p:spPr>
        <p:txBody>
          <a:bodyPr lIns="20500" tIns="20500" rIns="20500" bIns="20500" anchor="t" anchorCtr="0"/>
          <a:lstStyle>
            <a:lvl1pPr marL="0" marR="0" lvl="0" indent="0" algn="ctr" rtl="0">
              <a:lnSpc>
                <a:spcPct val="90000"/>
              </a:lnSpc>
              <a:spcBef>
                <a:spcPts val="2880"/>
              </a:spcBef>
              <a:buClr>
                <a:schemeClr val="dk1"/>
              </a:buClr>
              <a:buFont typeface="Arial"/>
              <a:buNone/>
              <a:defRPr sz="6840" b="0" i="0" u="none" strike="noStrike" cap="none">
                <a:solidFill>
                  <a:schemeClr val="dk1"/>
                </a:solidFill>
                <a:latin typeface="Calibri"/>
                <a:ea typeface="Calibri"/>
                <a:cs typeface="Calibri"/>
                <a:sym typeface="Calibri"/>
              </a:defRPr>
            </a:lvl1pPr>
            <a:lvl2pPr marL="1325880" marR="0" lvl="1" indent="0" algn="ctr" rtl="0">
              <a:lnSpc>
                <a:spcPct val="90000"/>
              </a:lnSpc>
              <a:spcBef>
                <a:spcPts val="1440"/>
              </a:spcBef>
              <a:buClr>
                <a:schemeClr val="dk1"/>
              </a:buClr>
              <a:buFont typeface="Arial"/>
              <a:buNone/>
              <a:defRPr sz="5760" b="0" i="0" u="none" strike="noStrike" cap="none">
                <a:solidFill>
                  <a:schemeClr val="dk1"/>
                </a:solidFill>
                <a:latin typeface="Calibri"/>
                <a:ea typeface="Calibri"/>
                <a:cs typeface="Calibri"/>
                <a:sym typeface="Calibri"/>
              </a:defRPr>
            </a:lvl2pPr>
            <a:lvl3pPr marL="2651760" marR="0" lvl="2" indent="0" algn="ctr" rtl="0">
              <a:lnSpc>
                <a:spcPct val="90000"/>
              </a:lnSpc>
              <a:spcBef>
                <a:spcPts val="1440"/>
              </a:spcBef>
              <a:buClr>
                <a:schemeClr val="dk1"/>
              </a:buClr>
              <a:buFont typeface="Arial"/>
              <a:buNone/>
              <a:defRPr sz="5400" b="0" i="0" u="none" strike="noStrike" cap="none">
                <a:solidFill>
                  <a:schemeClr val="dk1"/>
                </a:solidFill>
                <a:latin typeface="Calibri"/>
                <a:ea typeface="Calibri"/>
                <a:cs typeface="Calibri"/>
                <a:sym typeface="Calibri"/>
              </a:defRPr>
            </a:lvl3pPr>
            <a:lvl4pPr marL="3977640" marR="0" lvl="3" indent="0" algn="ctr" rtl="0">
              <a:lnSpc>
                <a:spcPct val="90000"/>
              </a:lnSpc>
              <a:spcBef>
                <a:spcPts val="1440"/>
              </a:spcBef>
              <a:buClr>
                <a:schemeClr val="dk1"/>
              </a:buClr>
              <a:buFont typeface="Arial"/>
              <a:buNone/>
              <a:defRPr sz="4680" b="0" i="0" u="none" strike="noStrike" cap="none">
                <a:solidFill>
                  <a:schemeClr val="dk1"/>
                </a:solidFill>
                <a:latin typeface="Calibri"/>
                <a:ea typeface="Calibri"/>
                <a:cs typeface="Calibri"/>
                <a:sym typeface="Calibri"/>
              </a:defRPr>
            </a:lvl4pPr>
            <a:lvl5pPr marL="5303520" marR="0" lvl="4" indent="0" algn="ctr" rtl="0">
              <a:lnSpc>
                <a:spcPct val="90000"/>
              </a:lnSpc>
              <a:spcBef>
                <a:spcPts val="1440"/>
              </a:spcBef>
              <a:buClr>
                <a:schemeClr val="dk1"/>
              </a:buClr>
              <a:buFont typeface="Arial"/>
              <a:buNone/>
              <a:defRPr sz="4680" b="0" i="0" u="none" strike="noStrike" cap="none">
                <a:solidFill>
                  <a:schemeClr val="dk1"/>
                </a:solidFill>
                <a:latin typeface="Calibri"/>
                <a:ea typeface="Calibri"/>
                <a:cs typeface="Calibri"/>
                <a:sym typeface="Calibri"/>
              </a:defRPr>
            </a:lvl5pPr>
            <a:lvl6pPr marL="6629400" marR="0" lvl="5" indent="0" algn="ctr" rtl="0">
              <a:lnSpc>
                <a:spcPct val="90000"/>
              </a:lnSpc>
              <a:spcBef>
                <a:spcPts val="1440"/>
              </a:spcBef>
              <a:buClr>
                <a:schemeClr val="dk1"/>
              </a:buClr>
              <a:buFont typeface="Arial"/>
              <a:buNone/>
              <a:defRPr sz="4680" b="0" i="0" u="none" strike="noStrike" cap="none">
                <a:solidFill>
                  <a:schemeClr val="dk1"/>
                </a:solidFill>
                <a:latin typeface="Calibri"/>
                <a:ea typeface="Calibri"/>
                <a:cs typeface="Calibri"/>
                <a:sym typeface="Calibri"/>
              </a:defRPr>
            </a:lvl6pPr>
            <a:lvl7pPr marL="7955280" marR="0" lvl="6" indent="0" algn="ctr" rtl="0">
              <a:lnSpc>
                <a:spcPct val="90000"/>
              </a:lnSpc>
              <a:spcBef>
                <a:spcPts val="1440"/>
              </a:spcBef>
              <a:buClr>
                <a:schemeClr val="dk1"/>
              </a:buClr>
              <a:buFont typeface="Arial"/>
              <a:buNone/>
              <a:defRPr sz="4680" b="0" i="0" u="none" strike="noStrike" cap="none">
                <a:solidFill>
                  <a:schemeClr val="dk1"/>
                </a:solidFill>
                <a:latin typeface="Calibri"/>
                <a:ea typeface="Calibri"/>
                <a:cs typeface="Calibri"/>
                <a:sym typeface="Calibri"/>
              </a:defRPr>
            </a:lvl7pPr>
            <a:lvl8pPr marL="9281160" marR="0" lvl="7" indent="0" algn="ctr" rtl="0">
              <a:lnSpc>
                <a:spcPct val="90000"/>
              </a:lnSpc>
              <a:spcBef>
                <a:spcPts val="1440"/>
              </a:spcBef>
              <a:buClr>
                <a:schemeClr val="dk1"/>
              </a:buClr>
              <a:buFont typeface="Arial"/>
              <a:buNone/>
              <a:defRPr sz="4680" b="0" i="0" u="none" strike="noStrike" cap="none">
                <a:solidFill>
                  <a:schemeClr val="dk1"/>
                </a:solidFill>
                <a:latin typeface="Calibri"/>
                <a:ea typeface="Calibri"/>
                <a:cs typeface="Calibri"/>
                <a:sym typeface="Calibri"/>
              </a:defRPr>
            </a:lvl8pPr>
            <a:lvl9pPr marL="10652760" marR="0" lvl="8" indent="-45720" algn="ctr" rtl="0">
              <a:lnSpc>
                <a:spcPct val="90000"/>
              </a:lnSpc>
              <a:spcBef>
                <a:spcPts val="1440"/>
              </a:spcBef>
              <a:buClr>
                <a:schemeClr val="dk1"/>
              </a:buClr>
              <a:buFont typeface="Arial"/>
              <a:buNone/>
              <a:defRPr sz="4680" b="0" i="0" u="none" strike="noStrike" cap="none">
                <a:solidFill>
                  <a:schemeClr val="dk1"/>
                </a:solidFill>
                <a:latin typeface="Calibri"/>
                <a:ea typeface="Calibri"/>
                <a:cs typeface="Calibri"/>
                <a:sym typeface="Calibri"/>
              </a:defRPr>
            </a:lvl9pPr>
          </a:lstStyle>
          <a:p>
            <a:endParaRPr/>
          </a:p>
        </p:txBody>
      </p:sp>
      <p:sp>
        <p:nvSpPr>
          <p:cNvPr id="59" name="Shape 59"/>
          <p:cNvSpPr txBox="1">
            <a:spLocks noGrp="1"/>
          </p:cNvSpPr>
          <p:nvPr>
            <p:ph type="dt" idx="10"/>
          </p:nvPr>
        </p:nvSpPr>
        <p:spPr>
          <a:xfrm>
            <a:off x="2263146" y="20340328"/>
            <a:ext cx="7406636" cy="1168397"/>
          </a:xfrm>
          <a:prstGeom prst="rect">
            <a:avLst/>
          </a:prstGeom>
          <a:noFill/>
          <a:ln>
            <a:noFill/>
          </a:ln>
        </p:spPr>
        <p:txBody>
          <a:bodyPr lIns="20500" tIns="20500" rIns="20500" bIns="20500" anchor="ctr" anchorCtr="0"/>
          <a:lstStyle>
            <a:lvl1pPr marL="0" marR="0" lvl="0" indent="0" algn="l" rtl="0">
              <a:spcBef>
                <a:spcPts val="0"/>
              </a:spcBef>
              <a:spcAft>
                <a:spcPts val="0"/>
              </a:spcAft>
              <a:buNone/>
              <a:defRPr sz="3600" b="0" i="0" u="none" strike="noStrike" cap="none">
                <a:solidFill>
                  <a:srgbClr val="888888"/>
                </a:solidFill>
                <a:latin typeface="Arial"/>
                <a:ea typeface="Arial"/>
                <a:cs typeface="Arial"/>
                <a:sym typeface="Arial"/>
              </a:defRPr>
            </a:lvl1pPr>
            <a:lvl2pPr marL="1417320" marR="0" lvl="1" indent="-1051560" algn="l" rtl="0">
              <a:spcBef>
                <a:spcPts val="0"/>
              </a:spcBef>
              <a:spcAft>
                <a:spcPts val="0"/>
              </a:spcAft>
              <a:buNone/>
              <a:defRPr sz="5400" b="0" i="0" u="none" strike="noStrike" cap="none">
                <a:solidFill>
                  <a:schemeClr val="dk1"/>
                </a:solidFill>
                <a:latin typeface="Arial"/>
                <a:ea typeface="Arial"/>
                <a:cs typeface="Arial"/>
                <a:sym typeface="Arial"/>
              </a:defRPr>
            </a:lvl2pPr>
            <a:lvl3pPr marL="2880360" marR="0" lvl="2" indent="-2148840" algn="l" rtl="0">
              <a:spcBef>
                <a:spcPts val="0"/>
              </a:spcBef>
              <a:spcAft>
                <a:spcPts val="0"/>
              </a:spcAft>
              <a:buNone/>
              <a:defRPr sz="5400" b="0" i="0" u="none" strike="noStrike" cap="none">
                <a:solidFill>
                  <a:schemeClr val="dk1"/>
                </a:solidFill>
                <a:latin typeface="Arial"/>
                <a:ea typeface="Arial"/>
                <a:cs typeface="Arial"/>
                <a:sym typeface="Arial"/>
              </a:defRPr>
            </a:lvl3pPr>
            <a:lvl4pPr marL="4297680" marR="0" lvl="3" indent="-3200400" algn="l" rtl="0">
              <a:spcBef>
                <a:spcPts val="0"/>
              </a:spcBef>
              <a:spcAft>
                <a:spcPts val="0"/>
              </a:spcAft>
              <a:buNone/>
              <a:defRPr sz="5400" b="0" i="0" u="none" strike="noStrike" cap="none">
                <a:solidFill>
                  <a:schemeClr val="dk1"/>
                </a:solidFill>
                <a:latin typeface="Arial"/>
                <a:ea typeface="Arial"/>
                <a:cs typeface="Arial"/>
                <a:sym typeface="Arial"/>
              </a:defRPr>
            </a:lvl4pPr>
            <a:lvl5pPr marL="5760720" marR="0" lvl="4" indent="-4297680" algn="l" rtl="0">
              <a:spcBef>
                <a:spcPts val="0"/>
              </a:spcBef>
              <a:spcAft>
                <a:spcPts val="0"/>
              </a:spcAft>
              <a:buNone/>
              <a:defRPr sz="5400" b="0" i="0" u="none" strike="noStrike" cap="none">
                <a:solidFill>
                  <a:schemeClr val="dk1"/>
                </a:solidFill>
                <a:latin typeface="Arial"/>
                <a:ea typeface="Arial"/>
                <a:cs typeface="Arial"/>
                <a:sym typeface="Arial"/>
              </a:defRPr>
            </a:lvl5pPr>
            <a:lvl6pPr marL="1828800" marR="0" lvl="5" indent="0" algn="l" rtl="0">
              <a:spcBef>
                <a:spcPts val="0"/>
              </a:spcBef>
              <a:buNone/>
              <a:defRPr sz="5400" b="0" i="0" u="none" strike="noStrike" cap="none">
                <a:solidFill>
                  <a:schemeClr val="dk1"/>
                </a:solidFill>
                <a:latin typeface="Arial"/>
                <a:ea typeface="Arial"/>
                <a:cs typeface="Arial"/>
                <a:sym typeface="Arial"/>
              </a:defRPr>
            </a:lvl6pPr>
            <a:lvl7pPr marL="2194560" marR="0" lvl="6" indent="0" algn="l" rtl="0">
              <a:spcBef>
                <a:spcPts val="0"/>
              </a:spcBef>
              <a:buNone/>
              <a:defRPr sz="5400" b="0" i="0" u="none" strike="noStrike" cap="none">
                <a:solidFill>
                  <a:schemeClr val="dk1"/>
                </a:solidFill>
                <a:latin typeface="Arial"/>
                <a:ea typeface="Arial"/>
                <a:cs typeface="Arial"/>
                <a:sym typeface="Arial"/>
              </a:defRPr>
            </a:lvl7pPr>
            <a:lvl8pPr marL="2606040" marR="0" lvl="7" indent="0" algn="l" rtl="0">
              <a:spcBef>
                <a:spcPts val="0"/>
              </a:spcBef>
              <a:buNone/>
              <a:defRPr sz="5400" b="0" i="0" u="none" strike="noStrike" cap="none">
                <a:solidFill>
                  <a:schemeClr val="dk1"/>
                </a:solidFill>
                <a:latin typeface="Arial"/>
                <a:ea typeface="Arial"/>
                <a:cs typeface="Arial"/>
                <a:sym typeface="Arial"/>
              </a:defRPr>
            </a:lvl8pPr>
            <a:lvl9pPr marL="2971800" marR="0" lvl="8" indent="0" algn="l" rtl="0">
              <a:spcBef>
                <a:spcPts val="0"/>
              </a:spcBef>
              <a:buNone/>
              <a:defRPr sz="5400" b="0" i="0" u="none" strike="noStrike" cap="none">
                <a:solidFill>
                  <a:schemeClr val="dk1"/>
                </a:solidFill>
                <a:latin typeface="Arial"/>
                <a:ea typeface="Arial"/>
                <a:cs typeface="Arial"/>
                <a:sym typeface="Arial"/>
              </a:defRPr>
            </a:lvl9pPr>
          </a:lstStyle>
          <a:p>
            <a:endParaRPr/>
          </a:p>
        </p:txBody>
      </p:sp>
      <p:sp>
        <p:nvSpPr>
          <p:cNvPr id="60" name="Shape 60"/>
          <p:cNvSpPr txBox="1">
            <a:spLocks noGrp="1"/>
          </p:cNvSpPr>
          <p:nvPr>
            <p:ph type="ftr" idx="11"/>
          </p:nvPr>
        </p:nvSpPr>
        <p:spPr>
          <a:xfrm>
            <a:off x="10904220" y="20340328"/>
            <a:ext cx="11109960" cy="1168397"/>
          </a:xfrm>
          <a:prstGeom prst="rect">
            <a:avLst/>
          </a:prstGeom>
          <a:noFill/>
          <a:ln>
            <a:noFill/>
          </a:ln>
        </p:spPr>
        <p:txBody>
          <a:bodyPr lIns="20500" tIns="20500" rIns="20500" bIns="20500" anchor="ctr" anchorCtr="0"/>
          <a:lstStyle>
            <a:lvl1pPr marL="0" marR="0" lvl="0" indent="0" algn="ctr" rtl="0">
              <a:spcBef>
                <a:spcPts val="0"/>
              </a:spcBef>
              <a:spcAft>
                <a:spcPts val="0"/>
              </a:spcAft>
              <a:buNone/>
              <a:defRPr sz="3600" b="0" i="0" u="none" strike="noStrike" cap="none">
                <a:solidFill>
                  <a:srgbClr val="888888"/>
                </a:solidFill>
                <a:latin typeface="Arial"/>
                <a:ea typeface="Arial"/>
                <a:cs typeface="Arial"/>
                <a:sym typeface="Arial"/>
              </a:defRPr>
            </a:lvl1pPr>
            <a:lvl2pPr marL="1417320" marR="0" lvl="1" indent="-1051560" algn="l" rtl="0">
              <a:spcBef>
                <a:spcPts val="0"/>
              </a:spcBef>
              <a:spcAft>
                <a:spcPts val="0"/>
              </a:spcAft>
              <a:buNone/>
              <a:defRPr sz="5400" b="0" i="0" u="none" strike="noStrike" cap="none">
                <a:solidFill>
                  <a:schemeClr val="dk1"/>
                </a:solidFill>
                <a:latin typeface="Arial"/>
                <a:ea typeface="Arial"/>
                <a:cs typeface="Arial"/>
                <a:sym typeface="Arial"/>
              </a:defRPr>
            </a:lvl2pPr>
            <a:lvl3pPr marL="2880360" marR="0" lvl="2" indent="-2148840" algn="l" rtl="0">
              <a:spcBef>
                <a:spcPts val="0"/>
              </a:spcBef>
              <a:spcAft>
                <a:spcPts val="0"/>
              </a:spcAft>
              <a:buNone/>
              <a:defRPr sz="5400" b="0" i="0" u="none" strike="noStrike" cap="none">
                <a:solidFill>
                  <a:schemeClr val="dk1"/>
                </a:solidFill>
                <a:latin typeface="Arial"/>
                <a:ea typeface="Arial"/>
                <a:cs typeface="Arial"/>
                <a:sym typeface="Arial"/>
              </a:defRPr>
            </a:lvl3pPr>
            <a:lvl4pPr marL="4297680" marR="0" lvl="3" indent="-3200400" algn="l" rtl="0">
              <a:spcBef>
                <a:spcPts val="0"/>
              </a:spcBef>
              <a:spcAft>
                <a:spcPts val="0"/>
              </a:spcAft>
              <a:buNone/>
              <a:defRPr sz="5400" b="0" i="0" u="none" strike="noStrike" cap="none">
                <a:solidFill>
                  <a:schemeClr val="dk1"/>
                </a:solidFill>
                <a:latin typeface="Arial"/>
                <a:ea typeface="Arial"/>
                <a:cs typeface="Arial"/>
                <a:sym typeface="Arial"/>
              </a:defRPr>
            </a:lvl4pPr>
            <a:lvl5pPr marL="5760720" marR="0" lvl="4" indent="-4297680" algn="l" rtl="0">
              <a:spcBef>
                <a:spcPts val="0"/>
              </a:spcBef>
              <a:spcAft>
                <a:spcPts val="0"/>
              </a:spcAft>
              <a:buNone/>
              <a:defRPr sz="5400" b="0" i="0" u="none" strike="noStrike" cap="none">
                <a:solidFill>
                  <a:schemeClr val="dk1"/>
                </a:solidFill>
                <a:latin typeface="Arial"/>
                <a:ea typeface="Arial"/>
                <a:cs typeface="Arial"/>
                <a:sym typeface="Arial"/>
              </a:defRPr>
            </a:lvl5pPr>
            <a:lvl6pPr marL="1828800" marR="0" lvl="5" indent="0" algn="l" rtl="0">
              <a:spcBef>
                <a:spcPts val="0"/>
              </a:spcBef>
              <a:buNone/>
              <a:defRPr sz="5400" b="0" i="0" u="none" strike="noStrike" cap="none">
                <a:solidFill>
                  <a:schemeClr val="dk1"/>
                </a:solidFill>
                <a:latin typeface="Arial"/>
                <a:ea typeface="Arial"/>
                <a:cs typeface="Arial"/>
                <a:sym typeface="Arial"/>
              </a:defRPr>
            </a:lvl6pPr>
            <a:lvl7pPr marL="2194560" marR="0" lvl="6" indent="0" algn="l" rtl="0">
              <a:spcBef>
                <a:spcPts val="0"/>
              </a:spcBef>
              <a:buNone/>
              <a:defRPr sz="5400" b="0" i="0" u="none" strike="noStrike" cap="none">
                <a:solidFill>
                  <a:schemeClr val="dk1"/>
                </a:solidFill>
                <a:latin typeface="Arial"/>
                <a:ea typeface="Arial"/>
                <a:cs typeface="Arial"/>
                <a:sym typeface="Arial"/>
              </a:defRPr>
            </a:lvl7pPr>
            <a:lvl8pPr marL="2606040" marR="0" lvl="7" indent="0" algn="l" rtl="0">
              <a:spcBef>
                <a:spcPts val="0"/>
              </a:spcBef>
              <a:buNone/>
              <a:defRPr sz="5400" b="0" i="0" u="none" strike="noStrike" cap="none">
                <a:solidFill>
                  <a:schemeClr val="dk1"/>
                </a:solidFill>
                <a:latin typeface="Arial"/>
                <a:ea typeface="Arial"/>
                <a:cs typeface="Arial"/>
                <a:sym typeface="Arial"/>
              </a:defRPr>
            </a:lvl8pPr>
            <a:lvl9pPr marL="2971800" marR="0" lvl="8" indent="0" algn="l" rtl="0">
              <a:spcBef>
                <a:spcPts val="0"/>
              </a:spcBef>
              <a:buNone/>
              <a:defRPr sz="5400" b="0" i="0" u="none" strike="noStrike" cap="none">
                <a:solidFill>
                  <a:schemeClr val="dk1"/>
                </a:solidFill>
                <a:latin typeface="Arial"/>
                <a:ea typeface="Arial"/>
                <a:cs typeface="Arial"/>
                <a:sym typeface="Arial"/>
              </a:defRPr>
            </a:lvl9pPr>
          </a:lstStyle>
          <a:p>
            <a:endParaRPr/>
          </a:p>
        </p:txBody>
      </p:sp>
      <p:sp>
        <p:nvSpPr>
          <p:cNvPr id="61" name="Shape 61"/>
          <p:cNvSpPr txBox="1">
            <a:spLocks noGrp="1"/>
          </p:cNvSpPr>
          <p:nvPr>
            <p:ph type="sldNum" idx="12"/>
          </p:nvPr>
        </p:nvSpPr>
        <p:spPr>
          <a:xfrm>
            <a:off x="23248626" y="20340328"/>
            <a:ext cx="7406636" cy="1168397"/>
          </a:xfrm>
          <a:prstGeom prst="rect">
            <a:avLst/>
          </a:prstGeom>
          <a:noFill/>
          <a:ln>
            <a:noFill/>
          </a:ln>
        </p:spPr>
        <p:txBody>
          <a:bodyPr lIns="20500" tIns="10250" rIns="20500" bIns="10250" anchor="ctr" anchorCtr="0">
            <a:noAutofit/>
          </a:bodyPr>
          <a:lstStyle/>
          <a:p>
            <a:pPr algn="r">
              <a:buSzPct val="25000"/>
            </a:pPr>
            <a:fld id="{00000000-1234-1234-1234-123412341234}" type="slidenum">
              <a:rPr lang="en" sz="3600" smtClean="0">
                <a:solidFill>
                  <a:srgbClr val="888888"/>
                </a:solidFill>
              </a:rPr>
              <a:pPr algn="r">
                <a:buSzPct val="25000"/>
              </a:pPr>
              <a:t>‹#›</a:t>
            </a:fld>
            <a:endParaRPr lang="en" sz="3600">
              <a:solidFill>
                <a:srgbClr val="888888"/>
              </a:solidFill>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Shape 62"/>
        <p:cNvGrpSpPr/>
        <p:nvPr/>
      </p:nvGrpSpPr>
      <p:grpSpPr>
        <a:xfrm>
          <a:off x="0" y="0"/>
          <a:ext cx="0" cy="0"/>
          <a:chOff x="0" y="0"/>
          <a:chExt cx="0" cy="0"/>
        </a:xfrm>
      </p:grpSpPr>
      <p:sp>
        <p:nvSpPr>
          <p:cNvPr id="63" name="Shape 63"/>
          <p:cNvSpPr txBox="1">
            <a:spLocks noGrp="1"/>
          </p:cNvSpPr>
          <p:nvPr>
            <p:ph type="title"/>
          </p:nvPr>
        </p:nvSpPr>
        <p:spPr>
          <a:xfrm>
            <a:off x="2263146" y="1168401"/>
            <a:ext cx="28392116" cy="4241801"/>
          </a:xfrm>
          <a:prstGeom prst="rect">
            <a:avLst/>
          </a:prstGeom>
          <a:noFill/>
          <a:ln>
            <a:noFill/>
          </a:ln>
        </p:spPr>
        <p:txBody>
          <a:bodyPr lIns="20500" tIns="20500" rIns="20500" bIns="20500" anchor="ctr" anchorCtr="0"/>
          <a:lstStyle>
            <a:lvl1pPr marL="0" marR="0" lvl="0" indent="0" algn="l" rtl="0">
              <a:lnSpc>
                <a:spcPct val="90000"/>
              </a:lnSpc>
              <a:spcBef>
                <a:spcPts val="0"/>
              </a:spcBef>
              <a:buClr>
                <a:schemeClr val="dk1"/>
              </a:buClr>
              <a:buFont typeface="Calibri"/>
              <a:buNone/>
              <a:defRPr sz="12960" b="0" i="0" u="none" strike="noStrike" cap="none">
                <a:solidFill>
                  <a:schemeClr val="dk1"/>
                </a:solidFill>
                <a:latin typeface="Calibri"/>
                <a:ea typeface="Calibri"/>
                <a:cs typeface="Calibri"/>
                <a:sym typeface="Calibri"/>
              </a:defRPr>
            </a:lvl1pPr>
            <a:lvl2pPr lvl="1" indent="0">
              <a:spcBef>
                <a:spcPts val="0"/>
              </a:spcBef>
              <a:buNone/>
              <a:defRPr sz="1440"/>
            </a:lvl2pPr>
            <a:lvl3pPr lvl="2" indent="0">
              <a:spcBef>
                <a:spcPts val="0"/>
              </a:spcBef>
              <a:buNone/>
              <a:defRPr sz="1440"/>
            </a:lvl3pPr>
            <a:lvl4pPr lvl="3" indent="0">
              <a:spcBef>
                <a:spcPts val="0"/>
              </a:spcBef>
              <a:buNone/>
              <a:defRPr sz="1440"/>
            </a:lvl4pPr>
            <a:lvl5pPr lvl="4" indent="0">
              <a:spcBef>
                <a:spcPts val="0"/>
              </a:spcBef>
              <a:buNone/>
              <a:defRPr sz="1440"/>
            </a:lvl5pPr>
            <a:lvl6pPr lvl="5" indent="0">
              <a:spcBef>
                <a:spcPts val="0"/>
              </a:spcBef>
              <a:buNone/>
              <a:defRPr sz="1440"/>
            </a:lvl6pPr>
            <a:lvl7pPr lvl="6" indent="0">
              <a:spcBef>
                <a:spcPts val="0"/>
              </a:spcBef>
              <a:buNone/>
              <a:defRPr sz="1440"/>
            </a:lvl7pPr>
            <a:lvl8pPr lvl="7" indent="0">
              <a:spcBef>
                <a:spcPts val="0"/>
              </a:spcBef>
              <a:buNone/>
              <a:defRPr sz="1440"/>
            </a:lvl8pPr>
            <a:lvl9pPr lvl="8" indent="0">
              <a:spcBef>
                <a:spcPts val="0"/>
              </a:spcBef>
              <a:buNone/>
              <a:defRPr sz="1440"/>
            </a:lvl9pPr>
          </a:lstStyle>
          <a:p>
            <a:endParaRPr/>
          </a:p>
        </p:txBody>
      </p:sp>
      <p:sp>
        <p:nvSpPr>
          <p:cNvPr id="64" name="Shape 64"/>
          <p:cNvSpPr txBox="1">
            <a:spLocks noGrp="1"/>
          </p:cNvSpPr>
          <p:nvPr>
            <p:ph type="body" idx="1"/>
          </p:nvPr>
        </p:nvSpPr>
        <p:spPr>
          <a:xfrm>
            <a:off x="2263146" y="5842003"/>
            <a:ext cx="28392116" cy="13924279"/>
          </a:xfrm>
          <a:prstGeom prst="rect">
            <a:avLst/>
          </a:prstGeom>
          <a:noFill/>
          <a:ln>
            <a:noFill/>
          </a:ln>
        </p:spPr>
        <p:txBody>
          <a:bodyPr lIns="20500" tIns="20500" rIns="20500" bIns="20500" anchor="t" anchorCtr="0"/>
          <a:lstStyle>
            <a:lvl1pPr marL="685800" marR="0" lvl="0" indent="-182880" algn="l" rtl="0">
              <a:lnSpc>
                <a:spcPct val="90000"/>
              </a:lnSpc>
              <a:spcBef>
                <a:spcPts val="2880"/>
              </a:spcBef>
              <a:buClr>
                <a:schemeClr val="dk1"/>
              </a:buClr>
              <a:buSzPct val="100000"/>
              <a:buFont typeface="Arial"/>
              <a:buChar char="•"/>
              <a:defRPr sz="8280" b="0" i="0" u="none" strike="noStrike" cap="none">
                <a:solidFill>
                  <a:schemeClr val="dk1"/>
                </a:solidFill>
                <a:latin typeface="Calibri"/>
                <a:ea typeface="Calibri"/>
                <a:cs typeface="Calibri"/>
                <a:sym typeface="Calibri"/>
              </a:defRPr>
            </a:lvl1pPr>
            <a:lvl2pPr marL="2011680" marR="0" lvl="1" indent="-228600" algn="l" rtl="0">
              <a:lnSpc>
                <a:spcPct val="90000"/>
              </a:lnSpc>
              <a:spcBef>
                <a:spcPts val="1440"/>
              </a:spcBef>
              <a:buClr>
                <a:schemeClr val="dk1"/>
              </a:buClr>
              <a:buSzPct val="100000"/>
              <a:buFont typeface="Arial"/>
              <a:buChar char="•"/>
              <a:defRPr sz="6840" b="0" i="0" u="none" strike="noStrike" cap="none">
                <a:solidFill>
                  <a:schemeClr val="dk1"/>
                </a:solidFill>
                <a:latin typeface="Calibri"/>
                <a:ea typeface="Calibri"/>
                <a:cs typeface="Calibri"/>
                <a:sym typeface="Calibri"/>
              </a:defRPr>
            </a:lvl2pPr>
            <a:lvl3pPr marL="3337560" marR="0" lvl="2" indent="-320040" algn="l" rtl="0">
              <a:lnSpc>
                <a:spcPct val="90000"/>
              </a:lnSpc>
              <a:spcBef>
                <a:spcPts val="1440"/>
              </a:spcBef>
              <a:buClr>
                <a:schemeClr val="dk1"/>
              </a:buClr>
              <a:buSzPct val="100000"/>
              <a:buFont typeface="Arial"/>
              <a:buChar char="•"/>
              <a:defRPr sz="5760" b="0" i="0" u="none" strike="noStrike" cap="none">
                <a:solidFill>
                  <a:schemeClr val="dk1"/>
                </a:solidFill>
                <a:latin typeface="Calibri"/>
                <a:ea typeface="Calibri"/>
                <a:cs typeface="Calibri"/>
                <a:sym typeface="Calibri"/>
              </a:defRPr>
            </a:lvl3pPr>
            <a:lvl4pPr marL="4663440" marR="0" lvl="3" indent="-365760" algn="l" rtl="0">
              <a:lnSpc>
                <a:spcPct val="90000"/>
              </a:lnSpc>
              <a:spcBef>
                <a:spcPts val="1440"/>
              </a:spcBef>
              <a:buClr>
                <a:schemeClr val="dk1"/>
              </a:buClr>
              <a:buSzPct val="100000"/>
              <a:buFont typeface="Arial"/>
              <a:buChar char="•"/>
              <a:defRPr sz="5400" b="0" i="0" u="none" strike="noStrike" cap="none">
                <a:solidFill>
                  <a:schemeClr val="dk1"/>
                </a:solidFill>
                <a:latin typeface="Calibri"/>
                <a:ea typeface="Calibri"/>
                <a:cs typeface="Calibri"/>
                <a:sym typeface="Calibri"/>
              </a:defRPr>
            </a:lvl4pPr>
            <a:lvl5pPr marL="5989320" marR="0" lvl="4" indent="-365760" algn="l" rtl="0">
              <a:lnSpc>
                <a:spcPct val="90000"/>
              </a:lnSpc>
              <a:spcBef>
                <a:spcPts val="1440"/>
              </a:spcBef>
              <a:buClr>
                <a:schemeClr val="dk1"/>
              </a:buClr>
              <a:buSzPct val="100000"/>
              <a:buFont typeface="Arial"/>
              <a:buChar char="•"/>
              <a:defRPr sz="5400" b="0" i="0" u="none" strike="noStrike" cap="none">
                <a:solidFill>
                  <a:schemeClr val="dk1"/>
                </a:solidFill>
                <a:latin typeface="Calibri"/>
                <a:ea typeface="Calibri"/>
                <a:cs typeface="Calibri"/>
                <a:sym typeface="Calibri"/>
              </a:defRPr>
            </a:lvl5pPr>
            <a:lvl6pPr marL="7315200" marR="0" lvl="5" indent="-320040" algn="l" rtl="0">
              <a:lnSpc>
                <a:spcPct val="90000"/>
              </a:lnSpc>
              <a:spcBef>
                <a:spcPts val="1440"/>
              </a:spcBef>
              <a:buClr>
                <a:schemeClr val="dk1"/>
              </a:buClr>
              <a:buSzPct val="100000"/>
              <a:buFont typeface="Arial"/>
              <a:buChar char="•"/>
              <a:defRPr sz="5400" b="0" i="0" u="none" strike="noStrike" cap="none">
                <a:solidFill>
                  <a:schemeClr val="dk1"/>
                </a:solidFill>
                <a:latin typeface="Calibri"/>
                <a:ea typeface="Calibri"/>
                <a:cs typeface="Calibri"/>
                <a:sym typeface="Calibri"/>
              </a:defRPr>
            </a:lvl6pPr>
            <a:lvl7pPr marL="8641080" marR="0" lvl="6" indent="-320040" algn="l" rtl="0">
              <a:lnSpc>
                <a:spcPct val="90000"/>
              </a:lnSpc>
              <a:spcBef>
                <a:spcPts val="1440"/>
              </a:spcBef>
              <a:buClr>
                <a:schemeClr val="dk1"/>
              </a:buClr>
              <a:buSzPct val="100000"/>
              <a:buFont typeface="Arial"/>
              <a:buChar char="•"/>
              <a:defRPr sz="5400" b="0" i="0" u="none" strike="noStrike" cap="none">
                <a:solidFill>
                  <a:schemeClr val="dk1"/>
                </a:solidFill>
                <a:latin typeface="Calibri"/>
                <a:ea typeface="Calibri"/>
                <a:cs typeface="Calibri"/>
                <a:sym typeface="Calibri"/>
              </a:defRPr>
            </a:lvl7pPr>
            <a:lvl8pPr marL="9966960" marR="0" lvl="7" indent="-320040" algn="l" rtl="0">
              <a:lnSpc>
                <a:spcPct val="90000"/>
              </a:lnSpc>
              <a:spcBef>
                <a:spcPts val="1440"/>
              </a:spcBef>
              <a:buClr>
                <a:schemeClr val="dk1"/>
              </a:buClr>
              <a:buSzPct val="100000"/>
              <a:buFont typeface="Arial"/>
              <a:buChar char="•"/>
              <a:defRPr sz="5400" b="0" i="0" u="none" strike="noStrike" cap="none">
                <a:solidFill>
                  <a:schemeClr val="dk1"/>
                </a:solidFill>
                <a:latin typeface="Calibri"/>
                <a:ea typeface="Calibri"/>
                <a:cs typeface="Calibri"/>
                <a:sym typeface="Calibri"/>
              </a:defRPr>
            </a:lvl8pPr>
            <a:lvl9pPr marL="11292840" marR="0" lvl="8" indent="-320040" algn="l" rtl="0">
              <a:lnSpc>
                <a:spcPct val="90000"/>
              </a:lnSpc>
              <a:spcBef>
                <a:spcPts val="1440"/>
              </a:spcBef>
              <a:buClr>
                <a:schemeClr val="dk1"/>
              </a:buClr>
              <a:buSzPct val="100000"/>
              <a:buFont typeface="Arial"/>
              <a:buChar char="•"/>
              <a:defRPr sz="5400" b="0" i="0" u="none" strike="noStrike" cap="none">
                <a:solidFill>
                  <a:schemeClr val="dk1"/>
                </a:solidFill>
                <a:latin typeface="Calibri"/>
                <a:ea typeface="Calibri"/>
                <a:cs typeface="Calibri"/>
                <a:sym typeface="Calibri"/>
              </a:defRPr>
            </a:lvl9pPr>
          </a:lstStyle>
          <a:p>
            <a:endParaRPr/>
          </a:p>
        </p:txBody>
      </p:sp>
      <p:sp>
        <p:nvSpPr>
          <p:cNvPr id="65" name="Shape 65"/>
          <p:cNvSpPr txBox="1">
            <a:spLocks noGrp="1"/>
          </p:cNvSpPr>
          <p:nvPr>
            <p:ph type="dt" idx="10"/>
          </p:nvPr>
        </p:nvSpPr>
        <p:spPr>
          <a:xfrm>
            <a:off x="2263146" y="20340328"/>
            <a:ext cx="7406636" cy="1168397"/>
          </a:xfrm>
          <a:prstGeom prst="rect">
            <a:avLst/>
          </a:prstGeom>
          <a:noFill/>
          <a:ln>
            <a:noFill/>
          </a:ln>
        </p:spPr>
        <p:txBody>
          <a:bodyPr lIns="20500" tIns="20500" rIns="20500" bIns="20500" anchor="ctr" anchorCtr="0"/>
          <a:lstStyle>
            <a:lvl1pPr marL="0" marR="0" lvl="0" indent="0" algn="l" rtl="0">
              <a:spcBef>
                <a:spcPts val="0"/>
              </a:spcBef>
              <a:spcAft>
                <a:spcPts val="0"/>
              </a:spcAft>
              <a:buNone/>
              <a:defRPr sz="3600" b="0" i="0" u="none" strike="noStrike" cap="none">
                <a:solidFill>
                  <a:srgbClr val="888888"/>
                </a:solidFill>
                <a:latin typeface="Arial"/>
                <a:ea typeface="Arial"/>
                <a:cs typeface="Arial"/>
                <a:sym typeface="Arial"/>
              </a:defRPr>
            </a:lvl1pPr>
            <a:lvl2pPr marL="1417320" marR="0" lvl="1" indent="-1051560" algn="l" rtl="0">
              <a:spcBef>
                <a:spcPts val="0"/>
              </a:spcBef>
              <a:spcAft>
                <a:spcPts val="0"/>
              </a:spcAft>
              <a:buNone/>
              <a:defRPr sz="5400" b="0" i="0" u="none" strike="noStrike" cap="none">
                <a:solidFill>
                  <a:schemeClr val="dk1"/>
                </a:solidFill>
                <a:latin typeface="Arial"/>
                <a:ea typeface="Arial"/>
                <a:cs typeface="Arial"/>
                <a:sym typeface="Arial"/>
              </a:defRPr>
            </a:lvl2pPr>
            <a:lvl3pPr marL="2880360" marR="0" lvl="2" indent="-2148840" algn="l" rtl="0">
              <a:spcBef>
                <a:spcPts val="0"/>
              </a:spcBef>
              <a:spcAft>
                <a:spcPts val="0"/>
              </a:spcAft>
              <a:buNone/>
              <a:defRPr sz="5400" b="0" i="0" u="none" strike="noStrike" cap="none">
                <a:solidFill>
                  <a:schemeClr val="dk1"/>
                </a:solidFill>
                <a:latin typeface="Arial"/>
                <a:ea typeface="Arial"/>
                <a:cs typeface="Arial"/>
                <a:sym typeface="Arial"/>
              </a:defRPr>
            </a:lvl3pPr>
            <a:lvl4pPr marL="4297680" marR="0" lvl="3" indent="-3200400" algn="l" rtl="0">
              <a:spcBef>
                <a:spcPts val="0"/>
              </a:spcBef>
              <a:spcAft>
                <a:spcPts val="0"/>
              </a:spcAft>
              <a:buNone/>
              <a:defRPr sz="5400" b="0" i="0" u="none" strike="noStrike" cap="none">
                <a:solidFill>
                  <a:schemeClr val="dk1"/>
                </a:solidFill>
                <a:latin typeface="Arial"/>
                <a:ea typeface="Arial"/>
                <a:cs typeface="Arial"/>
                <a:sym typeface="Arial"/>
              </a:defRPr>
            </a:lvl4pPr>
            <a:lvl5pPr marL="5760720" marR="0" lvl="4" indent="-4297680" algn="l" rtl="0">
              <a:spcBef>
                <a:spcPts val="0"/>
              </a:spcBef>
              <a:spcAft>
                <a:spcPts val="0"/>
              </a:spcAft>
              <a:buNone/>
              <a:defRPr sz="5400" b="0" i="0" u="none" strike="noStrike" cap="none">
                <a:solidFill>
                  <a:schemeClr val="dk1"/>
                </a:solidFill>
                <a:latin typeface="Arial"/>
                <a:ea typeface="Arial"/>
                <a:cs typeface="Arial"/>
                <a:sym typeface="Arial"/>
              </a:defRPr>
            </a:lvl5pPr>
            <a:lvl6pPr marL="1828800" marR="0" lvl="5" indent="0" algn="l" rtl="0">
              <a:spcBef>
                <a:spcPts val="0"/>
              </a:spcBef>
              <a:buNone/>
              <a:defRPr sz="5400" b="0" i="0" u="none" strike="noStrike" cap="none">
                <a:solidFill>
                  <a:schemeClr val="dk1"/>
                </a:solidFill>
                <a:latin typeface="Arial"/>
                <a:ea typeface="Arial"/>
                <a:cs typeface="Arial"/>
                <a:sym typeface="Arial"/>
              </a:defRPr>
            </a:lvl6pPr>
            <a:lvl7pPr marL="2194560" marR="0" lvl="6" indent="0" algn="l" rtl="0">
              <a:spcBef>
                <a:spcPts val="0"/>
              </a:spcBef>
              <a:buNone/>
              <a:defRPr sz="5400" b="0" i="0" u="none" strike="noStrike" cap="none">
                <a:solidFill>
                  <a:schemeClr val="dk1"/>
                </a:solidFill>
                <a:latin typeface="Arial"/>
                <a:ea typeface="Arial"/>
                <a:cs typeface="Arial"/>
                <a:sym typeface="Arial"/>
              </a:defRPr>
            </a:lvl7pPr>
            <a:lvl8pPr marL="2606040" marR="0" lvl="7" indent="0" algn="l" rtl="0">
              <a:spcBef>
                <a:spcPts val="0"/>
              </a:spcBef>
              <a:buNone/>
              <a:defRPr sz="5400" b="0" i="0" u="none" strike="noStrike" cap="none">
                <a:solidFill>
                  <a:schemeClr val="dk1"/>
                </a:solidFill>
                <a:latin typeface="Arial"/>
                <a:ea typeface="Arial"/>
                <a:cs typeface="Arial"/>
                <a:sym typeface="Arial"/>
              </a:defRPr>
            </a:lvl8pPr>
            <a:lvl9pPr marL="2971800" marR="0" lvl="8" indent="0" algn="l" rtl="0">
              <a:spcBef>
                <a:spcPts val="0"/>
              </a:spcBef>
              <a:buNone/>
              <a:defRPr sz="5400" b="0" i="0" u="none" strike="noStrike" cap="none">
                <a:solidFill>
                  <a:schemeClr val="dk1"/>
                </a:solidFill>
                <a:latin typeface="Arial"/>
                <a:ea typeface="Arial"/>
                <a:cs typeface="Arial"/>
                <a:sym typeface="Arial"/>
              </a:defRPr>
            </a:lvl9pPr>
          </a:lstStyle>
          <a:p>
            <a:endParaRPr/>
          </a:p>
        </p:txBody>
      </p:sp>
      <p:sp>
        <p:nvSpPr>
          <p:cNvPr id="66" name="Shape 66"/>
          <p:cNvSpPr txBox="1">
            <a:spLocks noGrp="1"/>
          </p:cNvSpPr>
          <p:nvPr>
            <p:ph type="ftr" idx="11"/>
          </p:nvPr>
        </p:nvSpPr>
        <p:spPr>
          <a:xfrm>
            <a:off x="10904220" y="20340328"/>
            <a:ext cx="11109960" cy="1168397"/>
          </a:xfrm>
          <a:prstGeom prst="rect">
            <a:avLst/>
          </a:prstGeom>
          <a:noFill/>
          <a:ln>
            <a:noFill/>
          </a:ln>
        </p:spPr>
        <p:txBody>
          <a:bodyPr lIns="20500" tIns="20500" rIns="20500" bIns="20500" anchor="ctr" anchorCtr="0"/>
          <a:lstStyle>
            <a:lvl1pPr marL="0" marR="0" lvl="0" indent="0" algn="ctr" rtl="0">
              <a:spcBef>
                <a:spcPts val="0"/>
              </a:spcBef>
              <a:spcAft>
                <a:spcPts val="0"/>
              </a:spcAft>
              <a:buNone/>
              <a:defRPr sz="3600" b="0" i="0" u="none" strike="noStrike" cap="none">
                <a:solidFill>
                  <a:srgbClr val="888888"/>
                </a:solidFill>
                <a:latin typeface="Arial"/>
                <a:ea typeface="Arial"/>
                <a:cs typeface="Arial"/>
                <a:sym typeface="Arial"/>
              </a:defRPr>
            </a:lvl1pPr>
            <a:lvl2pPr marL="1417320" marR="0" lvl="1" indent="-1051560" algn="l" rtl="0">
              <a:spcBef>
                <a:spcPts val="0"/>
              </a:spcBef>
              <a:spcAft>
                <a:spcPts val="0"/>
              </a:spcAft>
              <a:buNone/>
              <a:defRPr sz="5400" b="0" i="0" u="none" strike="noStrike" cap="none">
                <a:solidFill>
                  <a:schemeClr val="dk1"/>
                </a:solidFill>
                <a:latin typeface="Arial"/>
                <a:ea typeface="Arial"/>
                <a:cs typeface="Arial"/>
                <a:sym typeface="Arial"/>
              </a:defRPr>
            </a:lvl2pPr>
            <a:lvl3pPr marL="2880360" marR="0" lvl="2" indent="-2148840" algn="l" rtl="0">
              <a:spcBef>
                <a:spcPts val="0"/>
              </a:spcBef>
              <a:spcAft>
                <a:spcPts val="0"/>
              </a:spcAft>
              <a:buNone/>
              <a:defRPr sz="5400" b="0" i="0" u="none" strike="noStrike" cap="none">
                <a:solidFill>
                  <a:schemeClr val="dk1"/>
                </a:solidFill>
                <a:latin typeface="Arial"/>
                <a:ea typeface="Arial"/>
                <a:cs typeface="Arial"/>
                <a:sym typeface="Arial"/>
              </a:defRPr>
            </a:lvl3pPr>
            <a:lvl4pPr marL="4297680" marR="0" lvl="3" indent="-3200400" algn="l" rtl="0">
              <a:spcBef>
                <a:spcPts val="0"/>
              </a:spcBef>
              <a:spcAft>
                <a:spcPts val="0"/>
              </a:spcAft>
              <a:buNone/>
              <a:defRPr sz="5400" b="0" i="0" u="none" strike="noStrike" cap="none">
                <a:solidFill>
                  <a:schemeClr val="dk1"/>
                </a:solidFill>
                <a:latin typeface="Arial"/>
                <a:ea typeface="Arial"/>
                <a:cs typeface="Arial"/>
                <a:sym typeface="Arial"/>
              </a:defRPr>
            </a:lvl4pPr>
            <a:lvl5pPr marL="5760720" marR="0" lvl="4" indent="-4297680" algn="l" rtl="0">
              <a:spcBef>
                <a:spcPts val="0"/>
              </a:spcBef>
              <a:spcAft>
                <a:spcPts val="0"/>
              </a:spcAft>
              <a:buNone/>
              <a:defRPr sz="5400" b="0" i="0" u="none" strike="noStrike" cap="none">
                <a:solidFill>
                  <a:schemeClr val="dk1"/>
                </a:solidFill>
                <a:latin typeface="Arial"/>
                <a:ea typeface="Arial"/>
                <a:cs typeface="Arial"/>
                <a:sym typeface="Arial"/>
              </a:defRPr>
            </a:lvl5pPr>
            <a:lvl6pPr marL="1828800" marR="0" lvl="5" indent="0" algn="l" rtl="0">
              <a:spcBef>
                <a:spcPts val="0"/>
              </a:spcBef>
              <a:buNone/>
              <a:defRPr sz="5400" b="0" i="0" u="none" strike="noStrike" cap="none">
                <a:solidFill>
                  <a:schemeClr val="dk1"/>
                </a:solidFill>
                <a:latin typeface="Arial"/>
                <a:ea typeface="Arial"/>
                <a:cs typeface="Arial"/>
                <a:sym typeface="Arial"/>
              </a:defRPr>
            </a:lvl6pPr>
            <a:lvl7pPr marL="2194560" marR="0" lvl="6" indent="0" algn="l" rtl="0">
              <a:spcBef>
                <a:spcPts val="0"/>
              </a:spcBef>
              <a:buNone/>
              <a:defRPr sz="5400" b="0" i="0" u="none" strike="noStrike" cap="none">
                <a:solidFill>
                  <a:schemeClr val="dk1"/>
                </a:solidFill>
                <a:latin typeface="Arial"/>
                <a:ea typeface="Arial"/>
                <a:cs typeface="Arial"/>
                <a:sym typeface="Arial"/>
              </a:defRPr>
            </a:lvl7pPr>
            <a:lvl8pPr marL="2606040" marR="0" lvl="7" indent="0" algn="l" rtl="0">
              <a:spcBef>
                <a:spcPts val="0"/>
              </a:spcBef>
              <a:buNone/>
              <a:defRPr sz="5400" b="0" i="0" u="none" strike="noStrike" cap="none">
                <a:solidFill>
                  <a:schemeClr val="dk1"/>
                </a:solidFill>
                <a:latin typeface="Arial"/>
                <a:ea typeface="Arial"/>
                <a:cs typeface="Arial"/>
                <a:sym typeface="Arial"/>
              </a:defRPr>
            </a:lvl8pPr>
            <a:lvl9pPr marL="2971800" marR="0" lvl="8" indent="0" algn="l" rtl="0">
              <a:spcBef>
                <a:spcPts val="0"/>
              </a:spcBef>
              <a:buNone/>
              <a:defRPr sz="5400" b="0" i="0" u="none" strike="noStrike" cap="none">
                <a:solidFill>
                  <a:schemeClr val="dk1"/>
                </a:solidFill>
                <a:latin typeface="Arial"/>
                <a:ea typeface="Arial"/>
                <a:cs typeface="Arial"/>
                <a:sym typeface="Arial"/>
              </a:defRPr>
            </a:lvl9pPr>
          </a:lstStyle>
          <a:p>
            <a:endParaRPr/>
          </a:p>
        </p:txBody>
      </p:sp>
      <p:sp>
        <p:nvSpPr>
          <p:cNvPr id="67" name="Shape 67"/>
          <p:cNvSpPr txBox="1">
            <a:spLocks noGrp="1"/>
          </p:cNvSpPr>
          <p:nvPr>
            <p:ph type="sldNum" idx="12"/>
          </p:nvPr>
        </p:nvSpPr>
        <p:spPr>
          <a:xfrm>
            <a:off x="23248626" y="20340328"/>
            <a:ext cx="7406636" cy="1168397"/>
          </a:xfrm>
          <a:prstGeom prst="rect">
            <a:avLst/>
          </a:prstGeom>
          <a:noFill/>
          <a:ln>
            <a:noFill/>
          </a:ln>
        </p:spPr>
        <p:txBody>
          <a:bodyPr lIns="20500" tIns="10250" rIns="20500" bIns="10250" anchor="ctr" anchorCtr="0">
            <a:noAutofit/>
          </a:bodyPr>
          <a:lstStyle/>
          <a:p>
            <a:pPr algn="r">
              <a:buSzPct val="25000"/>
            </a:pPr>
            <a:fld id="{00000000-1234-1234-1234-123412341234}" type="slidenum">
              <a:rPr lang="en" sz="3600" smtClean="0">
                <a:solidFill>
                  <a:srgbClr val="888888"/>
                </a:solidFill>
              </a:rPr>
              <a:pPr algn="r">
                <a:buSzPct val="25000"/>
              </a:pPr>
              <a:t>‹#›</a:t>
            </a:fld>
            <a:endParaRPr lang="en" sz="3600">
              <a:solidFill>
                <a:srgbClr val="888888"/>
              </a:solidFill>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68"/>
        <p:cNvGrpSpPr/>
        <p:nvPr/>
      </p:nvGrpSpPr>
      <p:grpSpPr>
        <a:xfrm>
          <a:off x="0" y="0"/>
          <a:ext cx="0" cy="0"/>
          <a:chOff x="0" y="0"/>
          <a:chExt cx="0" cy="0"/>
        </a:xfrm>
      </p:grpSpPr>
      <p:sp>
        <p:nvSpPr>
          <p:cNvPr id="69" name="Shape 69"/>
          <p:cNvSpPr txBox="1">
            <a:spLocks noGrp="1"/>
          </p:cNvSpPr>
          <p:nvPr>
            <p:ph type="title"/>
          </p:nvPr>
        </p:nvSpPr>
        <p:spPr>
          <a:xfrm>
            <a:off x="2246002" y="5471164"/>
            <a:ext cx="28392116" cy="9128755"/>
          </a:xfrm>
          <a:prstGeom prst="rect">
            <a:avLst/>
          </a:prstGeom>
          <a:noFill/>
          <a:ln>
            <a:noFill/>
          </a:ln>
        </p:spPr>
        <p:txBody>
          <a:bodyPr lIns="20500" tIns="20500" rIns="20500" bIns="20500" anchor="b" anchorCtr="0"/>
          <a:lstStyle>
            <a:lvl1pPr marL="0" marR="0" lvl="0" indent="0" algn="l" rtl="0">
              <a:lnSpc>
                <a:spcPct val="90000"/>
              </a:lnSpc>
              <a:spcBef>
                <a:spcPts val="0"/>
              </a:spcBef>
              <a:buClr>
                <a:schemeClr val="dk1"/>
              </a:buClr>
              <a:buFont typeface="Calibri"/>
              <a:buNone/>
              <a:defRPr sz="17280" b="0" i="0" u="none" strike="noStrike" cap="none">
                <a:solidFill>
                  <a:schemeClr val="dk1"/>
                </a:solidFill>
                <a:latin typeface="Calibri"/>
                <a:ea typeface="Calibri"/>
                <a:cs typeface="Calibri"/>
                <a:sym typeface="Calibri"/>
              </a:defRPr>
            </a:lvl1pPr>
            <a:lvl2pPr lvl="1" indent="0">
              <a:spcBef>
                <a:spcPts val="0"/>
              </a:spcBef>
              <a:buNone/>
              <a:defRPr sz="1440"/>
            </a:lvl2pPr>
            <a:lvl3pPr lvl="2" indent="0">
              <a:spcBef>
                <a:spcPts val="0"/>
              </a:spcBef>
              <a:buNone/>
              <a:defRPr sz="1440"/>
            </a:lvl3pPr>
            <a:lvl4pPr lvl="3" indent="0">
              <a:spcBef>
                <a:spcPts val="0"/>
              </a:spcBef>
              <a:buNone/>
              <a:defRPr sz="1440"/>
            </a:lvl4pPr>
            <a:lvl5pPr lvl="4" indent="0">
              <a:spcBef>
                <a:spcPts val="0"/>
              </a:spcBef>
              <a:buNone/>
              <a:defRPr sz="1440"/>
            </a:lvl5pPr>
            <a:lvl6pPr lvl="5" indent="0">
              <a:spcBef>
                <a:spcPts val="0"/>
              </a:spcBef>
              <a:buNone/>
              <a:defRPr sz="1440"/>
            </a:lvl6pPr>
            <a:lvl7pPr lvl="6" indent="0">
              <a:spcBef>
                <a:spcPts val="0"/>
              </a:spcBef>
              <a:buNone/>
              <a:defRPr sz="1440"/>
            </a:lvl7pPr>
            <a:lvl8pPr lvl="7" indent="0">
              <a:spcBef>
                <a:spcPts val="0"/>
              </a:spcBef>
              <a:buNone/>
              <a:defRPr sz="1440"/>
            </a:lvl8pPr>
            <a:lvl9pPr lvl="8" indent="0">
              <a:spcBef>
                <a:spcPts val="0"/>
              </a:spcBef>
              <a:buNone/>
              <a:defRPr sz="1440"/>
            </a:lvl9pPr>
          </a:lstStyle>
          <a:p>
            <a:endParaRPr/>
          </a:p>
        </p:txBody>
      </p:sp>
      <p:sp>
        <p:nvSpPr>
          <p:cNvPr id="70" name="Shape 70"/>
          <p:cNvSpPr txBox="1">
            <a:spLocks noGrp="1"/>
          </p:cNvSpPr>
          <p:nvPr>
            <p:ph type="body" idx="1"/>
          </p:nvPr>
        </p:nvSpPr>
        <p:spPr>
          <a:xfrm>
            <a:off x="2246002" y="14686285"/>
            <a:ext cx="28392116" cy="4800597"/>
          </a:xfrm>
          <a:prstGeom prst="rect">
            <a:avLst/>
          </a:prstGeom>
          <a:noFill/>
          <a:ln>
            <a:noFill/>
          </a:ln>
        </p:spPr>
        <p:txBody>
          <a:bodyPr lIns="20500" tIns="20500" rIns="20500" bIns="20500" anchor="t" anchorCtr="0"/>
          <a:lstStyle>
            <a:lvl1pPr marL="0" marR="0" lvl="0" indent="0" algn="l" rtl="0">
              <a:lnSpc>
                <a:spcPct val="90000"/>
              </a:lnSpc>
              <a:spcBef>
                <a:spcPts val="2880"/>
              </a:spcBef>
              <a:buClr>
                <a:schemeClr val="dk1"/>
              </a:buClr>
              <a:buFont typeface="Arial"/>
              <a:buNone/>
              <a:defRPr sz="6840" b="0" i="0" u="none" strike="noStrike" cap="none">
                <a:solidFill>
                  <a:schemeClr val="dk1"/>
                </a:solidFill>
                <a:latin typeface="Calibri"/>
                <a:ea typeface="Calibri"/>
                <a:cs typeface="Calibri"/>
                <a:sym typeface="Calibri"/>
              </a:defRPr>
            </a:lvl1pPr>
            <a:lvl2pPr marL="1325880" marR="0" lvl="1" indent="0" algn="l" rtl="0">
              <a:lnSpc>
                <a:spcPct val="90000"/>
              </a:lnSpc>
              <a:spcBef>
                <a:spcPts val="1440"/>
              </a:spcBef>
              <a:buClr>
                <a:srgbClr val="888888"/>
              </a:buClr>
              <a:buFont typeface="Arial"/>
              <a:buNone/>
              <a:defRPr sz="5760" b="0" i="0" u="none" strike="noStrike" cap="none">
                <a:solidFill>
                  <a:srgbClr val="888888"/>
                </a:solidFill>
                <a:latin typeface="Calibri"/>
                <a:ea typeface="Calibri"/>
                <a:cs typeface="Calibri"/>
                <a:sym typeface="Calibri"/>
              </a:defRPr>
            </a:lvl2pPr>
            <a:lvl3pPr marL="2651760" marR="0" lvl="2" indent="0" algn="l" rtl="0">
              <a:lnSpc>
                <a:spcPct val="90000"/>
              </a:lnSpc>
              <a:spcBef>
                <a:spcPts val="1440"/>
              </a:spcBef>
              <a:buClr>
                <a:srgbClr val="888888"/>
              </a:buClr>
              <a:buFont typeface="Arial"/>
              <a:buNone/>
              <a:defRPr sz="5400" b="0" i="0" u="none" strike="noStrike" cap="none">
                <a:solidFill>
                  <a:srgbClr val="888888"/>
                </a:solidFill>
                <a:latin typeface="Calibri"/>
                <a:ea typeface="Calibri"/>
                <a:cs typeface="Calibri"/>
                <a:sym typeface="Calibri"/>
              </a:defRPr>
            </a:lvl3pPr>
            <a:lvl4pPr marL="3977640" marR="0" lvl="3" indent="0" algn="l" rtl="0">
              <a:lnSpc>
                <a:spcPct val="90000"/>
              </a:lnSpc>
              <a:spcBef>
                <a:spcPts val="1440"/>
              </a:spcBef>
              <a:buClr>
                <a:srgbClr val="888888"/>
              </a:buClr>
              <a:buFont typeface="Arial"/>
              <a:buNone/>
              <a:defRPr sz="4680" b="0" i="0" u="none" strike="noStrike" cap="none">
                <a:solidFill>
                  <a:srgbClr val="888888"/>
                </a:solidFill>
                <a:latin typeface="Calibri"/>
                <a:ea typeface="Calibri"/>
                <a:cs typeface="Calibri"/>
                <a:sym typeface="Calibri"/>
              </a:defRPr>
            </a:lvl4pPr>
            <a:lvl5pPr marL="5303520" marR="0" lvl="4" indent="0" algn="l" rtl="0">
              <a:lnSpc>
                <a:spcPct val="90000"/>
              </a:lnSpc>
              <a:spcBef>
                <a:spcPts val="1440"/>
              </a:spcBef>
              <a:buClr>
                <a:srgbClr val="888888"/>
              </a:buClr>
              <a:buFont typeface="Arial"/>
              <a:buNone/>
              <a:defRPr sz="4680" b="0" i="0" u="none" strike="noStrike" cap="none">
                <a:solidFill>
                  <a:srgbClr val="888888"/>
                </a:solidFill>
                <a:latin typeface="Calibri"/>
                <a:ea typeface="Calibri"/>
                <a:cs typeface="Calibri"/>
                <a:sym typeface="Calibri"/>
              </a:defRPr>
            </a:lvl5pPr>
            <a:lvl6pPr marL="6629400" marR="0" lvl="5" indent="0" algn="l" rtl="0">
              <a:lnSpc>
                <a:spcPct val="90000"/>
              </a:lnSpc>
              <a:spcBef>
                <a:spcPts val="1440"/>
              </a:spcBef>
              <a:buClr>
                <a:srgbClr val="888888"/>
              </a:buClr>
              <a:buFont typeface="Arial"/>
              <a:buNone/>
              <a:defRPr sz="4680" b="0" i="0" u="none" strike="noStrike" cap="none">
                <a:solidFill>
                  <a:srgbClr val="888888"/>
                </a:solidFill>
                <a:latin typeface="Calibri"/>
                <a:ea typeface="Calibri"/>
                <a:cs typeface="Calibri"/>
                <a:sym typeface="Calibri"/>
              </a:defRPr>
            </a:lvl6pPr>
            <a:lvl7pPr marL="7955280" marR="0" lvl="6" indent="0" algn="l" rtl="0">
              <a:lnSpc>
                <a:spcPct val="90000"/>
              </a:lnSpc>
              <a:spcBef>
                <a:spcPts val="1440"/>
              </a:spcBef>
              <a:buClr>
                <a:srgbClr val="888888"/>
              </a:buClr>
              <a:buFont typeface="Arial"/>
              <a:buNone/>
              <a:defRPr sz="4680" b="0" i="0" u="none" strike="noStrike" cap="none">
                <a:solidFill>
                  <a:srgbClr val="888888"/>
                </a:solidFill>
                <a:latin typeface="Calibri"/>
                <a:ea typeface="Calibri"/>
                <a:cs typeface="Calibri"/>
                <a:sym typeface="Calibri"/>
              </a:defRPr>
            </a:lvl7pPr>
            <a:lvl8pPr marL="9281160" marR="0" lvl="7" indent="0" algn="l" rtl="0">
              <a:lnSpc>
                <a:spcPct val="90000"/>
              </a:lnSpc>
              <a:spcBef>
                <a:spcPts val="1440"/>
              </a:spcBef>
              <a:buClr>
                <a:srgbClr val="888888"/>
              </a:buClr>
              <a:buFont typeface="Arial"/>
              <a:buNone/>
              <a:defRPr sz="4680" b="0" i="0" u="none" strike="noStrike" cap="none">
                <a:solidFill>
                  <a:srgbClr val="888888"/>
                </a:solidFill>
                <a:latin typeface="Calibri"/>
                <a:ea typeface="Calibri"/>
                <a:cs typeface="Calibri"/>
                <a:sym typeface="Calibri"/>
              </a:defRPr>
            </a:lvl8pPr>
            <a:lvl9pPr marL="10652760" marR="0" lvl="8" indent="-45720" algn="l" rtl="0">
              <a:lnSpc>
                <a:spcPct val="90000"/>
              </a:lnSpc>
              <a:spcBef>
                <a:spcPts val="1440"/>
              </a:spcBef>
              <a:buClr>
                <a:srgbClr val="888888"/>
              </a:buClr>
              <a:buFont typeface="Arial"/>
              <a:buNone/>
              <a:defRPr sz="4680" b="0" i="0" u="none" strike="noStrike" cap="none">
                <a:solidFill>
                  <a:srgbClr val="888888"/>
                </a:solidFill>
                <a:latin typeface="Calibri"/>
                <a:ea typeface="Calibri"/>
                <a:cs typeface="Calibri"/>
                <a:sym typeface="Calibri"/>
              </a:defRPr>
            </a:lvl9pPr>
          </a:lstStyle>
          <a:p>
            <a:endParaRPr/>
          </a:p>
        </p:txBody>
      </p:sp>
      <p:sp>
        <p:nvSpPr>
          <p:cNvPr id="71" name="Shape 71"/>
          <p:cNvSpPr txBox="1">
            <a:spLocks noGrp="1"/>
          </p:cNvSpPr>
          <p:nvPr>
            <p:ph type="dt" idx="10"/>
          </p:nvPr>
        </p:nvSpPr>
        <p:spPr>
          <a:xfrm>
            <a:off x="2263146" y="20340328"/>
            <a:ext cx="7406636" cy="1168397"/>
          </a:xfrm>
          <a:prstGeom prst="rect">
            <a:avLst/>
          </a:prstGeom>
          <a:noFill/>
          <a:ln>
            <a:noFill/>
          </a:ln>
        </p:spPr>
        <p:txBody>
          <a:bodyPr lIns="20500" tIns="20500" rIns="20500" bIns="20500" anchor="ctr" anchorCtr="0"/>
          <a:lstStyle>
            <a:lvl1pPr marL="0" marR="0" lvl="0" indent="0" algn="l" rtl="0">
              <a:spcBef>
                <a:spcPts val="0"/>
              </a:spcBef>
              <a:spcAft>
                <a:spcPts val="0"/>
              </a:spcAft>
              <a:buNone/>
              <a:defRPr sz="3600" b="0" i="0" u="none" strike="noStrike" cap="none">
                <a:solidFill>
                  <a:srgbClr val="888888"/>
                </a:solidFill>
                <a:latin typeface="Arial"/>
                <a:ea typeface="Arial"/>
                <a:cs typeface="Arial"/>
                <a:sym typeface="Arial"/>
              </a:defRPr>
            </a:lvl1pPr>
            <a:lvl2pPr marL="1417320" marR="0" lvl="1" indent="-1051560" algn="l" rtl="0">
              <a:spcBef>
                <a:spcPts val="0"/>
              </a:spcBef>
              <a:spcAft>
                <a:spcPts val="0"/>
              </a:spcAft>
              <a:buNone/>
              <a:defRPr sz="5400" b="0" i="0" u="none" strike="noStrike" cap="none">
                <a:solidFill>
                  <a:schemeClr val="dk1"/>
                </a:solidFill>
                <a:latin typeface="Arial"/>
                <a:ea typeface="Arial"/>
                <a:cs typeface="Arial"/>
                <a:sym typeface="Arial"/>
              </a:defRPr>
            </a:lvl2pPr>
            <a:lvl3pPr marL="2880360" marR="0" lvl="2" indent="-2148840" algn="l" rtl="0">
              <a:spcBef>
                <a:spcPts val="0"/>
              </a:spcBef>
              <a:spcAft>
                <a:spcPts val="0"/>
              </a:spcAft>
              <a:buNone/>
              <a:defRPr sz="5400" b="0" i="0" u="none" strike="noStrike" cap="none">
                <a:solidFill>
                  <a:schemeClr val="dk1"/>
                </a:solidFill>
                <a:latin typeface="Arial"/>
                <a:ea typeface="Arial"/>
                <a:cs typeface="Arial"/>
                <a:sym typeface="Arial"/>
              </a:defRPr>
            </a:lvl3pPr>
            <a:lvl4pPr marL="4297680" marR="0" lvl="3" indent="-3200400" algn="l" rtl="0">
              <a:spcBef>
                <a:spcPts val="0"/>
              </a:spcBef>
              <a:spcAft>
                <a:spcPts val="0"/>
              </a:spcAft>
              <a:buNone/>
              <a:defRPr sz="5400" b="0" i="0" u="none" strike="noStrike" cap="none">
                <a:solidFill>
                  <a:schemeClr val="dk1"/>
                </a:solidFill>
                <a:latin typeface="Arial"/>
                <a:ea typeface="Arial"/>
                <a:cs typeface="Arial"/>
                <a:sym typeface="Arial"/>
              </a:defRPr>
            </a:lvl4pPr>
            <a:lvl5pPr marL="5760720" marR="0" lvl="4" indent="-4297680" algn="l" rtl="0">
              <a:spcBef>
                <a:spcPts val="0"/>
              </a:spcBef>
              <a:spcAft>
                <a:spcPts val="0"/>
              </a:spcAft>
              <a:buNone/>
              <a:defRPr sz="5400" b="0" i="0" u="none" strike="noStrike" cap="none">
                <a:solidFill>
                  <a:schemeClr val="dk1"/>
                </a:solidFill>
                <a:latin typeface="Arial"/>
                <a:ea typeface="Arial"/>
                <a:cs typeface="Arial"/>
                <a:sym typeface="Arial"/>
              </a:defRPr>
            </a:lvl5pPr>
            <a:lvl6pPr marL="1828800" marR="0" lvl="5" indent="0" algn="l" rtl="0">
              <a:spcBef>
                <a:spcPts val="0"/>
              </a:spcBef>
              <a:buNone/>
              <a:defRPr sz="5400" b="0" i="0" u="none" strike="noStrike" cap="none">
                <a:solidFill>
                  <a:schemeClr val="dk1"/>
                </a:solidFill>
                <a:latin typeface="Arial"/>
                <a:ea typeface="Arial"/>
                <a:cs typeface="Arial"/>
                <a:sym typeface="Arial"/>
              </a:defRPr>
            </a:lvl6pPr>
            <a:lvl7pPr marL="2194560" marR="0" lvl="6" indent="0" algn="l" rtl="0">
              <a:spcBef>
                <a:spcPts val="0"/>
              </a:spcBef>
              <a:buNone/>
              <a:defRPr sz="5400" b="0" i="0" u="none" strike="noStrike" cap="none">
                <a:solidFill>
                  <a:schemeClr val="dk1"/>
                </a:solidFill>
                <a:latin typeface="Arial"/>
                <a:ea typeface="Arial"/>
                <a:cs typeface="Arial"/>
                <a:sym typeface="Arial"/>
              </a:defRPr>
            </a:lvl7pPr>
            <a:lvl8pPr marL="2606040" marR="0" lvl="7" indent="0" algn="l" rtl="0">
              <a:spcBef>
                <a:spcPts val="0"/>
              </a:spcBef>
              <a:buNone/>
              <a:defRPr sz="5400" b="0" i="0" u="none" strike="noStrike" cap="none">
                <a:solidFill>
                  <a:schemeClr val="dk1"/>
                </a:solidFill>
                <a:latin typeface="Arial"/>
                <a:ea typeface="Arial"/>
                <a:cs typeface="Arial"/>
                <a:sym typeface="Arial"/>
              </a:defRPr>
            </a:lvl8pPr>
            <a:lvl9pPr marL="2971800" marR="0" lvl="8" indent="0" algn="l" rtl="0">
              <a:spcBef>
                <a:spcPts val="0"/>
              </a:spcBef>
              <a:buNone/>
              <a:defRPr sz="5400" b="0" i="0" u="none" strike="noStrike" cap="none">
                <a:solidFill>
                  <a:schemeClr val="dk1"/>
                </a:solidFill>
                <a:latin typeface="Arial"/>
                <a:ea typeface="Arial"/>
                <a:cs typeface="Arial"/>
                <a:sym typeface="Arial"/>
              </a:defRPr>
            </a:lvl9pPr>
          </a:lstStyle>
          <a:p>
            <a:endParaRPr/>
          </a:p>
        </p:txBody>
      </p:sp>
      <p:sp>
        <p:nvSpPr>
          <p:cNvPr id="72" name="Shape 72"/>
          <p:cNvSpPr txBox="1">
            <a:spLocks noGrp="1"/>
          </p:cNvSpPr>
          <p:nvPr>
            <p:ph type="ftr" idx="11"/>
          </p:nvPr>
        </p:nvSpPr>
        <p:spPr>
          <a:xfrm>
            <a:off x="10904220" y="20340328"/>
            <a:ext cx="11109960" cy="1168397"/>
          </a:xfrm>
          <a:prstGeom prst="rect">
            <a:avLst/>
          </a:prstGeom>
          <a:noFill/>
          <a:ln>
            <a:noFill/>
          </a:ln>
        </p:spPr>
        <p:txBody>
          <a:bodyPr lIns="20500" tIns="20500" rIns="20500" bIns="20500" anchor="ctr" anchorCtr="0"/>
          <a:lstStyle>
            <a:lvl1pPr marL="0" marR="0" lvl="0" indent="0" algn="ctr" rtl="0">
              <a:spcBef>
                <a:spcPts val="0"/>
              </a:spcBef>
              <a:spcAft>
                <a:spcPts val="0"/>
              </a:spcAft>
              <a:buNone/>
              <a:defRPr sz="3600" b="0" i="0" u="none" strike="noStrike" cap="none">
                <a:solidFill>
                  <a:srgbClr val="888888"/>
                </a:solidFill>
                <a:latin typeface="Arial"/>
                <a:ea typeface="Arial"/>
                <a:cs typeface="Arial"/>
                <a:sym typeface="Arial"/>
              </a:defRPr>
            </a:lvl1pPr>
            <a:lvl2pPr marL="1417320" marR="0" lvl="1" indent="-1051560" algn="l" rtl="0">
              <a:spcBef>
                <a:spcPts val="0"/>
              </a:spcBef>
              <a:spcAft>
                <a:spcPts val="0"/>
              </a:spcAft>
              <a:buNone/>
              <a:defRPr sz="5400" b="0" i="0" u="none" strike="noStrike" cap="none">
                <a:solidFill>
                  <a:schemeClr val="dk1"/>
                </a:solidFill>
                <a:latin typeface="Arial"/>
                <a:ea typeface="Arial"/>
                <a:cs typeface="Arial"/>
                <a:sym typeface="Arial"/>
              </a:defRPr>
            </a:lvl2pPr>
            <a:lvl3pPr marL="2880360" marR="0" lvl="2" indent="-2148840" algn="l" rtl="0">
              <a:spcBef>
                <a:spcPts val="0"/>
              </a:spcBef>
              <a:spcAft>
                <a:spcPts val="0"/>
              </a:spcAft>
              <a:buNone/>
              <a:defRPr sz="5400" b="0" i="0" u="none" strike="noStrike" cap="none">
                <a:solidFill>
                  <a:schemeClr val="dk1"/>
                </a:solidFill>
                <a:latin typeface="Arial"/>
                <a:ea typeface="Arial"/>
                <a:cs typeface="Arial"/>
                <a:sym typeface="Arial"/>
              </a:defRPr>
            </a:lvl3pPr>
            <a:lvl4pPr marL="4297680" marR="0" lvl="3" indent="-3200400" algn="l" rtl="0">
              <a:spcBef>
                <a:spcPts val="0"/>
              </a:spcBef>
              <a:spcAft>
                <a:spcPts val="0"/>
              </a:spcAft>
              <a:buNone/>
              <a:defRPr sz="5400" b="0" i="0" u="none" strike="noStrike" cap="none">
                <a:solidFill>
                  <a:schemeClr val="dk1"/>
                </a:solidFill>
                <a:latin typeface="Arial"/>
                <a:ea typeface="Arial"/>
                <a:cs typeface="Arial"/>
                <a:sym typeface="Arial"/>
              </a:defRPr>
            </a:lvl4pPr>
            <a:lvl5pPr marL="5760720" marR="0" lvl="4" indent="-4297680" algn="l" rtl="0">
              <a:spcBef>
                <a:spcPts val="0"/>
              </a:spcBef>
              <a:spcAft>
                <a:spcPts val="0"/>
              </a:spcAft>
              <a:buNone/>
              <a:defRPr sz="5400" b="0" i="0" u="none" strike="noStrike" cap="none">
                <a:solidFill>
                  <a:schemeClr val="dk1"/>
                </a:solidFill>
                <a:latin typeface="Arial"/>
                <a:ea typeface="Arial"/>
                <a:cs typeface="Arial"/>
                <a:sym typeface="Arial"/>
              </a:defRPr>
            </a:lvl5pPr>
            <a:lvl6pPr marL="1828800" marR="0" lvl="5" indent="0" algn="l" rtl="0">
              <a:spcBef>
                <a:spcPts val="0"/>
              </a:spcBef>
              <a:buNone/>
              <a:defRPr sz="5400" b="0" i="0" u="none" strike="noStrike" cap="none">
                <a:solidFill>
                  <a:schemeClr val="dk1"/>
                </a:solidFill>
                <a:latin typeface="Arial"/>
                <a:ea typeface="Arial"/>
                <a:cs typeface="Arial"/>
                <a:sym typeface="Arial"/>
              </a:defRPr>
            </a:lvl6pPr>
            <a:lvl7pPr marL="2194560" marR="0" lvl="6" indent="0" algn="l" rtl="0">
              <a:spcBef>
                <a:spcPts val="0"/>
              </a:spcBef>
              <a:buNone/>
              <a:defRPr sz="5400" b="0" i="0" u="none" strike="noStrike" cap="none">
                <a:solidFill>
                  <a:schemeClr val="dk1"/>
                </a:solidFill>
                <a:latin typeface="Arial"/>
                <a:ea typeface="Arial"/>
                <a:cs typeface="Arial"/>
                <a:sym typeface="Arial"/>
              </a:defRPr>
            </a:lvl7pPr>
            <a:lvl8pPr marL="2606040" marR="0" lvl="7" indent="0" algn="l" rtl="0">
              <a:spcBef>
                <a:spcPts val="0"/>
              </a:spcBef>
              <a:buNone/>
              <a:defRPr sz="5400" b="0" i="0" u="none" strike="noStrike" cap="none">
                <a:solidFill>
                  <a:schemeClr val="dk1"/>
                </a:solidFill>
                <a:latin typeface="Arial"/>
                <a:ea typeface="Arial"/>
                <a:cs typeface="Arial"/>
                <a:sym typeface="Arial"/>
              </a:defRPr>
            </a:lvl8pPr>
            <a:lvl9pPr marL="2971800" marR="0" lvl="8" indent="0" algn="l" rtl="0">
              <a:spcBef>
                <a:spcPts val="0"/>
              </a:spcBef>
              <a:buNone/>
              <a:defRPr sz="5400" b="0" i="0" u="none" strike="noStrike" cap="none">
                <a:solidFill>
                  <a:schemeClr val="dk1"/>
                </a:solidFill>
                <a:latin typeface="Arial"/>
                <a:ea typeface="Arial"/>
                <a:cs typeface="Arial"/>
                <a:sym typeface="Arial"/>
              </a:defRPr>
            </a:lvl9pPr>
          </a:lstStyle>
          <a:p>
            <a:endParaRPr/>
          </a:p>
        </p:txBody>
      </p:sp>
      <p:sp>
        <p:nvSpPr>
          <p:cNvPr id="73" name="Shape 73"/>
          <p:cNvSpPr txBox="1">
            <a:spLocks noGrp="1"/>
          </p:cNvSpPr>
          <p:nvPr>
            <p:ph type="sldNum" idx="12"/>
          </p:nvPr>
        </p:nvSpPr>
        <p:spPr>
          <a:xfrm>
            <a:off x="23248626" y="20340328"/>
            <a:ext cx="7406636" cy="1168397"/>
          </a:xfrm>
          <a:prstGeom prst="rect">
            <a:avLst/>
          </a:prstGeom>
          <a:noFill/>
          <a:ln>
            <a:noFill/>
          </a:ln>
        </p:spPr>
        <p:txBody>
          <a:bodyPr lIns="20500" tIns="10250" rIns="20500" bIns="10250" anchor="ctr" anchorCtr="0">
            <a:noAutofit/>
          </a:bodyPr>
          <a:lstStyle/>
          <a:p>
            <a:pPr algn="r">
              <a:buSzPct val="25000"/>
            </a:pPr>
            <a:fld id="{00000000-1234-1234-1234-123412341234}" type="slidenum">
              <a:rPr lang="en" sz="3600" smtClean="0">
                <a:solidFill>
                  <a:srgbClr val="888888"/>
                </a:solidFill>
              </a:rPr>
              <a:pPr algn="r">
                <a:buSzPct val="25000"/>
              </a:pPr>
              <a:t>‹#›</a:t>
            </a:fld>
            <a:endParaRPr lang="en" sz="3600">
              <a:solidFill>
                <a:srgbClr val="888888"/>
              </a:solidFill>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cSld name="Two Content">
    <p:spTree>
      <p:nvGrpSpPr>
        <p:cNvPr id="1" name="Shape 74"/>
        <p:cNvGrpSpPr/>
        <p:nvPr/>
      </p:nvGrpSpPr>
      <p:grpSpPr>
        <a:xfrm>
          <a:off x="0" y="0"/>
          <a:ext cx="0" cy="0"/>
          <a:chOff x="0" y="0"/>
          <a:chExt cx="0" cy="0"/>
        </a:xfrm>
      </p:grpSpPr>
      <p:sp>
        <p:nvSpPr>
          <p:cNvPr id="75" name="Shape 75"/>
          <p:cNvSpPr txBox="1">
            <a:spLocks noGrp="1"/>
          </p:cNvSpPr>
          <p:nvPr>
            <p:ph type="title"/>
          </p:nvPr>
        </p:nvSpPr>
        <p:spPr>
          <a:xfrm>
            <a:off x="2263146" y="1168401"/>
            <a:ext cx="28392116" cy="4241801"/>
          </a:xfrm>
          <a:prstGeom prst="rect">
            <a:avLst/>
          </a:prstGeom>
          <a:noFill/>
          <a:ln>
            <a:noFill/>
          </a:ln>
        </p:spPr>
        <p:txBody>
          <a:bodyPr lIns="20500" tIns="20500" rIns="20500" bIns="20500" anchor="ctr" anchorCtr="0"/>
          <a:lstStyle>
            <a:lvl1pPr marL="0" marR="0" lvl="0" indent="0" algn="l" rtl="0">
              <a:lnSpc>
                <a:spcPct val="90000"/>
              </a:lnSpc>
              <a:spcBef>
                <a:spcPts val="0"/>
              </a:spcBef>
              <a:buClr>
                <a:schemeClr val="dk1"/>
              </a:buClr>
              <a:buFont typeface="Calibri"/>
              <a:buNone/>
              <a:defRPr sz="12960" b="0" i="0" u="none" strike="noStrike" cap="none">
                <a:solidFill>
                  <a:schemeClr val="dk1"/>
                </a:solidFill>
                <a:latin typeface="Calibri"/>
                <a:ea typeface="Calibri"/>
                <a:cs typeface="Calibri"/>
                <a:sym typeface="Calibri"/>
              </a:defRPr>
            </a:lvl1pPr>
            <a:lvl2pPr lvl="1" indent="0">
              <a:spcBef>
                <a:spcPts val="0"/>
              </a:spcBef>
              <a:buNone/>
              <a:defRPr sz="1440"/>
            </a:lvl2pPr>
            <a:lvl3pPr lvl="2" indent="0">
              <a:spcBef>
                <a:spcPts val="0"/>
              </a:spcBef>
              <a:buNone/>
              <a:defRPr sz="1440"/>
            </a:lvl3pPr>
            <a:lvl4pPr lvl="3" indent="0">
              <a:spcBef>
                <a:spcPts val="0"/>
              </a:spcBef>
              <a:buNone/>
              <a:defRPr sz="1440"/>
            </a:lvl4pPr>
            <a:lvl5pPr lvl="4" indent="0">
              <a:spcBef>
                <a:spcPts val="0"/>
              </a:spcBef>
              <a:buNone/>
              <a:defRPr sz="1440"/>
            </a:lvl5pPr>
            <a:lvl6pPr lvl="5" indent="0">
              <a:spcBef>
                <a:spcPts val="0"/>
              </a:spcBef>
              <a:buNone/>
              <a:defRPr sz="1440"/>
            </a:lvl6pPr>
            <a:lvl7pPr lvl="6" indent="0">
              <a:spcBef>
                <a:spcPts val="0"/>
              </a:spcBef>
              <a:buNone/>
              <a:defRPr sz="1440"/>
            </a:lvl7pPr>
            <a:lvl8pPr lvl="7" indent="0">
              <a:spcBef>
                <a:spcPts val="0"/>
              </a:spcBef>
              <a:buNone/>
              <a:defRPr sz="1440"/>
            </a:lvl8pPr>
            <a:lvl9pPr lvl="8" indent="0">
              <a:spcBef>
                <a:spcPts val="0"/>
              </a:spcBef>
              <a:buNone/>
              <a:defRPr sz="1440"/>
            </a:lvl9pPr>
          </a:lstStyle>
          <a:p>
            <a:endParaRPr/>
          </a:p>
        </p:txBody>
      </p:sp>
      <p:sp>
        <p:nvSpPr>
          <p:cNvPr id="76" name="Shape 76"/>
          <p:cNvSpPr txBox="1">
            <a:spLocks noGrp="1"/>
          </p:cNvSpPr>
          <p:nvPr>
            <p:ph type="body" idx="1"/>
          </p:nvPr>
        </p:nvSpPr>
        <p:spPr>
          <a:xfrm>
            <a:off x="2263140" y="5842003"/>
            <a:ext cx="13990320" cy="13924279"/>
          </a:xfrm>
          <a:prstGeom prst="rect">
            <a:avLst/>
          </a:prstGeom>
          <a:noFill/>
          <a:ln>
            <a:noFill/>
          </a:ln>
        </p:spPr>
        <p:txBody>
          <a:bodyPr lIns="20500" tIns="20500" rIns="20500" bIns="20500" anchor="t" anchorCtr="0"/>
          <a:lstStyle>
            <a:lvl1pPr marL="685800" marR="0" lvl="0" indent="-182880" algn="l" rtl="0">
              <a:lnSpc>
                <a:spcPct val="90000"/>
              </a:lnSpc>
              <a:spcBef>
                <a:spcPts val="2880"/>
              </a:spcBef>
              <a:buClr>
                <a:schemeClr val="dk1"/>
              </a:buClr>
              <a:buSzPct val="100000"/>
              <a:buFont typeface="Arial"/>
              <a:buChar char="•"/>
              <a:defRPr sz="8280" b="0" i="0" u="none" strike="noStrike" cap="none">
                <a:solidFill>
                  <a:schemeClr val="dk1"/>
                </a:solidFill>
                <a:latin typeface="Calibri"/>
                <a:ea typeface="Calibri"/>
                <a:cs typeface="Calibri"/>
                <a:sym typeface="Calibri"/>
              </a:defRPr>
            </a:lvl1pPr>
            <a:lvl2pPr marL="2011680" marR="0" lvl="1" indent="-228600" algn="l" rtl="0">
              <a:lnSpc>
                <a:spcPct val="90000"/>
              </a:lnSpc>
              <a:spcBef>
                <a:spcPts val="1440"/>
              </a:spcBef>
              <a:buClr>
                <a:schemeClr val="dk1"/>
              </a:buClr>
              <a:buSzPct val="100000"/>
              <a:buFont typeface="Arial"/>
              <a:buChar char="•"/>
              <a:defRPr sz="6840" b="0" i="0" u="none" strike="noStrike" cap="none">
                <a:solidFill>
                  <a:schemeClr val="dk1"/>
                </a:solidFill>
                <a:latin typeface="Calibri"/>
                <a:ea typeface="Calibri"/>
                <a:cs typeface="Calibri"/>
                <a:sym typeface="Calibri"/>
              </a:defRPr>
            </a:lvl2pPr>
            <a:lvl3pPr marL="3337560" marR="0" lvl="2" indent="-320040" algn="l" rtl="0">
              <a:lnSpc>
                <a:spcPct val="90000"/>
              </a:lnSpc>
              <a:spcBef>
                <a:spcPts val="1440"/>
              </a:spcBef>
              <a:buClr>
                <a:schemeClr val="dk1"/>
              </a:buClr>
              <a:buSzPct val="100000"/>
              <a:buFont typeface="Arial"/>
              <a:buChar char="•"/>
              <a:defRPr sz="5760" b="0" i="0" u="none" strike="noStrike" cap="none">
                <a:solidFill>
                  <a:schemeClr val="dk1"/>
                </a:solidFill>
                <a:latin typeface="Calibri"/>
                <a:ea typeface="Calibri"/>
                <a:cs typeface="Calibri"/>
                <a:sym typeface="Calibri"/>
              </a:defRPr>
            </a:lvl3pPr>
            <a:lvl4pPr marL="4663440" marR="0" lvl="3" indent="-365760" algn="l" rtl="0">
              <a:lnSpc>
                <a:spcPct val="90000"/>
              </a:lnSpc>
              <a:spcBef>
                <a:spcPts val="1440"/>
              </a:spcBef>
              <a:buClr>
                <a:schemeClr val="dk1"/>
              </a:buClr>
              <a:buSzPct val="100000"/>
              <a:buFont typeface="Arial"/>
              <a:buChar char="•"/>
              <a:defRPr sz="5400" b="0" i="0" u="none" strike="noStrike" cap="none">
                <a:solidFill>
                  <a:schemeClr val="dk1"/>
                </a:solidFill>
                <a:latin typeface="Calibri"/>
                <a:ea typeface="Calibri"/>
                <a:cs typeface="Calibri"/>
                <a:sym typeface="Calibri"/>
              </a:defRPr>
            </a:lvl4pPr>
            <a:lvl5pPr marL="5989320" marR="0" lvl="4" indent="-365760" algn="l" rtl="0">
              <a:lnSpc>
                <a:spcPct val="90000"/>
              </a:lnSpc>
              <a:spcBef>
                <a:spcPts val="1440"/>
              </a:spcBef>
              <a:buClr>
                <a:schemeClr val="dk1"/>
              </a:buClr>
              <a:buSzPct val="100000"/>
              <a:buFont typeface="Arial"/>
              <a:buChar char="•"/>
              <a:defRPr sz="5400" b="0" i="0" u="none" strike="noStrike" cap="none">
                <a:solidFill>
                  <a:schemeClr val="dk1"/>
                </a:solidFill>
                <a:latin typeface="Calibri"/>
                <a:ea typeface="Calibri"/>
                <a:cs typeface="Calibri"/>
                <a:sym typeface="Calibri"/>
              </a:defRPr>
            </a:lvl5pPr>
            <a:lvl6pPr marL="7315200" marR="0" lvl="5" indent="-320040" algn="l" rtl="0">
              <a:lnSpc>
                <a:spcPct val="90000"/>
              </a:lnSpc>
              <a:spcBef>
                <a:spcPts val="1440"/>
              </a:spcBef>
              <a:buClr>
                <a:schemeClr val="dk1"/>
              </a:buClr>
              <a:buSzPct val="100000"/>
              <a:buFont typeface="Arial"/>
              <a:buChar char="•"/>
              <a:defRPr sz="5400" b="0" i="0" u="none" strike="noStrike" cap="none">
                <a:solidFill>
                  <a:schemeClr val="dk1"/>
                </a:solidFill>
                <a:latin typeface="Calibri"/>
                <a:ea typeface="Calibri"/>
                <a:cs typeface="Calibri"/>
                <a:sym typeface="Calibri"/>
              </a:defRPr>
            </a:lvl6pPr>
            <a:lvl7pPr marL="8641080" marR="0" lvl="6" indent="-320040" algn="l" rtl="0">
              <a:lnSpc>
                <a:spcPct val="90000"/>
              </a:lnSpc>
              <a:spcBef>
                <a:spcPts val="1440"/>
              </a:spcBef>
              <a:buClr>
                <a:schemeClr val="dk1"/>
              </a:buClr>
              <a:buSzPct val="100000"/>
              <a:buFont typeface="Arial"/>
              <a:buChar char="•"/>
              <a:defRPr sz="5400" b="0" i="0" u="none" strike="noStrike" cap="none">
                <a:solidFill>
                  <a:schemeClr val="dk1"/>
                </a:solidFill>
                <a:latin typeface="Calibri"/>
                <a:ea typeface="Calibri"/>
                <a:cs typeface="Calibri"/>
                <a:sym typeface="Calibri"/>
              </a:defRPr>
            </a:lvl7pPr>
            <a:lvl8pPr marL="9966960" marR="0" lvl="7" indent="-320040" algn="l" rtl="0">
              <a:lnSpc>
                <a:spcPct val="90000"/>
              </a:lnSpc>
              <a:spcBef>
                <a:spcPts val="1440"/>
              </a:spcBef>
              <a:buClr>
                <a:schemeClr val="dk1"/>
              </a:buClr>
              <a:buSzPct val="100000"/>
              <a:buFont typeface="Arial"/>
              <a:buChar char="•"/>
              <a:defRPr sz="5400" b="0" i="0" u="none" strike="noStrike" cap="none">
                <a:solidFill>
                  <a:schemeClr val="dk1"/>
                </a:solidFill>
                <a:latin typeface="Calibri"/>
                <a:ea typeface="Calibri"/>
                <a:cs typeface="Calibri"/>
                <a:sym typeface="Calibri"/>
              </a:defRPr>
            </a:lvl8pPr>
            <a:lvl9pPr marL="11292840" marR="0" lvl="8" indent="-320040" algn="l" rtl="0">
              <a:lnSpc>
                <a:spcPct val="90000"/>
              </a:lnSpc>
              <a:spcBef>
                <a:spcPts val="1440"/>
              </a:spcBef>
              <a:buClr>
                <a:schemeClr val="dk1"/>
              </a:buClr>
              <a:buSzPct val="100000"/>
              <a:buFont typeface="Arial"/>
              <a:buChar char="•"/>
              <a:defRPr sz="5400" b="0" i="0" u="none" strike="noStrike" cap="none">
                <a:solidFill>
                  <a:schemeClr val="dk1"/>
                </a:solidFill>
                <a:latin typeface="Calibri"/>
                <a:ea typeface="Calibri"/>
                <a:cs typeface="Calibri"/>
                <a:sym typeface="Calibri"/>
              </a:defRPr>
            </a:lvl9pPr>
          </a:lstStyle>
          <a:p>
            <a:endParaRPr/>
          </a:p>
        </p:txBody>
      </p:sp>
      <p:sp>
        <p:nvSpPr>
          <p:cNvPr id="77" name="Shape 77"/>
          <p:cNvSpPr txBox="1">
            <a:spLocks noGrp="1"/>
          </p:cNvSpPr>
          <p:nvPr>
            <p:ph type="body" idx="2"/>
          </p:nvPr>
        </p:nvSpPr>
        <p:spPr>
          <a:xfrm>
            <a:off x="16664940" y="5842003"/>
            <a:ext cx="13990320" cy="13924279"/>
          </a:xfrm>
          <a:prstGeom prst="rect">
            <a:avLst/>
          </a:prstGeom>
          <a:noFill/>
          <a:ln>
            <a:noFill/>
          </a:ln>
        </p:spPr>
        <p:txBody>
          <a:bodyPr lIns="20500" tIns="20500" rIns="20500" bIns="20500" anchor="t" anchorCtr="0"/>
          <a:lstStyle>
            <a:lvl1pPr marL="685800" marR="0" lvl="0" indent="-182880" algn="l" rtl="0">
              <a:lnSpc>
                <a:spcPct val="90000"/>
              </a:lnSpc>
              <a:spcBef>
                <a:spcPts val="2880"/>
              </a:spcBef>
              <a:buClr>
                <a:schemeClr val="dk1"/>
              </a:buClr>
              <a:buSzPct val="100000"/>
              <a:buFont typeface="Arial"/>
              <a:buChar char="•"/>
              <a:defRPr sz="8280" b="0" i="0" u="none" strike="noStrike" cap="none">
                <a:solidFill>
                  <a:schemeClr val="dk1"/>
                </a:solidFill>
                <a:latin typeface="Calibri"/>
                <a:ea typeface="Calibri"/>
                <a:cs typeface="Calibri"/>
                <a:sym typeface="Calibri"/>
              </a:defRPr>
            </a:lvl1pPr>
            <a:lvl2pPr marL="2011680" marR="0" lvl="1" indent="-228600" algn="l" rtl="0">
              <a:lnSpc>
                <a:spcPct val="90000"/>
              </a:lnSpc>
              <a:spcBef>
                <a:spcPts val="1440"/>
              </a:spcBef>
              <a:buClr>
                <a:schemeClr val="dk1"/>
              </a:buClr>
              <a:buSzPct val="100000"/>
              <a:buFont typeface="Arial"/>
              <a:buChar char="•"/>
              <a:defRPr sz="6840" b="0" i="0" u="none" strike="noStrike" cap="none">
                <a:solidFill>
                  <a:schemeClr val="dk1"/>
                </a:solidFill>
                <a:latin typeface="Calibri"/>
                <a:ea typeface="Calibri"/>
                <a:cs typeface="Calibri"/>
                <a:sym typeface="Calibri"/>
              </a:defRPr>
            </a:lvl2pPr>
            <a:lvl3pPr marL="3337560" marR="0" lvl="2" indent="-320040" algn="l" rtl="0">
              <a:lnSpc>
                <a:spcPct val="90000"/>
              </a:lnSpc>
              <a:spcBef>
                <a:spcPts val="1440"/>
              </a:spcBef>
              <a:buClr>
                <a:schemeClr val="dk1"/>
              </a:buClr>
              <a:buSzPct val="100000"/>
              <a:buFont typeface="Arial"/>
              <a:buChar char="•"/>
              <a:defRPr sz="5760" b="0" i="0" u="none" strike="noStrike" cap="none">
                <a:solidFill>
                  <a:schemeClr val="dk1"/>
                </a:solidFill>
                <a:latin typeface="Calibri"/>
                <a:ea typeface="Calibri"/>
                <a:cs typeface="Calibri"/>
                <a:sym typeface="Calibri"/>
              </a:defRPr>
            </a:lvl3pPr>
            <a:lvl4pPr marL="4663440" marR="0" lvl="3" indent="-365760" algn="l" rtl="0">
              <a:lnSpc>
                <a:spcPct val="90000"/>
              </a:lnSpc>
              <a:spcBef>
                <a:spcPts val="1440"/>
              </a:spcBef>
              <a:buClr>
                <a:schemeClr val="dk1"/>
              </a:buClr>
              <a:buSzPct val="100000"/>
              <a:buFont typeface="Arial"/>
              <a:buChar char="•"/>
              <a:defRPr sz="5400" b="0" i="0" u="none" strike="noStrike" cap="none">
                <a:solidFill>
                  <a:schemeClr val="dk1"/>
                </a:solidFill>
                <a:latin typeface="Calibri"/>
                <a:ea typeface="Calibri"/>
                <a:cs typeface="Calibri"/>
                <a:sym typeface="Calibri"/>
              </a:defRPr>
            </a:lvl4pPr>
            <a:lvl5pPr marL="5989320" marR="0" lvl="4" indent="-365760" algn="l" rtl="0">
              <a:lnSpc>
                <a:spcPct val="90000"/>
              </a:lnSpc>
              <a:spcBef>
                <a:spcPts val="1440"/>
              </a:spcBef>
              <a:buClr>
                <a:schemeClr val="dk1"/>
              </a:buClr>
              <a:buSzPct val="100000"/>
              <a:buFont typeface="Arial"/>
              <a:buChar char="•"/>
              <a:defRPr sz="5400" b="0" i="0" u="none" strike="noStrike" cap="none">
                <a:solidFill>
                  <a:schemeClr val="dk1"/>
                </a:solidFill>
                <a:latin typeface="Calibri"/>
                <a:ea typeface="Calibri"/>
                <a:cs typeface="Calibri"/>
                <a:sym typeface="Calibri"/>
              </a:defRPr>
            </a:lvl5pPr>
            <a:lvl6pPr marL="7315200" marR="0" lvl="5" indent="-320040" algn="l" rtl="0">
              <a:lnSpc>
                <a:spcPct val="90000"/>
              </a:lnSpc>
              <a:spcBef>
                <a:spcPts val="1440"/>
              </a:spcBef>
              <a:buClr>
                <a:schemeClr val="dk1"/>
              </a:buClr>
              <a:buSzPct val="100000"/>
              <a:buFont typeface="Arial"/>
              <a:buChar char="•"/>
              <a:defRPr sz="5400" b="0" i="0" u="none" strike="noStrike" cap="none">
                <a:solidFill>
                  <a:schemeClr val="dk1"/>
                </a:solidFill>
                <a:latin typeface="Calibri"/>
                <a:ea typeface="Calibri"/>
                <a:cs typeface="Calibri"/>
                <a:sym typeface="Calibri"/>
              </a:defRPr>
            </a:lvl6pPr>
            <a:lvl7pPr marL="8641080" marR="0" lvl="6" indent="-320040" algn="l" rtl="0">
              <a:lnSpc>
                <a:spcPct val="90000"/>
              </a:lnSpc>
              <a:spcBef>
                <a:spcPts val="1440"/>
              </a:spcBef>
              <a:buClr>
                <a:schemeClr val="dk1"/>
              </a:buClr>
              <a:buSzPct val="100000"/>
              <a:buFont typeface="Arial"/>
              <a:buChar char="•"/>
              <a:defRPr sz="5400" b="0" i="0" u="none" strike="noStrike" cap="none">
                <a:solidFill>
                  <a:schemeClr val="dk1"/>
                </a:solidFill>
                <a:latin typeface="Calibri"/>
                <a:ea typeface="Calibri"/>
                <a:cs typeface="Calibri"/>
                <a:sym typeface="Calibri"/>
              </a:defRPr>
            </a:lvl7pPr>
            <a:lvl8pPr marL="9966960" marR="0" lvl="7" indent="-320040" algn="l" rtl="0">
              <a:lnSpc>
                <a:spcPct val="90000"/>
              </a:lnSpc>
              <a:spcBef>
                <a:spcPts val="1440"/>
              </a:spcBef>
              <a:buClr>
                <a:schemeClr val="dk1"/>
              </a:buClr>
              <a:buSzPct val="100000"/>
              <a:buFont typeface="Arial"/>
              <a:buChar char="•"/>
              <a:defRPr sz="5400" b="0" i="0" u="none" strike="noStrike" cap="none">
                <a:solidFill>
                  <a:schemeClr val="dk1"/>
                </a:solidFill>
                <a:latin typeface="Calibri"/>
                <a:ea typeface="Calibri"/>
                <a:cs typeface="Calibri"/>
                <a:sym typeface="Calibri"/>
              </a:defRPr>
            </a:lvl8pPr>
            <a:lvl9pPr marL="11292840" marR="0" lvl="8" indent="-320040" algn="l" rtl="0">
              <a:lnSpc>
                <a:spcPct val="90000"/>
              </a:lnSpc>
              <a:spcBef>
                <a:spcPts val="1440"/>
              </a:spcBef>
              <a:buClr>
                <a:schemeClr val="dk1"/>
              </a:buClr>
              <a:buSzPct val="100000"/>
              <a:buFont typeface="Arial"/>
              <a:buChar char="•"/>
              <a:defRPr sz="5400" b="0" i="0" u="none" strike="noStrike" cap="none">
                <a:solidFill>
                  <a:schemeClr val="dk1"/>
                </a:solidFill>
                <a:latin typeface="Calibri"/>
                <a:ea typeface="Calibri"/>
                <a:cs typeface="Calibri"/>
                <a:sym typeface="Calibri"/>
              </a:defRPr>
            </a:lvl9pPr>
          </a:lstStyle>
          <a:p>
            <a:endParaRPr/>
          </a:p>
        </p:txBody>
      </p:sp>
      <p:sp>
        <p:nvSpPr>
          <p:cNvPr id="78" name="Shape 78"/>
          <p:cNvSpPr txBox="1">
            <a:spLocks noGrp="1"/>
          </p:cNvSpPr>
          <p:nvPr>
            <p:ph type="dt" idx="10"/>
          </p:nvPr>
        </p:nvSpPr>
        <p:spPr>
          <a:xfrm>
            <a:off x="2263146" y="20340328"/>
            <a:ext cx="7406636" cy="1168397"/>
          </a:xfrm>
          <a:prstGeom prst="rect">
            <a:avLst/>
          </a:prstGeom>
          <a:noFill/>
          <a:ln>
            <a:noFill/>
          </a:ln>
        </p:spPr>
        <p:txBody>
          <a:bodyPr lIns="20500" tIns="20500" rIns="20500" bIns="20500" anchor="ctr" anchorCtr="0"/>
          <a:lstStyle>
            <a:lvl1pPr marL="0" marR="0" lvl="0" indent="0" algn="l" rtl="0">
              <a:spcBef>
                <a:spcPts val="0"/>
              </a:spcBef>
              <a:spcAft>
                <a:spcPts val="0"/>
              </a:spcAft>
              <a:buNone/>
              <a:defRPr sz="3600" b="0" i="0" u="none" strike="noStrike" cap="none">
                <a:solidFill>
                  <a:srgbClr val="888888"/>
                </a:solidFill>
                <a:latin typeface="Arial"/>
                <a:ea typeface="Arial"/>
                <a:cs typeface="Arial"/>
                <a:sym typeface="Arial"/>
              </a:defRPr>
            </a:lvl1pPr>
            <a:lvl2pPr marL="1417320" marR="0" lvl="1" indent="-1051560" algn="l" rtl="0">
              <a:spcBef>
                <a:spcPts val="0"/>
              </a:spcBef>
              <a:spcAft>
                <a:spcPts val="0"/>
              </a:spcAft>
              <a:buNone/>
              <a:defRPr sz="5400" b="0" i="0" u="none" strike="noStrike" cap="none">
                <a:solidFill>
                  <a:schemeClr val="dk1"/>
                </a:solidFill>
                <a:latin typeface="Arial"/>
                <a:ea typeface="Arial"/>
                <a:cs typeface="Arial"/>
                <a:sym typeface="Arial"/>
              </a:defRPr>
            </a:lvl2pPr>
            <a:lvl3pPr marL="2880360" marR="0" lvl="2" indent="-2148840" algn="l" rtl="0">
              <a:spcBef>
                <a:spcPts val="0"/>
              </a:spcBef>
              <a:spcAft>
                <a:spcPts val="0"/>
              </a:spcAft>
              <a:buNone/>
              <a:defRPr sz="5400" b="0" i="0" u="none" strike="noStrike" cap="none">
                <a:solidFill>
                  <a:schemeClr val="dk1"/>
                </a:solidFill>
                <a:latin typeface="Arial"/>
                <a:ea typeface="Arial"/>
                <a:cs typeface="Arial"/>
                <a:sym typeface="Arial"/>
              </a:defRPr>
            </a:lvl3pPr>
            <a:lvl4pPr marL="4297680" marR="0" lvl="3" indent="-3200400" algn="l" rtl="0">
              <a:spcBef>
                <a:spcPts val="0"/>
              </a:spcBef>
              <a:spcAft>
                <a:spcPts val="0"/>
              </a:spcAft>
              <a:buNone/>
              <a:defRPr sz="5400" b="0" i="0" u="none" strike="noStrike" cap="none">
                <a:solidFill>
                  <a:schemeClr val="dk1"/>
                </a:solidFill>
                <a:latin typeface="Arial"/>
                <a:ea typeface="Arial"/>
                <a:cs typeface="Arial"/>
                <a:sym typeface="Arial"/>
              </a:defRPr>
            </a:lvl4pPr>
            <a:lvl5pPr marL="5760720" marR="0" lvl="4" indent="-4297680" algn="l" rtl="0">
              <a:spcBef>
                <a:spcPts val="0"/>
              </a:spcBef>
              <a:spcAft>
                <a:spcPts val="0"/>
              </a:spcAft>
              <a:buNone/>
              <a:defRPr sz="5400" b="0" i="0" u="none" strike="noStrike" cap="none">
                <a:solidFill>
                  <a:schemeClr val="dk1"/>
                </a:solidFill>
                <a:latin typeface="Arial"/>
                <a:ea typeface="Arial"/>
                <a:cs typeface="Arial"/>
                <a:sym typeface="Arial"/>
              </a:defRPr>
            </a:lvl5pPr>
            <a:lvl6pPr marL="1828800" marR="0" lvl="5" indent="0" algn="l" rtl="0">
              <a:spcBef>
                <a:spcPts val="0"/>
              </a:spcBef>
              <a:buNone/>
              <a:defRPr sz="5400" b="0" i="0" u="none" strike="noStrike" cap="none">
                <a:solidFill>
                  <a:schemeClr val="dk1"/>
                </a:solidFill>
                <a:latin typeface="Arial"/>
                <a:ea typeface="Arial"/>
                <a:cs typeface="Arial"/>
                <a:sym typeface="Arial"/>
              </a:defRPr>
            </a:lvl6pPr>
            <a:lvl7pPr marL="2194560" marR="0" lvl="6" indent="0" algn="l" rtl="0">
              <a:spcBef>
                <a:spcPts val="0"/>
              </a:spcBef>
              <a:buNone/>
              <a:defRPr sz="5400" b="0" i="0" u="none" strike="noStrike" cap="none">
                <a:solidFill>
                  <a:schemeClr val="dk1"/>
                </a:solidFill>
                <a:latin typeface="Arial"/>
                <a:ea typeface="Arial"/>
                <a:cs typeface="Arial"/>
                <a:sym typeface="Arial"/>
              </a:defRPr>
            </a:lvl7pPr>
            <a:lvl8pPr marL="2606040" marR="0" lvl="7" indent="0" algn="l" rtl="0">
              <a:spcBef>
                <a:spcPts val="0"/>
              </a:spcBef>
              <a:buNone/>
              <a:defRPr sz="5400" b="0" i="0" u="none" strike="noStrike" cap="none">
                <a:solidFill>
                  <a:schemeClr val="dk1"/>
                </a:solidFill>
                <a:latin typeface="Arial"/>
                <a:ea typeface="Arial"/>
                <a:cs typeface="Arial"/>
                <a:sym typeface="Arial"/>
              </a:defRPr>
            </a:lvl8pPr>
            <a:lvl9pPr marL="2971800" marR="0" lvl="8" indent="0" algn="l" rtl="0">
              <a:spcBef>
                <a:spcPts val="0"/>
              </a:spcBef>
              <a:buNone/>
              <a:defRPr sz="5400" b="0" i="0" u="none" strike="noStrike" cap="none">
                <a:solidFill>
                  <a:schemeClr val="dk1"/>
                </a:solidFill>
                <a:latin typeface="Arial"/>
                <a:ea typeface="Arial"/>
                <a:cs typeface="Arial"/>
                <a:sym typeface="Arial"/>
              </a:defRPr>
            </a:lvl9pPr>
          </a:lstStyle>
          <a:p>
            <a:endParaRPr/>
          </a:p>
        </p:txBody>
      </p:sp>
      <p:sp>
        <p:nvSpPr>
          <p:cNvPr id="79" name="Shape 79"/>
          <p:cNvSpPr txBox="1">
            <a:spLocks noGrp="1"/>
          </p:cNvSpPr>
          <p:nvPr>
            <p:ph type="ftr" idx="11"/>
          </p:nvPr>
        </p:nvSpPr>
        <p:spPr>
          <a:xfrm>
            <a:off x="10904220" y="20340328"/>
            <a:ext cx="11109960" cy="1168397"/>
          </a:xfrm>
          <a:prstGeom prst="rect">
            <a:avLst/>
          </a:prstGeom>
          <a:noFill/>
          <a:ln>
            <a:noFill/>
          </a:ln>
        </p:spPr>
        <p:txBody>
          <a:bodyPr lIns="20500" tIns="20500" rIns="20500" bIns="20500" anchor="ctr" anchorCtr="0"/>
          <a:lstStyle>
            <a:lvl1pPr marL="0" marR="0" lvl="0" indent="0" algn="ctr" rtl="0">
              <a:spcBef>
                <a:spcPts val="0"/>
              </a:spcBef>
              <a:spcAft>
                <a:spcPts val="0"/>
              </a:spcAft>
              <a:buNone/>
              <a:defRPr sz="3600" b="0" i="0" u="none" strike="noStrike" cap="none">
                <a:solidFill>
                  <a:srgbClr val="888888"/>
                </a:solidFill>
                <a:latin typeface="Arial"/>
                <a:ea typeface="Arial"/>
                <a:cs typeface="Arial"/>
                <a:sym typeface="Arial"/>
              </a:defRPr>
            </a:lvl1pPr>
            <a:lvl2pPr marL="1417320" marR="0" lvl="1" indent="-1051560" algn="l" rtl="0">
              <a:spcBef>
                <a:spcPts val="0"/>
              </a:spcBef>
              <a:spcAft>
                <a:spcPts val="0"/>
              </a:spcAft>
              <a:buNone/>
              <a:defRPr sz="5400" b="0" i="0" u="none" strike="noStrike" cap="none">
                <a:solidFill>
                  <a:schemeClr val="dk1"/>
                </a:solidFill>
                <a:latin typeface="Arial"/>
                <a:ea typeface="Arial"/>
                <a:cs typeface="Arial"/>
                <a:sym typeface="Arial"/>
              </a:defRPr>
            </a:lvl2pPr>
            <a:lvl3pPr marL="2880360" marR="0" lvl="2" indent="-2148840" algn="l" rtl="0">
              <a:spcBef>
                <a:spcPts val="0"/>
              </a:spcBef>
              <a:spcAft>
                <a:spcPts val="0"/>
              </a:spcAft>
              <a:buNone/>
              <a:defRPr sz="5400" b="0" i="0" u="none" strike="noStrike" cap="none">
                <a:solidFill>
                  <a:schemeClr val="dk1"/>
                </a:solidFill>
                <a:latin typeface="Arial"/>
                <a:ea typeface="Arial"/>
                <a:cs typeface="Arial"/>
                <a:sym typeface="Arial"/>
              </a:defRPr>
            </a:lvl3pPr>
            <a:lvl4pPr marL="4297680" marR="0" lvl="3" indent="-3200400" algn="l" rtl="0">
              <a:spcBef>
                <a:spcPts val="0"/>
              </a:spcBef>
              <a:spcAft>
                <a:spcPts val="0"/>
              </a:spcAft>
              <a:buNone/>
              <a:defRPr sz="5400" b="0" i="0" u="none" strike="noStrike" cap="none">
                <a:solidFill>
                  <a:schemeClr val="dk1"/>
                </a:solidFill>
                <a:latin typeface="Arial"/>
                <a:ea typeface="Arial"/>
                <a:cs typeface="Arial"/>
                <a:sym typeface="Arial"/>
              </a:defRPr>
            </a:lvl4pPr>
            <a:lvl5pPr marL="5760720" marR="0" lvl="4" indent="-4297680" algn="l" rtl="0">
              <a:spcBef>
                <a:spcPts val="0"/>
              </a:spcBef>
              <a:spcAft>
                <a:spcPts val="0"/>
              </a:spcAft>
              <a:buNone/>
              <a:defRPr sz="5400" b="0" i="0" u="none" strike="noStrike" cap="none">
                <a:solidFill>
                  <a:schemeClr val="dk1"/>
                </a:solidFill>
                <a:latin typeface="Arial"/>
                <a:ea typeface="Arial"/>
                <a:cs typeface="Arial"/>
                <a:sym typeface="Arial"/>
              </a:defRPr>
            </a:lvl5pPr>
            <a:lvl6pPr marL="1828800" marR="0" lvl="5" indent="0" algn="l" rtl="0">
              <a:spcBef>
                <a:spcPts val="0"/>
              </a:spcBef>
              <a:buNone/>
              <a:defRPr sz="5400" b="0" i="0" u="none" strike="noStrike" cap="none">
                <a:solidFill>
                  <a:schemeClr val="dk1"/>
                </a:solidFill>
                <a:latin typeface="Arial"/>
                <a:ea typeface="Arial"/>
                <a:cs typeface="Arial"/>
                <a:sym typeface="Arial"/>
              </a:defRPr>
            </a:lvl6pPr>
            <a:lvl7pPr marL="2194560" marR="0" lvl="6" indent="0" algn="l" rtl="0">
              <a:spcBef>
                <a:spcPts val="0"/>
              </a:spcBef>
              <a:buNone/>
              <a:defRPr sz="5400" b="0" i="0" u="none" strike="noStrike" cap="none">
                <a:solidFill>
                  <a:schemeClr val="dk1"/>
                </a:solidFill>
                <a:latin typeface="Arial"/>
                <a:ea typeface="Arial"/>
                <a:cs typeface="Arial"/>
                <a:sym typeface="Arial"/>
              </a:defRPr>
            </a:lvl7pPr>
            <a:lvl8pPr marL="2606040" marR="0" lvl="7" indent="0" algn="l" rtl="0">
              <a:spcBef>
                <a:spcPts val="0"/>
              </a:spcBef>
              <a:buNone/>
              <a:defRPr sz="5400" b="0" i="0" u="none" strike="noStrike" cap="none">
                <a:solidFill>
                  <a:schemeClr val="dk1"/>
                </a:solidFill>
                <a:latin typeface="Arial"/>
                <a:ea typeface="Arial"/>
                <a:cs typeface="Arial"/>
                <a:sym typeface="Arial"/>
              </a:defRPr>
            </a:lvl8pPr>
            <a:lvl9pPr marL="2971800" marR="0" lvl="8" indent="0" algn="l" rtl="0">
              <a:spcBef>
                <a:spcPts val="0"/>
              </a:spcBef>
              <a:buNone/>
              <a:defRPr sz="5400" b="0" i="0" u="none" strike="noStrike" cap="none">
                <a:solidFill>
                  <a:schemeClr val="dk1"/>
                </a:solidFill>
                <a:latin typeface="Arial"/>
                <a:ea typeface="Arial"/>
                <a:cs typeface="Arial"/>
                <a:sym typeface="Arial"/>
              </a:defRPr>
            </a:lvl9pPr>
          </a:lstStyle>
          <a:p>
            <a:endParaRPr/>
          </a:p>
        </p:txBody>
      </p:sp>
      <p:sp>
        <p:nvSpPr>
          <p:cNvPr id="80" name="Shape 80"/>
          <p:cNvSpPr txBox="1">
            <a:spLocks noGrp="1"/>
          </p:cNvSpPr>
          <p:nvPr>
            <p:ph type="sldNum" idx="12"/>
          </p:nvPr>
        </p:nvSpPr>
        <p:spPr>
          <a:xfrm>
            <a:off x="23248626" y="20340328"/>
            <a:ext cx="7406636" cy="1168397"/>
          </a:xfrm>
          <a:prstGeom prst="rect">
            <a:avLst/>
          </a:prstGeom>
          <a:noFill/>
          <a:ln>
            <a:noFill/>
          </a:ln>
        </p:spPr>
        <p:txBody>
          <a:bodyPr lIns="20500" tIns="10250" rIns="20500" bIns="10250" anchor="ctr" anchorCtr="0">
            <a:noAutofit/>
          </a:bodyPr>
          <a:lstStyle/>
          <a:p>
            <a:pPr algn="r">
              <a:buSzPct val="25000"/>
            </a:pPr>
            <a:fld id="{00000000-1234-1234-1234-123412341234}" type="slidenum">
              <a:rPr lang="en" sz="3600" smtClean="0">
                <a:solidFill>
                  <a:srgbClr val="888888"/>
                </a:solidFill>
              </a:rPr>
              <a:pPr algn="r">
                <a:buSzPct val="25000"/>
              </a:pPr>
              <a:t>‹#›</a:t>
            </a:fld>
            <a:endParaRPr lang="en" sz="3600">
              <a:solidFill>
                <a:srgbClr val="888888"/>
              </a:solidFill>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Shape 81"/>
        <p:cNvGrpSpPr/>
        <p:nvPr/>
      </p:nvGrpSpPr>
      <p:grpSpPr>
        <a:xfrm>
          <a:off x="0" y="0"/>
          <a:ext cx="0" cy="0"/>
          <a:chOff x="0" y="0"/>
          <a:chExt cx="0" cy="0"/>
        </a:xfrm>
      </p:grpSpPr>
      <p:sp>
        <p:nvSpPr>
          <p:cNvPr id="82" name="Shape 82"/>
          <p:cNvSpPr txBox="1">
            <a:spLocks noGrp="1"/>
          </p:cNvSpPr>
          <p:nvPr>
            <p:ph type="title"/>
          </p:nvPr>
        </p:nvSpPr>
        <p:spPr>
          <a:xfrm>
            <a:off x="2267433" y="1168401"/>
            <a:ext cx="28392116" cy="4241801"/>
          </a:xfrm>
          <a:prstGeom prst="rect">
            <a:avLst/>
          </a:prstGeom>
          <a:noFill/>
          <a:ln>
            <a:noFill/>
          </a:ln>
        </p:spPr>
        <p:txBody>
          <a:bodyPr lIns="20500" tIns="20500" rIns="20500" bIns="20500" anchor="ctr" anchorCtr="0"/>
          <a:lstStyle>
            <a:lvl1pPr marL="0" marR="0" lvl="0" indent="0" algn="l" rtl="0">
              <a:lnSpc>
                <a:spcPct val="90000"/>
              </a:lnSpc>
              <a:spcBef>
                <a:spcPts val="0"/>
              </a:spcBef>
              <a:buClr>
                <a:schemeClr val="dk1"/>
              </a:buClr>
              <a:buFont typeface="Calibri"/>
              <a:buNone/>
              <a:defRPr sz="12960" b="0" i="0" u="none" strike="noStrike" cap="none">
                <a:solidFill>
                  <a:schemeClr val="dk1"/>
                </a:solidFill>
                <a:latin typeface="Calibri"/>
                <a:ea typeface="Calibri"/>
                <a:cs typeface="Calibri"/>
                <a:sym typeface="Calibri"/>
              </a:defRPr>
            </a:lvl1pPr>
            <a:lvl2pPr lvl="1" indent="0">
              <a:spcBef>
                <a:spcPts val="0"/>
              </a:spcBef>
              <a:buNone/>
              <a:defRPr sz="1440"/>
            </a:lvl2pPr>
            <a:lvl3pPr lvl="2" indent="0">
              <a:spcBef>
                <a:spcPts val="0"/>
              </a:spcBef>
              <a:buNone/>
              <a:defRPr sz="1440"/>
            </a:lvl3pPr>
            <a:lvl4pPr lvl="3" indent="0">
              <a:spcBef>
                <a:spcPts val="0"/>
              </a:spcBef>
              <a:buNone/>
              <a:defRPr sz="1440"/>
            </a:lvl4pPr>
            <a:lvl5pPr lvl="4" indent="0">
              <a:spcBef>
                <a:spcPts val="0"/>
              </a:spcBef>
              <a:buNone/>
              <a:defRPr sz="1440"/>
            </a:lvl5pPr>
            <a:lvl6pPr lvl="5" indent="0">
              <a:spcBef>
                <a:spcPts val="0"/>
              </a:spcBef>
              <a:buNone/>
              <a:defRPr sz="1440"/>
            </a:lvl6pPr>
            <a:lvl7pPr lvl="6" indent="0">
              <a:spcBef>
                <a:spcPts val="0"/>
              </a:spcBef>
              <a:buNone/>
              <a:defRPr sz="1440"/>
            </a:lvl7pPr>
            <a:lvl8pPr lvl="7" indent="0">
              <a:spcBef>
                <a:spcPts val="0"/>
              </a:spcBef>
              <a:buNone/>
              <a:defRPr sz="1440"/>
            </a:lvl8pPr>
            <a:lvl9pPr lvl="8" indent="0">
              <a:spcBef>
                <a:spcPts val="0"/>
              </a:spcBef>
              <a:buNone/>
              <a:defRPr sz="1440"/>
            </a:lvl9pPr>
          </a:lstStyle>
          <a:p>
            <a:endParaRPr/>
          </a:p>
        </p:txBody>
      </p:sp>
      <p:sp>
        <p:nvSpPr>
          <p:cNvPr id="83" name="Shape 83"/>
          <p:cNvSpPr txBox="1">
            <a:spLocks noGrp="1"/>
          </p:cNvSpPr>
          <p:nvPr>
            <p:ph type="body" idx="1"/>
          </p:nvPr>
        </p:nvSpPr>
        <p:spPr>
          <a:xfrm>
            <a:off x="2267433" y="5379721"/>
            <a:ext cx="13926020" cy="2636518"/>
          </a:xfrm>
          <a:prstGeom prst="rect">
            <a:avLst/>
          </a:prstGeom>
          <a:noFill/>
          <a:ln>
            <a:noFill/>
          </a:ln>
        </p:spPr>
        <p:txBody>
          <a:bodyPr lIns="20500" tIns="20500" rIns="20500" bIns="20500" anchor="b" anchorCtr="0"/>
          <a:lstStyle>
            <a:lvl1pPr marL="0" marR="0" lvl="0" indent="0" algn="l" rtl="0">
              <a:lnSpc>
                <a:spcPct val="90000"/>
              </a:lnSpc>
              <a:spcBef>
                <a:spcPts val="2880"/>
              </a:spcBef>
              <a:buClr>
                <a:schemeClr val="dk1"/>
              </a:buClr>
              <a:buFont typeface="Arial"/>
              <a:buNone/>
              <a:defRPr sz="6840" b="1" i="0" u="none" strike="noStrike" cap="none">
                <a:solidFill>
                  <a:schemeClr val="dk1"/>
                </a:solidFill>
                <a:latin typeface="Calibri"/>
                <a:ea typeface="Calibri"/>
                <a:cs typeface="Calibri"/>
                <a:sym typeface="Calibri"/>
              </a:defRPr>
            </a:lvl1pPr>
            <a:lvl2pPr marL="1325880" marR="0" lvl="1" indent="0" algn="l" rtl="0">
              <a:lnSpc>
                <a:spcPct val="90000"/>
              </a:lnSpc>
              <a:spcBef>
                <a:spcPts val="1440"/>
              </a:spcBef>
              <a:buClr>
                <a:schemeClr val="dk1"/>
              </a:buClr>
              <a:buFont typeface="Arial"/>
              <a:buNone/>
              <a:defRPr sz="5760" b="1" i="0" u="none" strike="noStrike" cap="none">
                <a:solidFill>
                  <a:schemeClr val="dk1"/>
                </a:solidFill>
                <a:latin typeface="Calibri"/>
                <a:ea typeface="Calibri"/>
                <a:cs typeface="Calibri"/>
                <a:sym typeface="Calibri"/>
              </a:defRPr>
            </a:lvl2pPr>
            <a:lvl3pPr marL="2651760" marR="0" lvl="2" indent="0" algn="l" rtl="0">
              <a:lnSpc>
                <a:spcPct val="90000"/>
              </a:lnSpc>
              <a:spcBef>
                <a:spcPts val="1440"/>
              </a:spcBef>
              <a:buClr>
                <a:schemeClr val="dk1"/>
              </a:buClr>
              <a:buFont typeface="Arial"/>
              <a:buNone/>
              <a:defRPr sz="5400" b="1" i="0" u="none" strike="noStrike" cap="none">
                <a:solidFill>
                  <a:schemeClr val="dk1"/>
                </a:solidFill>
                <a:latin typeface="Calibri"/>
                <a:ea typeface="Calibri"/>
                <a:cs typeface="Calibri"/>
                <a:sym typeface="Calibri"/>
              </a:defRPr>
            </a:lvl3pPr>
            <a:lvl4pPr marL="3977640" marR="0" lvl="3" indent="0" algn="l" rtl="0">
              <a:lnSpc>
                <a:spcPct val="90000"/>
              </a:lnSpc>
              <a:spcBef>
                <a:spcPts val="1440"/>
              </a:spcBef>
              <a:buClr>
                <a:schemeClr val="dk1"/>
              </a:buClr>
              <a:buFont typeface="Arial"/>
              <a:buNone/>
              <a:defRPr sz="4680" b="1" i="0" u="none" strike="noStrike" cap="none">
                <a:solidFill>
                  <a:schemeClr val="dk1"/>
                </a:solidFill>
                <a:latin typeface="Calibri"/>
                <a:ea typeface="Calibri"/>
                <a:cs typeface="Calibri"/>
                <a:sym typeface="Calibri"/>
              </a:defRPr>
            </a:lvl4pPr>
            <a:lvl5pPr marL="5303520" marR="0" lvl="4" indent="0" algn="l" rtl="0">
              <a:lnSpc>
                <a:spcPct val="90000"/>
              </a:lnSpc>
              <a:spcBef>
                <a:spcPts val="1440"/>
              </a:spcBef>
              <a:buClr>
                <a:schemeClr val="dk1"/>
              </a:buClr>
              <a:buFont typeface="Arial"/>
              <a:buNone/>
              <a:defRPr sz="4680" b="1" i="0" u="none" strike="noStrike" cap="none">
                <a:solidFill>
                  <a:schemeClr val="dk1"/>
                </a:solidFill>
                <a:latin typeface="Calibri"/>
                <a:ea typeface="Calibri"/>
                <a:cs typeface="Calibri"/>
                <a:sym typeface="Calibri"/>
              </a:defRPr>
            </a:lvl5pPr>
            <a:lvl6pPr marL="6629400" marR="0" lvl="5" indent="0" algn="l" rtl="0">
              <a:lnSpc>
                <a:spcPct val="90000"/>
              </a:lnSpc>
              <a:spcBef>
                <a:spcPts val="1440"/>
              </a:spcBef>
              <a:buClr>
                <a:schemeClr val="dk1"/>
              </a:buClr>
              <a:buFont typeface="Arial"/>
              <a:buNone/>
              <a:defRPr sz="4680" b="1" i="0" u="none" strike="noStrike" cap="none">
                <a:solidFill>
                  <a:schemeClr val="dk1"/>
                </a:solidFill>
                <a:latin typeface="Calibri"/>
                <a:ea typeface="Calibri"/>
                <a:cs typeface="Calibri"/>
                <a:sym typeface="Calibri"/>
              </a:defRPr>
            </a:lvl6pPr>
            <a:lvl7pPr marL="7955280" marR="0" lvl="6" indent="0" algn="l" rtl="0">
              <a:lnSpc>
                <a:spcPct val="90000"/>
              </a:lnSpc>
              <a:spcBef>
                <a:spcPts val="1440"/>
              </a:spcBef>
              <a:buClr>
                <a:schemeClr val="dk1"/>
              </a:buClr>
              <a:buFont typeface="Arial"/>
              <a:buNone/>
              <a:defRPr sz="4680" b="1" i="0" u="none" strike="noStrike" cap="none">
                <a:solidFill>
                  <a:schemeClr val="dk1"/>
                </a:solidFill>
                <a:latin typeface="Calibri"/>
                <a:ea typeface="Calibri"/>
                <a:cs typeface="Calibri"/>
                <a:sym typeface="Calibri"/>
              </a:defRPr>
            </a:lvl7pPr>
            <a:lvl8pPr marL="9281160" marR="0" lvl="7" indent="0" algn="l" rtl="0">
              <a:lnSpc>
                <a:spcPct val="90000"/>
              </a:lnSpc>
              <a:spcBef>
                <a:spcPts val="1440"/>
              </a:spcBef>
              <a:buClr>
                <a:schemeClr val="dk1"/>
              </a:buClr>
              <a:buFont typeface="Arial"/>
              <a:buNone/>
              <a:defRPr sz="4680" b="1" i="0" u="none" strike="noStrike" cap="none">
                <a:solidFill>
                  <a:schemeClr val="dk1"/>
                </a:solidFill>
                <a:latin typeface="Calibri"/>
                <a:ea typeface="Calibri"/>
                <a:cs typeface="Calibri"/>
                <a:sym typeface="Calibri"/>
              </a:defRPr>
            </a:lvl8pPr>
            <a:lvl9pPr marL="10652760" marR="0" lvl="8" indent="-45720" algn="l" rtl="0">
              <a:lnSpc>
                <a:spcPct val="90000"/>
              </a:lnSpc>
              <a:spcBef>
                <a:spcPts val="1440"/>
              </a:spcBef>
              <a:buClr>
                <a:schemeClr val="dk1"/>
              </a:buClr>
              <a:buFont typeface="Arial"/>
              <a:buNone/>
              <a:defRPr sz="4680" b="1" i="0" u="none" strike="noStrike" cap="none">
                <a:solidFill>
                  <a:schemeClr val="dk1"/>
                </a:solidFill>
                <a:latin typeface="Calibri"/>
                <a:ea typeface="Calibri"/>
                <a:cs typeface="Calibri"/>
                <a:sym typeface="Calibri"/>
              </a:defRPr>
            </a:lvl9pPr>
          </a:lstStyle>
          <a:p>
            <a:endParaRPr/>
          </a:p>
        </p:txBody>
      </p:sp>
      <p:sp>
        <p:nvSpPr>
          <p:cNvPr id="84" name="Shape 84"/>
          <p:cNvSpPr txBox="1">
            <a:spLocks noGrp="1"/>
          </p:cNvSpPr>
          <p:nvPr>
            <p:ph type="body" idx="2"/>
          </p:nvPr>
        </p:nvSpPr>
        <p:spPr>
          <a:xfrm>
            <a:off x="2267433" y="8016245"/>
            <a:ext cx="13926020" cy="11790682"/>
          </a:xfrm>
          <a:prstGeom prst="rect">
            <a:avLst/>
          </a:prstGeom>
          <a:noFill/>
          <a:ln>
            <a:noFill/>
          </a:ln>
        </p:spPr>
        <p:txBody>
          <a:bodyPr lIns="20500" tIns="20500" rIns="20500" bIns="20500" anchor="t" anchorCtr="0"/>
          <a:lstStyle>
            <a:lvl1pPr marL="685800" marR="0" lvl="0" indent="-182880" algn="l" rtl="0">
              <a:lnSpc>
                <a:spcPct val="90000"/>
              </a:lnSpc>
              <a:spcBef>
                <a:spcPts val="2880"/>
              </a:spcBef>
              <a:buClr>
                <a:schemeClr val="dk1"/>
              </a:buClr>
              <a:buSzPct val="100000"/>
              <a:buFont typeface="Arial"/>
              <a:buChar char="•"/>
              <a:defRPr sz="8280" b="0" i="0" u="none" strike="noStrike" cap="none">
                <a:solidFill>
                  <a:schemeClr val="dk1"/>
                </a:solidFill>
                <a:latin typeface="Calibri"/>
                <a:ea typeface="Calibri"/>
                <a:cs typeface="Calibri"/>
                <a:sym typeface="Calibri"/>
              </a:defRPr>
            </a:lvl1pPr>
            <a:lvl2pPr marL="2011680" marR="0" lvl="1" indent="-228600" algn="l" rtl="0">
              <a:lnSpc>
                <a:spcPct val="90000"/>
              </a:lnSpc>
              <a:spcBef>
                <a:spcPts val="1440"/>
              </a:spcBef>
              <a:buClr>
                <a:schemeClr val="dk1"/>
              </a:buClr>
              <a:buSzPct val="100000"/>
              <a:buFont typeface="Arial"/>
              <a:buChar char="•"/>
              <a:defRPr sz="6840" b="0" i="0" u="none" strike="noStrike" cap="none">
                <a:solidFill>
                  <a:schemeClr val="dk1"/>
                </a:solidFill>
                <a:latin typeface="Calibri"/>
                <a:ea typeface="Calibri"/>
                <a:cs typeface="Calibri"/>
                <a:sym typeface="Calibri"/>
              </a:defRPr>
            </a:lvl2pPr>
            <a:lvl3pPr marL="3337560" marR="0" lvl="2" indent="-320040" algn="l" rtl="0">
              <a:lnSpc>
                <a:spcPct val="90000"/>
              </a:lnSpc>
              <a:spcBef>
                <a:spcPts val="1440"/>
              </a:spcBef>
              <a:buClr>
                <a:schemeClr val="dk1"/>
              </a:buClr>
              <a:buSzPct val="100000"/>
              <a:buFont typeface="Arial"/>
              <a:buChar char="•"/>
              <a:defRPr sz="5760" b="0" i="0" u="none" strike="noStrike" cap="none">
                <a:solidFill>
                  <a:schemeClr val="dk1"/>
                </a:solidFill>
                <a:latin typeface="Calibri"/>
                <a:ea typeface="Calibri"/>
                <a:cs typeface="Calibri"/>
                <a:sym typeface="Calibri"/>
              </a:defRPr>
            </a:lvl3pPr>
            <a:lvl4pPr marL="4663440" marR="0" lvl="3" indent="-365760" algn="l" rtl="0">
              <a:lnSpc>
                <a:spcPct val="90000"/>
              </a:lnSpc>
              <a:spcBef>
                <a:spcPts val="1440"/>
              </a:spcBef>
              <a:buClr>
                <a:schemeClr val="dk1"/>
              </a:buClr>
              <a:buSzPct val="100000"/>
              <a:buFont typeface="Arial"/>
              <a:buChar char="•"/>
              <a:defRPr sz="5400" b="0" i="0" u="none" strike="noStrike" cap="none">
                <a:solidFill>
                  <a:schemeClr val="dk1"/>
                </a:solidFill>
                <a:latin typeface="Calibri"/>
                <a:ea typeface="Calibri"/>
                <a:cs typeface="Calibri"/>
                <a:sym typeface="Calibri"/>
              </a:defRPr>
            </a:lvl4pPr>
            <a:lvl5pPr marL="5989320" marR="0" lvl="4" indent="-365760" algn="l" rtl="0">
              <a:lnSpc>
                <a:spcPct val="90000"/>
              </a:lnSpc>
              <a:spcBef>
                <a:spcPts val="1440"/>
              </a:spcBef>
              <a:buClr>
                <a:schemeClr val="dk1"/>
              </a:buClr>
              <a:buSzPct val="100000"/>
              <a:buFont typeface="Arial"/>
              <a:buChar char="•"/>
              <a:defRPr sz="5400" b="0" i="0" u="none" strike="noStrike" cap="none">
                <a:solidFill>
                  <a:schemeClr val="dk1"/>
                </a:solidFill>
                <a:latin typeface="Calibri"/>
                <a:ea typeface="Calibri"/>
                <a:cs typeface="Calibri"/>
                <a:sym typeface="Calibri"/>
              </a:defRPr>
            </a:lvl5pPr>
            <a:lvl6pPr marL="7315200" marR="0" lvl="5" indent="-320040" algn="l" rtl="0">
              <a:lnSpc>
                <a:spcPct val="90000"/>
              </a:lnSpc>
              <a:spcBef>
                <a:spcPts val="1440"/>
              </a:spcBef>
              <a:buClr>
                <a:schemeClr val="dk1"/>
              </a:buClr>
              <a:buSzPct val="100000"/>
              <a:buFont typeface="Arial"/>
              <a:buChar char="•"/>
              <a:defRPr sz="5400" b="0" i="0" u="none" strike="noStrike" cap="none">
                <a:solidFill>
                  <a:schemeClr val="dk1"/>
                </a:solidFill>
                <a:latin typeface="Calibri"/>
                <a:ea typeface="Calibri"/>
                <a:cs typeface="Calibri"/>
                <a:sym typeface="Calibri"/>
              </a:defRPr>
            </a:lvl6pPr>
            <a:lvl7pPr marL="8641080" marR="0" lvl="6" indent="-320040" algn="l" rtl="0">
              <a:lnSpc>
                <a:spcPct val="90000"/>
              </a:lnSpc>
              <a:spcBef>
                <a:spcPts val="1440"/>
              </a:spcBef>
              <a:buClr>
                <a:schemeClr val="dk1"/>
              </a:buClr>
              <a:buSzPct val="100000"/>
              <a:buFont typeface="Arial"/>
              <a:buChar char="•"/>
              <a:defRPr sz="5400" b="0" i="0" u="none" strike="noStrike" cap="none">
                <a:solidFill>
                  <a:schemeClr val="dk1"/>
                </a:solidFill>
                <a:latin typeface="Calibri"/>
                <a:ea typeface="Calibri"/>
                <a:cs typeface="Calibri"/>
                <a:sym typeface="Calibri"/>
              </a:defRPr>
            </a:lvl7pPr>
            <a:lvl8pPr marL="9966960" marR="0" lvl="7" indent="-320040" algn="l" rtl="0">
              <a:lnSpc>
                <a:spcPct val="90000"/>
              </a:lnSpc>
              <a:spcBef>
                <a:spcPts val="1440"/>
              </a:spcBef>
              <a:buClr>
                <a:schemeClr val="dk1"/>
              </a:buClr>
              <a:buSzPct val="100000"/>
              <a:buFont typeface="Arial"/>
              <a:buChar char="•"/>
              <a:defRPr sz="5400" b="0" i="0" u="none" strike="noStrike" cap="none">
                <a:solidFill>
                  <a:schemeClr val="dk1"/>
                </a:solidFill>
                <a:latin typeface="Calibri"/>
                <a:ea typeface="Calibri"/>
                <a:cs typeface="Calibri"/>
                <a:sym typeface="Calibri"/>
              </a:defRPr>
            </a:lvl8pPr>
            <a:lvl9pPr marL="11292840" marR="0" lvl="8" indent="-320040" algn="l" rtl="0">
              <a:lnSpc>
                <a:spcPct val="90000"/>
              </a:lnSpc>
              <a:spcBef>
                <a:spcPts val="1440"/>
              </a:spcBef>
              <a:buClr>
                <a:schemeClr val="dk1"/>
              </a:buClr>
              <a:buSzPct val="100000"/>
              <a:buFont typeface="Arial"/>
              <a:buChar char="•"/>
              <a:defRPr sz="5400" b="0" i="0" u="none" strike="noStrike" cap="none">
                <a:solidFill>
                  <a:schemeClr val="dk1"/>
                </a:solidFill>
                <a:latin typeface="Calibri"/>
                <a:ea typeface="Calibri"/>
                <a:cs typeface="Calibri"/>
                <a:sym typeface="Calibri"/>
              </a:defRPr>
            </a:lvl9pPr>
          </a:lstStyle>
          <a:p>
            <a:endParaRPr/>
          </a:p>
        </p:txBody>
      </p:sp>
      <p:sp>
        <p:nvSpPr>
          <p:cNvPr id="85" name="Shape 85"/>
          <p:cNvSpPr txBox="1">
            <a:spLocks noGrp="1"/>
          </p:cNvSpPr>
          <p:nvPr>
            <p:ph type="body" idx="3"/>
          </p:nvPr>
        </p:nvSpPr>
        <p:spPr>
          <a:xfrm>
            <a:off x="16664945" y="5379721"/>
            <a:ext cx="13994608" cy="2636518"/>
          </a:xfrm>
          <a:prstGeom prst="rect">
            <a:avLst/>
          </a:prstGeom>
          <a:noFill/>
          <a:ln>
            <a:noFill/>
          </a:ln>
        </p:spPr>
        <p:txBody>
          <a:bodyPr lIns="20500" tIns="20500" rIns="20500" bIns="20500" anchor="b" anchorCtr="0"/>
          <a:lstStyle>
            <a:lvl1pPr marL="0" marR="0" lvl="0" indent="0" algn="l" rtl="0">
              <a:lnSpc>
                <a:spcPct val="90000"/>
              </a:lnSpc>
              <a:spcBef>
                <a:spcPts val="2880"/>
              </a:spcBef>
              <a:buClr>
                <a:schemeClr val="dk1"/>
              </a:buClr>
              <a:buFont typeface="Arial"/>
              <a:buNone/>
              <a:defRPr sz="6840" b="1" i="0" u="none" strike="noStrike" cap="none">
                <a:solidFill>
                  <a:schemeClr val="dk1"/>
                </a:solidFill>
                <a:latin typeface="Calibri"/>
                <a:ea typeface="Calibri"/>
                <a:cs typeface="Calibri"/>
                <a:sym typeface="Calibri"/>
              </a:defRPr>
            </a:lvl1pPr>
            <a:lvl2pPr marL="1325880" marR="0" lvl="1" indent="0" algn="l" rtl="0">
              <a:lnSpc>
                <a:spcPct val="90000"/>
              </a:lnSpc>
              <a:spcBef>
                <a:spcPts val="1440"/>
              </a:spcBef>
              <a:buClr>
                <a:schemeClr val="dk1"/>
              </a:buClr>
              <a:buFont typeface="Arial"/>
              <a:buNone/>
              <a:defRPr sz="5760" b="1" i="0" u="none" strike="noStrike" cap="none">
                <a:solidFill>
                  <a:schemeClr val="dk1"/>
                </a:solidFill>
                <a:latin typeface="Calibri"/>
                <a:ea typeface="Calibri"/>
                <a:cs typeface="Calibri"/>
                <a:sym typeface="Calibri"/>
              </a:defRPr>
            </a:lvl2pPr>
            <a:lvl3pPr marL="2651760" marR="0" lvl="2" indent="0" algn="l" rtl="0">
              <a:lnSpc>
                <a:spcPct val="90000"/>
              </a:lnSpc>
              <a:spcBef>
                <a:spcPts val="1440"/>
              </a:spcBef>
              <a:buClr>
                <a:schemeClr val="dk1"/>
              </a:buClr>
              <a:buFont typeface="Arial"/>
              <a:buNone/>
              <a:defRPr sz="5400" b="1" i="0" u="none" strike="noStrike" cap="none">
                <a:solidFill>
                  <a:schemeClr val="dk1"/>
                </a:solidFill>
                <a:latin typeface="Calibri"/>
                <a:ea typeface="Calibri"/>
                <a:cs typeface="Calibri"/>
                <a:sym typeface="Calibri"/>
              </a:defRPr>
            </a:lvl3pPr>
            <a:lvl4pPr marL="3977640" marR="0" lvl="3" indent="0" algn="l" rtl="0">
              <a:lnSpc>
                <a:spcPct val="90000"/>
              </a:lnSpc>
              <a:spcBef>
                <a:spcPts val="1440"/>
              </a:spcBef>
              <a:buClr>
                <a:schemeClr val="dk1"/>
              </a:buClr>
              <a:buFont typeface="Arial"/>
              <a:buNone/>
              <a:defRPr sz="4680" b="1" i="0" u="none" strike="noStrike" cap="none">
                <a:solidFill>
                  <a:schemeClr val="dk1"/>
                </a:solidFill>
                <a:latin typeface="Calibri"/>
                <a:ea typeface="Calibri"/>
                <a:cs typeface="Calibri"/>
                <a:sym typeface="Calibri"/>
              </a:defRPr>
            </a:lvl4pPr>
            <a:lvl5pPr marL="5303520" marR="0" lvl="4" indent="0" algn="l" rtl="0">
              <a:lnSpc>
                <a:spcPct val="90000"/>
              </a:lnSpc>
              <a:spcBef>
                <a:spcPts val="1440"/>
              </a:spcBef>
              <a:buClr>
                <a:schemeClr val="dk1"/>
              </a:buClr>
              <a:buFont typeface="Arial"/>
              <a:buNone/>
              <a:defRPr sz="4680" b="1" i="0" u="none" strike="noStrike" cap="none">
                <a:solidFill>
                  <a:schemeClr val="dk1"/>
                </a:solidFill>
                <a:latin typeface="Calibri"/>
                <a:ea typeface="Calibri"/>
                <a:cs typeface="Calibri"/>
                <a:sym typeface="Calibri"/>
              </a:defRPr>
            </a:lvl5pPr>
            <a:lvl6pPr marL="6629400" marR="0" lvl="5" indent="0" algn="l" rtl="0">
              <a:lnSpc>
                <a:spcPct val="90000"/>
              </a:lnSpc>
              <a:spcBef>
                <a:spcPts val="1440"/>
              </a:spcBef>
              <a:buClr>
                <a:schemeClr val="dk1"/>
              </a:buClr>
              <a:buFont typeface="Arial"/>
              <a:buNone/>
              <a:defRPr sz="4680" b="1" i="0" u="none" strike="noStrike" cap="none">
                <a:solidFill>
                  <a:schemeClr val="dk1"/>
                </a:solidFill>
                <a:latin typeface="Calibri"/>
                <a:ea typeface="Calibri"/>
                <a:cs typeface="Calibri"/>
                <a:sym typeface="Calibri"/>
              </a:defRPr>
            </a:lvl6pPr>
            <a:lvl7pPr marL="7955280" marR="0" lvl="6" indent="0" algn="l" rtl="0">
              <a:lnSpc>
                <a:spcPct val="90000"/>
              </a:lnSpc>
              <a:spcBef>
                <a:spcPts val="1440"/>
              </a:spcBef>
              <a:buClr>
                <a:schemeClr val="dk1"/>
              </a:buClr>
              <a:buFont typeface="Arial"/>
              <a:buNone/>
              <a:defRPr sz="4680" b="1" i="0" u="none" strike="noStrike" cap="none">
                <a:solidFill>
                  <a:schemeClr val="dk1"/>
                </a:solidFill>
                <a:latin typeface="Calibri"/>
                <a:ea typeface="Calibri"/>
                <a:cs typeface="Calibri"/>
                <a:sym typeface="Calibri"/>
              </a:defRPr>
            </a:lvl7pPr>
            <a:lvl8pPr marL="9281160" marR="0" lvl="7" indent="0" algn="l" rtl="0">
              <a:lnSpc>
                <a:spcPct val="90000"/>
              </a:lnSpc>
              <a:spcBef>
                <a:spcPts val="1440"/>
              </a:spcBef>
              <a:buClr>
                <a:schemeClr val="dk1"/>
              </a:buClr>
              <a:buFont typeface="Arial"/>
              <a:buNone/>
              <a:defRPr sz="4680" b="1" i="0" u="none" strike="noStrike" cap="none">
                <a:solidFill>
                  <a:schemeClr val="dk1"/>
                </a:solidFill>
                <a:latin typeface="Calibri"/>
                <a:ea typeface="Calibri"/>
                <a:cs typeface="Calibri"/>
                <a:sym typeface="Calibri"/>
              </a:defRPr>
            </a:lvl8pPr>
            <a:lvl9pPr marL="10652760" marR="0" lvl="8" indent="-45720" algn="l" rtl="0">
              <a:lnSpc>
                <a:spcPct val="90000"/>
              </a:lnSpc>
              <a:spcBef>
                <a:spcPts val="1440"/>
              </a:spcBef>
              <a:buClr>
                <a:schemeClr val="dk1"/>
              </a:buClr>
              <a:buFont typeface="Arial"/>
              <a:buNone/>
              <a:defRPr sz="4680" b="1" i="0" u="none" strike="noStrike" cap="none">
                <a:solidFill>
                  <a:schemeClr val="dk1"/>
                </a:solidFill>
                <a:latin typeface="Calibri"/>
                <a:ea typeface="Calibri"/>
                <a:cs typeface="Calibri"/>
                <a:sym typeface="Calibri"/>
              </a:defRPr>
            </a:lvl9pPr>
          </a:lstStyle>
          <a:p>
            <a:endParaRPr/>
          </a:p>
        </p:txBody>
      </p:sp>
      <p:sp>
        <p:nvSpPr>
          <p:cNvPr id="86" name="Shape 86"/>
          <p:cNvSpPr txBox="1">
            <a:spLocks noGrp="1"/>
          </p:cNvSpPr>
          <p:nvPr>
            <p:ph type="body" idx="4"/>
          </p:nvPr>
        </p:nvSpPr>
        <p:spPr>
          <a:xfrm>
            <a:off x="16664945" y="8016245"/>
            <a:ext cx="13994608" cy="11790682"/>
          </a:xfrm>
          <a:prstGeom prst="rect">
            <a:avLst/>
          </a:prstGeom>
          <a:noFill/>
          <a:ln>
            <a:noFill/>
          </a:ln>
        </p:spPr>
        <p:txBody>
          <a:bodyPr lIns="20500" tIns="20500" rIns="20500" bIns="20500" anchor="t" anchorCtr="0"/>
          <a:lstStyle>
            <a:lvl1pPr marL="685800" marR="0" lvl="0" indent="-182880" algn="l" rtl="0">
              <a:lnSpc>
                <a:spcPct val="90000"/>
              </a:lnSpc>
              <a:spcBef>
                <a:spcPts val="2880"/>
              </a:spcBef>
              <a:buClr>
                <a:schemeClr val="dk1"/>
              </a:buClr>
              <a:buSzPct val="100000"/>
              <a:buFont typeface="Arial"/>
              <a:buChar char="•"/>
              <a:defRPr sz="8280" b="0" i="0" u="none" strike="noStrike" cap="none">
                <a:solidFill>
                  <a:schemeClr val="dk1"/>
                </a:solidFill>
                <a:latin typeface="Calibri"/>
                <a:ea typeface="Calibri"/>
                <a:cs typeface="Calibri"/>
                <a:sym typeface="Calibri"/>
              </a:defRPr>
            </a:lvl1pPr>
            <a:lvl2pPr marL="2011680" marR="0" lvl="1" indent="-228600" algn="l" rtl="0">
              <a:lnSpc>
                <a:spcPct val="90000"/>
              </a:lnSpc>
              <a:spcBef>
                <a:spcPts val="1440"/>
              </a:spcBef>
              <a:buClr>
                <a:schemeClr val="dk1"/>
              </a:buClr>
              <a:buSzPct val="100000"/>
              <a:buFont typeface="Arial"/>
              <a:buChar char="•"/>
              <a:defRPr sz="6840" b="0" i="0" u="none" strike="noStrike" cap="none">
                <a:solidFill>
                  <a:schemeClr val="dk1"/>
                </a:solidFill>
                <a:latin typeface="Calibri"/>
                <a:ea typeface="Calibri"/>
                <a:cs typeface="Calibri"/>
                <a:sym typeface="Calibri"/>
              </a:defRPr>
            </a:lvl2pPr>
            <a:lvl3pPr marL="3337560" marR="0" lvl="2" indent="-320040" algn="l" rtl="0">
              <a:lnSpc>
                <a:spcPct val="90000"/>
              </a:lnSpc>
              <a:spcBef>
                <a:spcPts val="1440"/>
              </a:spcBef>
              <a:buClr>
                <a:schemeClr val="dk1"/>
              </a:buClr>
              <a:buSzPct val="100000"/>
              <a:buFont typeface="Arial"/>
              <a:buChar char="•"/>
              <a:defRPr sz="5760" b="0" i="0" u="none" strike="noStrike" cap="none">
                <a:solidFill>
                  <a:schemeClr val="dk1"/>
                </a:solidFill>
                <a:latin typeface="Calibri"/>
                <a:ea typeface="Calibri"/>
                <a:cs typeface="Calibri"/>
                <a:sym typeface="Calibri"/>
              </a:defRPr>
            </a:lvl3pPr>
            <a:lvl4pPr marL="4663440" marR="0" lvl="3" indent="-365760" algn="l" rtl="0">
              <a:lnSpc>
                <a:spcPct val="90000"/>
              </a:lnSpc>
              <a:spcBef>
                <a:spcPts val="1440"/>
              </a:spcBef>
              <a:buClr>
                <a:schemeClr val="dk1"/>
              </a:buClr>
              <a:buSzPct val="100000"/>
              <a:buFont typeface="Arial"/>
              <a:buChar char="•"/>
              <a:defRPr sz="5400" b="0" i="0" u="none" strike="noStrike" cap="none">
                <a:solidFill>
                  <a:schemeClr val="dk1"/>
                </a:solidFill>
                <a:latin typeface="Calibri"/>
                <a:ea typeface="Calibri"/>
                <a:cs typeface="Calibri"/>
                <a:sym typeface="Calibri"/>
              </a:defRPr>
            </a:lvl4pPr>
            <a:lvl5pPr marL="5989320" marR="0" lvl="4" indent="-365760" algn="l" rtl="0">
              <a:lnSpc>
                <a:spcPct val="90000"/>
              </a:lnSpc>
              <a:spcBef>
                <a:spcPts val="1440"/>
              </a:spcBef>
              <a:buClr>
                <a:schemeClr val="dk1"/>
              </a:buClr>
              <a:buSzPct val="100000"/>
              <a:buFont typeface="Arial"/>
              <a:buChar char="•"/>
              <a:defRPr sz="5400" b="0" i="0" u="none" strike="noStrike" cap="none">
                <a:solidFill>
                  <a:schemeClr val="dk1"/>
                </a:solidFill>
                <a:latin typeface="Calibri"/>
                <a:ea typeface="Calibri"/>
                <a:cs typeface="Calibri"/>
                <a:sym typeface="Calibri"/>
              </a:defRPr>
            </a:lvl5pPr>
            <a:lvl6pPr marL="7315200" marR="0" lvl="5" indent="-320040" algn="l" rtl="0">
              <a:lnSpc>
                <a:spcPct val="90000"/>
              </a:lnSpc>
              <a:spcBef>
                <a:spcPts val="1440"/>
              </a:spcBef>
              <a:buClr>
                <a:schemeClr val="dk1"/>
              </a:buClr>
              <a:buSzPct val="100000"/>
              <a:buFont typeface="Arial"/>
              <a:buChar char="•"/>
              <a:defRPr sz="5400" b="0" i="0" u="none" strike="noStrike" cap="none">
                <a:solidFill>
                  <a:schemeClr val="dk1"/>
                </a:solidFill>
                <a:latin typeface="Calibri"/>
                <a:ea typeface="Calibri"/>
                <a:cs typeface="Calibri"/>
                <a:sym typeface="Calibri"/>
              </a:defRPr>
            </a:lvl6pPr>
            <a:lvl7pPr marL="8641080" marR="0" lvl="6" indent="-320040" algn="l" rtl="0">
              <a:lnSpc>
                <a:spcPct val="90000"/>
              </a:lnSpc>
              <a:spcBef>
                <a:spcPts val="1440"/>
              </a:spcBef>
              <a:buClr>
                <a:schemeClr val="dk1"/>
              </a:buClr>
              <a:buSzPct val="100000"/>
              <a:buFont typeface="Arial"/>
              <a:buChar char="•"/>
              <a:defRPr sz="5400" b="0" i="0" u="none" strike="noStrike" cap="none">
                <a:solidFill>
                  <a:schemeClr val="dk1"/>
                </a:solidFill>
                <a:latin typeface="Calibri"/>
                <a:ea typeface="Calibri"/>
                <a:cs typeface="Calibri"/>
                <a:sym typeface="Calibri"/>
              </a:defRPr>
            </a:lvl7pPr>
            <a:lvl8pPr marL="9966960" marR="0" lvl="7" indent="-320040" algn="l" rtl="0">
              <a:lnSpc>
                <a:spcPct val="90000"/>
              </a:lnSpc>
              <a:spcBef>
                <a:spcPts val="1440"/>
              </a:spcBef>
              <a:buClr>
                <a:schemeClr val="dk1"/>
              </a:buClr>
              <a:buSzPct val="100000"/>
              <a:buFont typeface="Arial"/>
              <a:buChar char="•"/>
              <a:defRPr sz="5400" b="0" i="0" u="none" strike="noStrike" cap="none">
                <a:solidFill>
                  <a:schemeClr val="dk1"/>
                </a:solidFill>
                <a:latin typeface="Calibri"/>
                <a:ea typeface="Calibri"/>
                <a:cs typeface="Calibri"/>
                <a:sym typeface="Calibri"/>
              </a:defRPr>
            </a:lvl8pPr>
            <a:lvl9pPr marL="11292840" marR="0" lvl="8" indent="-320040" algn="l" rtl="0">
              <a:lnSpc>
                <a:spcPct val="90000"/>
              </a:lnSpc>
              <a:spcBef>
                <a:spcPts val="1440"/>
              </a:spcBef>
              <a:buClr>
                <a:schemeClr val="dk1"/>
              </a:buClr>
              <a:buSzPct val="100000"/>
              <a:buFont typeface="Arial"/>
              <a:buChar char="•"/>
              <a:defRPr sz="5400" b="0" i="0" u="none" strike="noStrike" cap="none">
                <a:solidFill>
                  <a:schemeClr val="dk1"/>
                </a:solidFill>
                <a:latin typeface="Calibri"/>
                <a:ea typeface="Calibri"/>
                <a:cs typeface="Calibri"/>
                <a:sym typeface="Calibri"/>
              </a:defRPr>
            </a:lvl9pPr>
          </a:lstStyle>
          <a:p>
            <a:endParaRPr/>
          </a:p>
        </p:txBody>
      </p:sp>
      <p:sp>
        <p:nvSpPr>
          <p:cNvPr id="87" name="Shape 87"/>
          <p:cNvSpPr txBox="1">
            <a:spLocks noGrp="1"/>
          </p:cNvSpPr>
          <p:nvPr>
            <p:ph type="dt" idx="10"/>
          </p:nvPr>
        </p:nvSpPr>
        <p:spPr>
          <a:xfrm>
            <a:off x="2263146" y="20340328"/>
            <a:ext cx="7406636" cy="1168397"/>
          </a:xfrm>
          <a:prstGeom prst="rect">
            <a:avLst/>
          </a:prstGeom>
          <a:noFill/>
          <a:ln>
            <a:noFill/>
          </a:ln>
        </p:spPr>
        <p:txBody>
          <a:bodyPr lIns="20500" tIns="20500" rIns="20500" bIns="20500" anchor="ctr" anchorCtr="0"/>
          <a:lstStyle>
            <a:lvl1pPr marL="0" marR="0" lvl="0" indent="0" algn="l" rtl="0">
              <a:spcBef>
                <a:spcPts val="0"/>
              </a:spcBef>
              <a:spcAft>
                <a:spcPts val="0"/>
              </a:spcAft>
              <a:buNone/>
              <a:defRPr sz="3600" b="0" i="0" u="none" strike="noStrike" cap="none">
                <a:solidFill>
                  <a:srgbClr val="888888"/>
                </a:solidFill>
                <a:latin typeface="Arial"/>
                <a:ea typeface="Arial"/>
                <a:cs typeface="Arial"/>
                <a:sym typeface="Arial"/>
              </a:defRPr>
            </a:lvl1pPr>
            <a:lvl2pPr marL="1417320" marR="0" lvl="1" indent="-1051560" algn="l" rtl="0">
              <a:spcBef>
                <a:spcPts val="0"/>
              </a:spcBef>
              <a:spcAft>
                <a:spcPts val="0"/>
              </a:spcAft>
              <a:buNone/>
              <a:defRPr sz="5400" b="0" i="0" u="none" strike="noStrike" cap="none">
                <a:solidFill>
                  <a:schemeClr val="dk1"/>
                </a:solidFill>
                <a:latin typeface="Arial"/>
                <a:ea typeface="Arial"/>
                <a:cs typeface="Arial"/>
                <a:sym typeface="Arial"/>
              </a:defRPr>
            </a:lvl2pPr>
            <a:lvl3pPr marL="2880360" marR="0" lvl="2" indent="-2148840" algn="l" rtl="0">
              <a:spcBef>
                <a:spcPts val="0"/>
              </a:spcBef>
              <a:spcAft>
                <a:spcPts val="0"/>
              </a:spcAft>
              <a:buNone/>
              <a:defRPr sz="5400" b="0" i="0" u="none" strike="noStrike" cap="none">
                <a:solidFill>
                  <a:schemeClr val="dk1"/>
                </a:solidFill>
                <a:latin typeface="Arial"/>
                <a:ea typeface="Arial"/>
                <a:cs typeface="Arial"/>
                <a:sym typeface="Arial"/>
              </a:defRPr>
            </a:lvl3pPr>
            <a:lvl4pPr marL="4297680" marR="0" lvl="3" indent="-3200400" algn="l" rtl="0">
              <a:spcBef>
                <a:spcPts val="0"/>
              </a:spcBef>
              <a:spcAft>
                <a:spcPts val="0"/>
              </a:spcAft>
              <a:buNone/>
              <a:defRPr sz="5400" b="0" i="0" u="none" strike="noStrike" cap="none">
                <a:solidFill>
                  <a:schemeClr val="dk1"/>
                </a:solidFill>
                <a:latin typeface="Arial"/>
                <a:ea typeface="Arial"/>
                <a:cs typeface="Arial"/>
                <a:sym typeface="Arial"/>
              </a:defRPr>
            </a:lvl4pPr>
            <a:lvl5pPr marL="5760720" marR="0" lvl="4" indent="-4297680" algn="l" rtl="0">
              <a:spcBef>
                <a:spcPts val="0"/>
              </a:spcBef>
              <a:spcAft>
                <a:spcPts val="0"/>
              </a:spcAft>
              <a:buNone/>
              <a:defRPr sz="5400" b="0" i="0" u="none" strike="noStrike" cap="none">
                <a:solidFill>
                  <a:schemeClr val="dk1"/>
                </a:solidFill>
                <a:latin typeface="Arial"/>
                <a:ea typeface="Arial"/>
                <a:cs typeface="Arial"/>
                <a:sym typeface="Arial"/>
              </a:defRPr>
            </a:lvl5pPr>
            <a:lvl6pPr marL="1828800" marR="0" lvl="5" indent="0" algn="l" rtl="0">
              <a:spcBef>
                <a:spcPts val="0"/>
              </a:spcBef>
              <a:buNone/>
              <a:defRPr sz="5400" b="0" i="0" u="none" strike="noStrike" cap="none">
                <a:solidFill>
                  <a:schemeClr val="dk1"/>
                </a:solidFill>
                <a:latin typeface="Arial"/>
                <a:ea typeface="Arial"/>
                <a:cs typeface="Arial"/>
                <a:sym typeface="Arial"/>
              </a:defRPr>
            </a:lvl6pPr>
            <a:lvl7pPr marL="2194560" marR="0" lvl="6" indent="0" algn="l" rtl="0">
              <a:spcBef>
                <a:spcPts val="0"/>
              </a:spcBef>
              <a:buNone/>
              <a:defRPr sz="5400" b="0" i="0" u="none" strike="noStrike" cap="none">
                <a:solidFill>
                  <a:schemeClr val="dk1"/>
                </a:solidFill>
                <a:latin typeface="Arial"/>
                <a:ea typeface="Arial"/>
                <a:cs typeface="Arial"/>
                <a:sym typeface="Arial"/>
              </a:defRPr>
            </a:lvl7pPr>
            <a:lvl8pPr marL="2606040" marR="0" lvl="7" indent="0" algn="l" rtl="0">
              <a:spcBef>
                <a:spcPts val="0"/>
              </a:spcBef>
              <a:buNone/>
              <a:defRPr sz="5400" b="0" i="0" u="none" strike="noStrike" cap="none">
                <a:solidFill>
                  <a:schemeClr val="dk1"/>
                </a:solidFill>
                <a:latin typeface="Arial"/>
                <a:ea typeface="Arial"/>
                <a:cs typeface="Arial"/>
                <a:sym typeface="Arial"/>
              </a:defRPr>
            </a:lvl8pPr>
            <a:lvl9pPr marL="2971800" marR="0" lvl="8" indent="0" algn="l" rtl="0">
              <a:spcBef>
                <a:spcPts val="0"/>
              </a:spcBef>
              <a:buNone/>
              <a:defRPr sz="5400" b="0" i="0" u="none" strike="noStrike" cap="none">
                <a:solidFill>
                  <a:schemeClr val="dk1"/>
                </a:solidFill>
                <a:latin typeface="Arial"/>
                <a:ea typeface="Arial"/>
                <a:cs typeface="Arial"/>
                <a:sym typeface="Arial"/>
              </a:defRPr>
            </a:lvl9pPr>
          </a:lstStyle>
          <a:p>
            <a:endParaRPr/>
          </a:p>
        </p:txBody>
      </p:sp>
      <p:sp>
        <p:nvSpPr>
          <p:cNvPr id="88" name="Shape 88"/>
          <p:cNvSpPr txBox="1">
            <a:spLocks noGrp="1"/>
          </p:cNvSpPr>
          <p:nvPr>
            <p:ph type="ftr" idx="11"/>
          </p:nvPr>
        </p:nvSpPr>
        <p:spPr>
          <a:xfrm>
            <a:off x="10904220" y="20340328"/>
            <a:ext cx="11109960" cy="1168397"/>
          </a:xfrm>
          <a:prstGeom prst="rect">
            <a:avLst/>
          </a:prstGeom>
          <a:noFill/>
          <a:ln>
            <a:noFill/>
          </a:ln>
        </p:spPr>
        <p:txBody>
          <a:bodyPr lIns="20500" tIns="20500" rIns="20500" bIns="20500" anchor="ctr" anchorCtr="0"/>
          <a:lstStyle>
            <a:lvl1pPr marL="0" marR="0" lvl="0" indent="0" algn="ctr" rtl="0">
              <a:spcBef>
                <a:spcPts val="0"/>
              </a:spcBef>
              <a:spcAft>
                <a:spcPts val="0"/>
              </a:spcAft>
              <a:buNone/>
              <a:defRPr sz="3600" b="0" i="0" u="none" strike="noStrike" cap="none">
                <a:solidFill>
                  <a:srgbClr val="888888"/>
                </a:solidFill>
                <a:latin typeface="Arial"/>
                <a:ea typeface="Arial"/>
                <a:cs typeface="Arial"/>
                <a:sym typeface="Arial"/>
              </a:defRPr>
            </a:lvl1pPr>
            <a:lvl2pPr marL="1417320" marR="0" lvl="1" indent="-1051560" algn="l" rtl="0">
              <a:spcBef>
                <a:spcPts val="0"/>
              </a:spcBef>
              <a:spcAft>
                <a:spcPts val="0"/>
              </a:spcAft>
              <a:buNone/>
              <a:defRPr sz="5400" b="0" i="0" u="none" strike="noStrike" cap="none">
                <a:solidFill>
                  <a:schemeClr val="dk1"/>
                </a:solidFill>
                <a:latin typeface="Arial"/>
                <a:ea typeface="Arial"/>
                <a:cs typeface="Arial"/>
                <a:sym typeface="Arial"/>
              </a:defRPr>
            </a:lvl2pPr>
            <a:lvl3pPr marL="2880360" marR="0" lvl="2" indent="-2148840" algn="l" rtl="0">
              <a:spcBef>
                <a:spcPts val="0"/>
              </a:spcBef>
              <a:spcAft>
                <a:spcPts val="0"/>
              </a:spcAft>
              <a:buNone/>
              <a:defRPr sz="5400" b="0" i="0" u="none" strike="noStrike" cap="none">
                <a:solidFill>
                  <a:schemeClr val="dk1"/>
                </a:solidFill>
                <a:latin typeface="Arial"/>
                <a:ea typeface="Arial"/>
                <a:cs typeface="Arial"/>
                <a:sym typeface="Arial"/>
              </a:defRPr>
            </a:lvl3pPr>
            <a:lvl4pPr marL="4297680" marR="0" lvl="3" indent="-3200400" algn="l" rtl="0">
              <a:spcBef>
                <a:spcPts val="0"/>
              </a:spcBef>
              <a:spcAft>
                <a:spcPts val="0"/>
              </a:spcAft>
              <a:buNone/>
              <a:defRPr sz="5400" b="0" i="0" u="none" strike="noStrike" cap="none">
                <a:solidFill>
                  <a:schemeClr val="dk1"/>
                </a:solidFill>
                <a:latin typeface="Arial"/>
                <a:ea typeface="Arial"/>
                <a:cs typeface="Arial"/>
                <a:sym typeface="Arial"/>
              </a:defRPr>
            </a:lvl4pPr>
            <a:lvl5pPr marL="5760720" marR="0" lvl="4" indent="-4297680" algn="l" rtl="0">
              <a:spcBef>
                <a:spcPts val="0"/>
              </a:spcBef>
              <a:spcAft>
                <a:spcPts val="0"/>
              </a:spcAft>
              <a:buNone/>
              <a:defRPr sz="5400" b="0" i="0" u="none" strike="noStrike" cap="none">
                <a:solidFill>
                  <a:schemeClr val="dk1"/>
                </a:solidFill>
                <a:latin typeface="Arial"/>
                <a:ea typeface="Arial"/>
                <a:cs typeface="Arial"/>
                <a:sym typeface="Arial"/>
              </a:defRPr>
            </a:lvl5pPr>
            <a:lvl6pPr marL="1828800" marR="0" lvl="5" indent="0" algn="l" rtl="0">
              <a:spcBef>
                <a:spcPts val="0"/>
              </a:spcBef>
              <a:buNone/>
              <a:defRPr sz="5400" b="0" i="0" u="none" strike="noStrike" cap="none">
                <a:solidFill>
                  <a:schemeClr val="dk1"/>
                </a:solidFill>
                <a:latin typeface="Arial"/>
                <a:ea typeface="Arial"/>
                <a:cs typeface="Arial"/>
                <a:sym typeface="Arial"/>
              </a:defRPr>
            </a:lvl6pPr>
            <a:lvl7pPr marL="2194560" marR="0" lvl="6" indent="0" algn="l" rtl="0">
              <a:spcBef>
                <a:spcPts val="0"/>
              </a:spcBef>
              <a:buNone/>
              <a:defRPr sz="5400" b="0" i="0" u="none" strike="noStrike" cap="none">
                <a:solidFill>
                  <a:schemeClr val="dk1"/>
                </a:solidFill>
                <a:latin typeface="Arial"/>
                <a:ea typeface="Arial"/>
                <a:cs typeface="Arial"/>
                <a:sym typeface="Arial"/>
              </a:defRPr>
            </a:lvl7pPr>
            <a:lvl8pPr marL="2606040" marR="0" lvl="7" indent="0" algn="l" rtl="0">
              <a:spcBef>
                <a:spcPts val="0"/>
              </a:spcBef>
              <a:buNone/>
              <a:defRPr sz="5400" b="0" i="0" u="none" strike="noStrike" cap="none">
                <a:solidFill>
                  <a:schemeClr val="dk1"/>
                </a:solidFill>
                <a:latin typeface="Arial"/>
                <a:ea typeface="Arial"/>
                <a:cs typeface="Arial"/>
                <a:sym typeface="Arial"/>
              </a:defRPr>
            </a:lvl8pPr>
            <a:lvl9pPr marL="2971800" marR="0" lvl="8" indent="0" algn="l" rtl="0">
              <a:spcBef>
                <a:spcPts val="0"/>
              </a:spcBef>
              <a:buNone/>
              <a:defRPr sz="5400" b="0" i="0" u="none" strike="noStrike" cap="none">
                <a:solidFill>
                  <a:schemeClr val="dk1"/>
                </a:solidFill>
                <a:latin typeface="Arial"/>
                <a:ea typeface="Arial"/>
                <a:cs typeface="Arial"/>
                <a:sym typeface="Arial"/>
              </a:defRPr>
            </a:lvl9pPr>
          </a:lstStyle>
          <a:p>
            <a:endParaRPr/>
          </a:p>
        </p:txBody>
      </p:sp>
      <p:sp>
        <p:nvSpPr>
          <p:cNvPr id="89" name="Shape 89"/>
          <p:cNvSpPr txBox="1">
            <a:spLocks noGrp="1"/>
          </p:cNvSpPr>
          <p:nvPr>
            <p:ph type="sldNum" idx="12"/>
          </p:nvPr>
        </p:nvSpPr>
        <p:spPr>
          <a:xfrm>
            <a:off x="23248626" y="20340328"/>
            <a:ext cx="7406636" cy="1168397"/>
          </a:xfrm>
          <a:prstGeom prst="rect">
            <a:avLst/>
          </a:prstGeom>
          <a:noFill/>
          <a:ln>
            <a:noFill/>
          </a:ln>
        </p:spPr>
        <p:txBody>
          <a:bodyPr lIns="20500" tIns="10250" rIns="20500" bIns="10250" anchor="ctr" anchorCtr="0">
            <a:noAutofit/>
          </a:bodyPr>
          <a:lstStyle/>
          <a:p>
            <a:pPr algn="r">
              <a:buSzPct val="25000"/>
            </a:pPr>
            <a:fld id="{00000000-1234-1234-1234-123412341234}" type="slidenum">
              <a:rPr lang="en" sz="3600" smtClean="0">
                <a:solidFill>
                  <a:srgbClr val="888888"/>
                </a:solidFill>
              </a:rPr>
              <a:pPr algn="r">
                <a:buSzPct val="25000"/>
              </a:pPr>
              <a:t>‹#›</a:t>
            </a:fld>
            <a:endParaRPr lang="en" sz="3600">
              <a:solidFill>
                <a:srgbClr val="888888"/>
              </a:solidFill>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90"/>
        <p:cNvGrpSpPr/>
        <p:nvPr/>
      </p:nvGrpSpPr>
      <p:grpSpPr>
        <a:xfrm>
          <a:off x="0" y="0"/>
          <a:ext cx="0" cy="0"/>
          <a:chOff x="0" y="0"/>
          <a:chExt cx="0" cy="0"/>
        </a:xfrm>
      </p:grpSpPr>
      <p:sp>
        <p:nvSpPr>
          <p:cNvPr id="91" name="Shape 91"/>
          <p:cNvSpPr txBox="1">
            <a:spLocks noGrp="1"/>
          </p:cNvSpPr>
          <p:nvPr>
            <p:ph type="title"/>
          </p:nvPr>
        </p:nvSpPr>
        <p:spPr>
          <a:xfrm>
            <a:off x="2263146" y="1168401"/>
            <a:ext cx="28392116" cy="4241801"/>
          </a:xfrm>
          <a:prstGeom prst="rect">
            <a:avLst/>
          </a:prstGeom>
          <a:noFill/>
          <a:ln>
            <a:noFill/>
          </a:ln>
        </p:spPr>
        <p:txBody>
          <a:bodyPr lIns="20500" tIns="20500" rIns="20500" bIns="20500" anchor="ctr" anchorCtr="0"/>
          <a:lstStyle>
            <a:lvl1pPr marL="0" marR="0" lvl="0" indent="0" algn="l" rtl="0">
              <a:lnSpc>
                <a:spcPct val="90000"/>
              </a:lnSpc>
              <a:spcBef>
                <a:spcPts val="0"/>
              </a:spcBef>
              <a:buClr>
                <a:schemeClr val="dk1"/>
              </a:buClr>
              <a:buFont typeface="Calibri"/>
              <a:buNone/>
              <a:defRPr sz="12960" b="0" i="0" u="none" strike="noStrike" cap="none">
                <a:solidFill>
                  <a:schemeClr val="dk1"/>
                </a:solidFill>
                <a:latin typeface="Calibri"/>
                <a:ea typeface="Calibri"/>
                <a:cs typeface="Calibri"/>
                <a:sym typeface="Calibri"/>
              </a:defRPr>
            </a:lvl1pPr>
            <a:lvl2pPr lvl="1" indent="0">
              <a:spcBef>
                <a:spcPts val="0"/>
              </a:spcBef>
              <a:buNone/>
              <a:defRPr sz="1440"/>
            </a:lvl2pPr>
            <a:lvl3pPr lvl="2" indent="0">
              <a:spcBef>
                <a:spcPts val="0"/>
              </a:spcBef>
              <a:buNone/>
              <a:defRPr sz="1440"/>
            </a:lvl3pPr>
            <a:lvl4pPr lvl="3" indent="0">
              <a:spcBef>
                <a:spcPts val="0"/>
              </a:spcBef>
              <a:buNone/>
              <a:defRPr sz="1440"/>
            </a:lvl4pPr>
            <a:lvl5pPr lvl="4" indent="0">
              <a:spcBef>
                <a:spcPts val="0"/>
              </a:spcBef>
              <a:buNone/>
              <a:defRPr sz="1440"/>
            </a:lvl5pPr>
            <a:lvl6pPr lvl="5" indent="0">
              <a:spcBef>
                <a:spcPts val="0"/>
              </a:spcBef>
              <a:buNone/>
              <a:defRPr sz="1440"/>
            </a:lvl6pPr>
            <a:lvl7pPr lvl="6" indent="0">
              <a:spcBef>
                <a:spcPts val="0"/>
              </a:spcBef>
              <a:buNone/>
              <a:defRPr sz="1440"/>
            </a:lvl7pPr>
            <a:lvl8pPr lvl="7" indent="0">
              <a:spcBef>
                <a:spcPts val="0"/>
              </a:spcBef>
              <a:buNone/>
              <a:defRPr sz="1440"/>
            </a:lvl8pPr>
            <a:lvl9pPr lvl="8" indent="0">
              <a:spcBef>
                <a:spcPts val="0"/>
              </a:spcBef>
              <a:buNone/>
              <a:defRPr sz="1440"/>
            </a:lvl9pPr>
          </a:lstStyle>
          <a:p>
            <a:endParaRPr/>
          </a:p>
        </p:txBody>
      </p:sp>
      <p:sp>
        <p:nvSpPr>
          <p:cNvPr id="92" name="Shape 92"/>
          <p:cNvSpPr txBox="1">
            <a:spLocks noGrp="1"/>
          </p:cNvSpPr>
          <p:nvPr>
            <p:ph type="dt" idx="10"/>
          </p:nvPr>
        </p:nvSpPr>
        <p:spPr>
          <a:xfrm>
            <a:off x="2263146" y="20340328"/>
            <a:ext cx="7406636" cy="1168397"/>
          </a:xfrm>
          <a:prstGeom prst="rect">
            <a:avLst/>
          </a:prstGeom>
          <a:noFill/>
          <a:ln>
            <a:noFill/>
          </a:ln>
        </p:spPr>
        <p:txBody>
          <a:bodyPr lIns="20500" tIns="20500" rIns="20500" bIns="20500" anchor="ctr" anchorCtr="0"/>
          <a:lstStyle>
            <a:lvl1pPr marL="0" marR="0" lvl="0" indent="0" algn="l" rtl="0">
              <a:spcBef>
                <a:spcPts val="0"/>
              </a:spcBef>
              <a:spcAft>
                <a:spcPts val="0"/>
              </a:spcAft>
              <a:buNone/>
              <a:defRPr sz="3600" b="0" i="0" u="none" strike="noStrike" cap="none">
                <a:solidFill>
                  <a:srgbClr val="888888"/>
                </a:solidFill>
                <a:latin typeface="Arial"/>
                <a:ea typeface="Arial"/>
                <a:cs typeface="Arial"/>
                <a:sym typeface="Arial"/>
              </a:defRPr>
            </a:lvl1pPr>
            <a:lvl2pPr marL="1417320" marR="0" lvl="1" indent="-1051560" algn="l" rtl="0">
              <a:spcBef>
                <a:spcPts val="0"/>
              </a:spcBef>
              <a:spcAft>
                <a:spcPts val="0"/>
              </a:spcAft>
              <a:buNone/>
              <a:defRPr sz="5400" b="0" i="0" u="none" strike="noStrike" cap="none">
                <a:solidFill>
                  <a:schemeClr val="dk1"/>
                </a:solidFill>
                <a:latin typeface="Arial"/>
                <a:ea typeface="Arial"/>
                <a:cs typeface="Arial"/>
                <a:sym typeface="Arial"/>
              </a:defRPr>
            </a:lvl2pPr>
            <a:lvl3pPr marL="2880360" marR="0" lvl="2" indent="-2148840" algn="l" rtl="0">
              <a:spcBef>
                <a:spcPts val="0"/>
              </a:spcBef>
              <a:spcAft>
                <a:spcPts val="0"/>
              </a:spcAft>
              <a:buNone/>
              <a:defRPr sz="5400" b="0" i="0" u="none" strike="noStrike" cap="none">
                <a:solidFill>
                  <a:schemeClr val="dk1"/>
                </a:solidFill>
                <a:latin typeface="Arial"/>
                <a:ea typeface="Arial"/>
                <a:cs typeface="Arial"/>
                <a:sym typeface="Arial"/>
              </a:defRPr>
            </a:lvl3pPr>
            <a:lvl4pPr marL="4297680" marR="0" lvl="3" indent="-3200400" algn="l" rtl="0">
              <a:spcBef>
                <a:spcPts val="0"/>
              </a:spcBef>
              <a:spcAft>
                <a:spcPts val="0"/>
              </a:spcAft>
              <a:buNone/>
              <a:defRPr sz="5400" b="0" i="0" u="none" strike="noStrike" cap="none">
                <a:solidFill>
                  <a:schemeClr val="dk1"/>
                </a:solidFill>
                <a:latin typeface="Arial"/>
                <a:ea typeface="Arial"/>
                <a:cs typeface="Arial"/>
                <a:sym typeface="Arial"/>
              </a:defRPr>
            </a:lvl4pPr>
            <a:lvl5pPr marL="5760720" marR="0" lvl="4" indent="-4297680" algn="l" rtl="0">
              <a:spcBef>
                <a:spcPts val="0"/>
              </a:spcBef>
              <a:spcAft>
                <a:spcPts val="0"/>
              </a:spcAft>
              <a:buNone/>
              <a:defRPr sz="5400" b="0" i="0" u="none" strike="noStrike" cap="none">
                <a:solidFill>
                  <a:schemeClr val="dk1"/>
                </a:solidFill>
                <a:latin typeface="Arial"/>
                <a:ea typeface="Arial"/>
                <a:cs typeface="Arial"/>
                <a:sym typeface="Arial"/>
              </a:defRPr>
            </a:lvl5pPr>
            <a:lvl6pPr marL="1828800" marR="0" lvl="5" indent="0" algn="l" rtl="0">
              <a:spcBef>
                <a:spcPts val="0"/>
              </a:spcBef>
              <a:buNone/>
              <a:defRPr sz="5400" b="0" i="0" u="none" strike="noStrike" cap="none">
                <a:solidFill>
                  <a:schemeClr val="dk1"/>
                </a:solidFill>
                <a:latin typeface="Arial"/>
                <a:ea typeface="Arial"/>
                <a:cs typeface="Arial"/>
                <a:sym typeface="Arial"/>
              </a:defRPr>
            </a:lvl6pPr>
            <a:lvl7pPr marL="2194560" marR="0" lvl="6" indent="0" algn="l" rtl="0">
              <a:spcBef>
                <a:spcPts val="0"/>
              </a:spcBef>
              <a:buNone/>
              <a:defRPr sz="5400" b="0" i="0" u="none" strike="noStrike" cap="none">
                <a:solidFill>
                  <a:schemeClr val="dk1"/>
                </a:solidFill>
                <a:latin typeface="Arial"/>
                <a:ea typeface="Arial"/>
                <a:cs typeface="Arial"/>
                <a:sym typeface="Arial"/>
              </a:defRPr>
            </a:lvl7pPr>
            <a:lvl8pPr marL="2606040" marR="0" lvl="7" indent="0" algn="l" rtl="0">
              <a:spcBef>
                <a:spcPts val="0"/>
              </a:spcBef>
              <a:buNone/>
              <a:defRPr sz="5400" b="0" i="0" u="none" strike="noStrike" cap="none">
                <a:solidFill>
                  <a:schemeClr val="dk1"/>
                </a:solidFill>
                <a:latin typeface="Arial"/>
                <a:ea typeface="Arial"/>
                <a:cs typeface="Arial"/>
                <a:sym typeface="Arial"/>
              </a:defRPr>
            </a:lvl8pPr>
            <a:lvl9pPr marL="2971800" marR="0" lvl="8" indent="0" algn="l" rtl="0">
              <a:spcBef>
                <a:spcPts val="0"/>
              </a:spcBef>
              <a:buNone/>
              <a:defRPr sz="5400" b="0" i="0" u="none" strike="noStrike" cap="none">
                <a:solidFill>
                  <a:schemeClr val="dk1"/>
                </a:solidFill>
                <a:latin typeface="Arial"/>
                <a:ea typeface="Arial"/>
                <a:cs typeface="Arial"/>
                <a:sym typeface="Arial"/>
              </a:defRPr>
            </a:lvl9pPr>
          </a:lstStyle>
          <a:p>
            <a:endParaRPr/>
          </a:p>
        </p:txBody>
      </p:sp>
      <p:sp>
        <p:nvSpPr>
          <p:cNvPr id="93" name="Shape 93"/>
          <p:cNvSpPr txBox="1">
            <a:spLocks noGrp="1"/>
          </p:cNvSpPr>
          <p:nvPr>
            <p:ph type="ftr" idx="11"/>
          </p:nvPr>
        </p:nvSpPr>
        <p:spPr>
          <a:xfrm>
            <a:off x="10904220" y="20340328"/>
            <a:ext cx="11109960" cy="1168397"/>
          </a:xfrm>
          <a:prstGeom prst="rect">
            <a:avLst/>
          </a:prstGeom>
          <a:noFill/>
          <a:ln>
            <a:noFill/>
          </a:ln>
        </p:spPr>
        <p:txBody>
          <a:bodyPr lIns="20500" tIns="20500" rIns="20500" bIns="20500" anchor="ctr" anchorCtr="0"/>
          <a:lstStyle>
            <a:lvl1pPr marL="0" marR="0" lvl="0" indent="0" algn="ctr" rtl="0">
              <a:spcBef>
                <a:spcPts val="0"/>
              </a:spcBef>
              <a:spcAft>
                <a:spcPts val="0"/>
              </a:spcAft>
              <a:buNone/>
              <a:defRPr sz="3600" b="0" i="0" u="none" strike="noStrike" cap="none">
                <a:solidFill>
                  <a:srgbClr val="888888"/>
                </a:solidFill>
                <a:latin typeface="Arial"/>
                <a:ea typeface="Arial"/>
                <a:cs typeface="Arial"/>
                <a:sym typeface="Arial"/>
              </a:defRPr>
            </a:lvl1pPr>
            <a:lvl2pPr marL="1417320" marR="0" lvl="1" indent="-1051560" algn="l" rtl="0">
              <a:spcBef>
                <a:spcPts val="0"/>
              </a:spcBef>
              <a:spcAft>
                <a:spcPts val="0"/>
              </a:spcAft>
              <a:buNone/>
              <a:defRPr sz="5400" b="0" i="0" u="none" strike="noStrike" cap="none">
                <a:solidFill>
                  <a:schemeClr val="dk1"/>
                </a:solidFill>
                <a:latin typeface="Arial"/>
                <a:ea typeface="Arial"/>
                <a:cs typeface="Arial"/>
                <a:sym typeface="Arial"/>
              </a:defRPr>
            </a:lvl2pPr>
            <a:lvl3pPr marL="2880360" marR="0" lvl="2" indent="-2148840" algn="l" rtl="0">
              <a:spcBef>
                <a:spcPts val="0"/>
              </a:spcBef>
              <a:spcAft>
                <a:spcPts val="0"/>
              </a:spcAft>
              <a:buNone/>
              <a:defRPr sz="5400" b="0" i="0" u="none" strike="noStrike" cap="none">
                <a:solidFill>
                  <a:schemeClr val="dk1"/>
                </a:solidFill>
                <a:latin typeface="Arial"/>
                <a:ea typeface="Arial"/>
                <a:cs typeface="Arial"/>
                <a:sym typeface="Arial"/>
              </a:defRPr>
            </a:lvl3pPr>
            <a:lvl4pPr marL="4297680" marR="0" lvl="3" indent="-3200400" algn="l" rtl="0">
              <a:spcBef>
                <a:spcPts val="0"/>
              </a:spcBef>
              <a:spcAft>
                <a:spcPts val="0"/>
              </a:spcAft>
              <a:buNone/>
              <a:defRPr sz="5400" b="0" i="0" u="none" strike="noStrike" cap="none">
                <a:solidFill>
                  <a:schemeClr val="dk1"/>
                </a:solidFill>
                <a:latin typeface="Arial"/>
                <a:ea typeface="Arial"/>
                <a:cs typeface="Arial"/>
                <a:sym typeface="Arial"/>
              </a:defRPr>
            </a:lvl4pPr>
            <a:lvl5pPr marL="5760720" marR="0" lvl="4" indent="-4297680" algn="l" rtl="0">
              <a:spcBef>
                <a:spcPts val="0"/>
              </a:spcBef>
              <a:spcAft>
                <a:spcPts val="0"/>
              </a:spcAft>
              <a:buNone/>
              <a:defRPr sz="5400" b="0" i="0" u="none" strike="noStrike" cap="none">
                <a:solidFill>
                  <a:schemeClr val="dk1"/>
                </a:solidFill>
                <a:latin typeface="Arial"/>
                <a:ea typeface="Arial"/>
                <a:cs typeface="Arial"/>
                <a:sym typeface="Arial"/>
              </a:defRPr>
            </a:lvl5pPr>
            <a:lvl6pPr marL="1828800" marR="0" lvl="5" indent="0" algn="l" rtl="0">
              <a:spcBef>
                <a:spcPts val="0"/>
              </a:spcBef>
              <a:buNone/>
              <a:defRPr sz="5400" b="0" i="0" u="none" strike="noStrike" cap="none">
                <a:solidFill>
                  <a:schemeClr val="dk1"/>
                </a:solidFill>
                <a:latin typeface="Arial"/>
                <a:ea typeface="Arial"/>
                <a:cs typeface="Arial"/>
                <a:sym typeface="Arial"/>
              </a:defRPr>
            </a:lvl6pPr>
            <a:lvl7pPr marL="2194560" marR="0" lvl="6" indent="0" algn="l" rtl="0">
              <a:spcBef>
                <a:spcPts val="0"/>
              </a:spcBef>
              <a:buNone/>
              <a:defRPr sz="5400" b="0" i="0" u="none" strike="noStrike" cap="none">
                <a:solidFill>
                  <a:schemeClr val="dk1"/>
                </a:solidFill>
                <a:latin typeface="Arial"/>
                <a:ea typeface="Arial"/>
                <a:cs typeface="Arial"/>
                <a:sym typeface="Arial"/>
              </a:defRPr>
            </a:lvl7pPr>
            <a:lvl8pPr marL="2606040" marR="0" lvl="7" indent="0" algn="l" rtl="0">
              <a:spcBef>
                <a:spcPts val="0"/>
              </a:spcBef>
              <a:buNone/>
              <a:defRPr sz="5400" b="0" i="0" u="none" strike="noStrike" cap="none">
                <a:solidFill>
                  <a:schemeClr val="dk1"/>
                </a:solidFill>
                <a:latin typeface="Arial"/>
                <a:ea typeface="Arial"/>
                <a:cs typeface="Arial"/>
                <a:sym typeface="Arial"/>
              </a:defRPr>
            </a:lvl8pPr>
            <a:lvl9pPr marL="2971800" marR="0" lvl="8" indent="0" algn="l" rtl="0">
              <a:spcBef>
                <a:spcPts val="0"/>
              </a:spcBef>
              <a:buNone/>
              <a:defRPr sz="5400" b="0" i="0" u="none" strike="noStrike" cap="none">
                <a:solidFill>
                  <a:schemeClr val="dk1"/>
                </a:solidFill>
                <a:latin typeface="Arial"/>
                <a:ea typeface="Arial"/>
                <a:cs typeface="Arial"/>
                <a:sym typeface="Arial"/>
              </a:defRPr>
            </a:lvl9pPr>
          </a:lstStyle>
          <a:p>
            <a:endParaRPr/>
          </a:p>
        </p:txBody>
      </p:sp>
      <p:sp>
        <p:nvSpPr>
          <p:cNvPr id="94" name="Shape 94"/>
          <p:cNvSpPr txBox="1">
            <a:spLocks noGrp="1"/>
          </p:cNvSpPr>
          <p:nvPr>
            <p:ph type="sldNum" idx="12"/>
          </p:nvPr>
        </p:nvSpPr>
        <p:spPr>
          <a:xfrm>
            <a:off x="23248626" y="20340328"/>
            <a:ext cx="7406636" cy="1168397"/>
          </a:xfrm>
          <a:prstGeom prst="rect">
            <a:avLst/>
          </a:prstGeom>
          <a:noFill/>
          <a:ln>
            <a:noFill/>
          </a:ln>
        </p:spPr>
        <p:txBody>
          <a:bodyPr lIns="20500" tIns="10250" rIns="20500" bIns="10250" anchor="ctr" anchorCtr="0">
            <a:noAutofit/>
          </a:bodyPr>
          <a:lstStyle/>
          <a:p>
            <a:pPr algn="r">
              <a:buSzPct val="25000"/>
            </a:pPr>
            <a:fld id="{00000000-1234-1234-1234-123412341234}" type="slidenum">
              <a:rPr lang="en" sz="3600" smtClean="0">
                <a:solidFill>
                  <a:srgbClr val="888888"/>
                </a:solidFill>
              </a:rPr>
              <a:pPr algn="r">
                <a:buSzPct val="25000"/>
              </a:pPr>
              <a:t>‹#›</a:t>
            </a:fld>
            <a:endParaRPr lang="en" sz="3600">
              <a:solidFill>
                <a:srgbClr val="888888"/>
              </a:solidFill>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cSld name="Blank">
    <p:spTree>
      <p:nvGrpSpPr>
        <p:cNvPr id="1" name="Shape 95"/>
        <p:cNvGrpSpPr/>
        <p:nvPr/>
      </p:nvGrpSpPr>
      <p:grpSpPr>
        <a:xfrm>
          <a:off x="0" y="0"/>
          <a:ext cx="0" cy="0"/>
          <a:chOff x="0" y="0"/>
          <a:chExt cx="0" cy="0"/>
        </a:xfrm>
      </p:grpSpPr>
      <p:sp>
        <p:nvSpPr>
          <p:cNvPr id="96" name="Shape 96"/>
          <p:cNvSpPr txBox="1">
            <a:spLocks noGrp="1"/>
          </p:cNvSpPr>
          <p:nvPr>
            <p:ph type="dt" idx="10"/>
          </p:nvPr>
        </p:nvSpPr>
        <p:spPr>
          <a:xfrm>
            <a:off x="2263146" y="20340328"/>
            <a:ext cx="7406636" cy="1168397"/>
          </a:xfrm>
          <a:prstGeom prst="rect">
            <a:avLst/>
          </a:prstGeom>
          <a:noFill/>
          <a:ln>
            <a:noFill/>
          </a:ln>
        </p:spPr>
        <p:txBody>
          <a:bodyPr lIns="20500" tIns="20500" rIns="20500" bIns="20500" anchor="ctr" anchorCtr="0"/>
          <a:lstStyle>
            <a:lvl1pPr marL="0" marR="0" lvl="0" indent="0" algn="l" rtl="0">
              <a:spcBef>
                <a:spcPts val="0"/>
              </a:spcBef>
              <a:spcAft>
                <a:spcPts val="0"/>
              </a:spcAft>
              <a:buNone/>
              <a:defRPr sz="3600" b="0" i="0" u="none" strike="noStrike" cap="none">
                <a:solidFill>
                  <a:srgbClr val="888888"/>
                </a:solidFill>
                <a:latin typeface="Arial"/>
                <a:ea typeface="Arial"/>
                <a:cs typeface="Arial"/>
                <a:sym typeface="Arial"/>
              </a:defRPr>
            </a:lvl1pPr>
            <a:lvl2pPr marL="1417320" marR="0" lvl="1" indent="-1051560" algn="l" rtl="0">
              <a:spcBef>
                <a:spcPts val="0"/>
              </a:spcBef>
              <a:spcAft>
                <a:spcPts val="0"/>
              </a:spcAft>
              <a:buNone/>
              <a:defRPr sz="5400" b="0" i="0" u="none" strike="noStrike" cap="none">
                <a:solidFill>
                  <a:schemeClr val="dk1"/>
                </a:solidFill>
                <a:latin typeface="Arial"/>
                <a:ea typeface="Arial"/>
                <a:cs typeface="Arial"/>
                <a:sym typeface="Arial"/>
              </a:defRPr>
            </a:lvl2pPr>
            <a:lvl3pPr marL="2880360" marR="0" lvl="2" indent="-2148840" algn="l" rtl="0">
              <a:spcBef>
                <a:spcPts val="0"/>
              </a:spcBef>
              <a:spcAft>
                <a:spcPts val="0"/>
              </a:spcAft>
              <a:buNone/>
              <a:defRPr sz="5400" b="0" i="0" u="none" strike="noStrike" cap="none">
                <a:solidFill>
                  <a:schemeClr val="dk1"/>
                </a:solidFill>
                <a:latin typeface="Arial"/>
                <a:ea typeface="Arial"/>
                <a:cs typeface="Arial"/>
                <a:sym typeface="Arial"/>
              </a:defRPr>
            </a:lvl3pPr>
            <a:lvl4pPr marL="4297680" marR="0" lvl="3" indent="-3200400" algn="l" rtl="0">
              <a:spcBef>
                <a:spcPts val="0"/>
              </a:spcBef>
              <a:spcAft>
                <a:spcPts val="0"/>
              </a:spcAft>
              <a:buNone/>
              <a:defRPr sz="5400" b="0" i="0" u="none" strike="noStrike" cap="none">
                <a:solidFill>
                  <a:schemeClr val="dk1"/>
                </a:solidFill>
                <a:latin typeface="Arial"/>
                <a:ea typeface="Arial"/>
                <a:cs typeface="Arial"/>
                <a:sym typeface="Arial"/>
              </a:defRPr>
            </a:lvl4pPr>
            <a:lvl5pPr marL="5760720" marR="0" lvl="4" indent="-4297680" algn="l" rtl="0">
              <a:spcBef>
                <a:spcPts val="0"/>
              </a:spcBef>
              <a:spcAft>
                <a:spcPts val="0"/>
              </a:spcAft>
              <a:buNone/>
              <a:defRPr sz="5400" b="0" i="0" u="none" strike="noStrike" cap="none">
                <a:solidFill>
                  <a:schemeClr val="dk1"/>
                </a:solidFill>
                <a:latin typeface="Arial"/>
                <a:ea typeface="Arial"/>
                <a:cs typeface="Arial"/>
                <a:sym typeface="Arial"/>
              </a:defRPr>
            </a:lvl5pPr>
            <a:lvl6pPr marL="1828800" marR="0" lvl="5" indent="0" algn="l" rtl="0">
              <a:spcBef>
                <a:spcPts val="0"/>
              </a:spcBef>
              <a:buNone/>
              <a:defRPr sz="5400" b="0" i="0" u="none" strike="noStrike" cap="none">
                <a:solidFill>
                  <a:schemeClr val="dk1"/>
                </a:solidFill>
                <a:latin typeface="Arial"/>
                <a:ea typeface="Arial"/>
                <a:cs typeface="Arial"/>
                <a:sym typeface="Arial"/>
              </a:defRPr>
            </a:lvl6pPr>
            <a:lvl7pPr marL="2194560" marR="0" lvl="6" indent="0" algn="l" rtl="0">
              <a:spcBef>
                <a:spcPts val="0"/>
              </a:spcBef>
              <a:buNone/>
              <a:defRPr sz="5400" b="0" i="0" u="none" strike="noStrike" cap="none">
                <a:solidFill>
                  <a:schemeClr val="dk1"/>
                </a:solidFill>
                <a:latin typeface="Arial"/>
                <a:ea typeface="Arial"/>
                <a:cs typeface="Arial"/>
                <a:sym typeface="Arial"/>
              </a:defRPr>
            </a:lvl7pPr>
            <a:lvl8pPr marL="2606040" marR="0" lvl="7" indent="0" algn="l" rtl="0">
              <a:spcBef>
                <a:spcPts val="0"/>
              </a:spcBef>
              <a:buNone/>
              <a:defRPr sz="5400" b="0" i="0" u="none" strike="noStrike" cap="none">
                <a:solidFill>
                  <a:schemeClr val="dk1"/>
                </a:solidFill>
                <a:latin typeface="Arial"/>
                <a:ea typeface="Arial"/>
                <a:cs typeface="Arial"/>
                <a:sym typeface="Arial"/>
              </a:defRPr>
            </a:lvl8pPr>
            <a:lvl9pPr marL="2971800" marR="0" lvl="8" indent="0" algn="l" rtl="0">
              <a:spcBef>
                <a:spcPts val="0"/>
              </a:spcBef>
              <a:buNone/>
              <a:defRPr sz="5400" b="0" i="0" u="none" strike="noStrike" cap="none">
                <a:solidFill>
                  <a:schemeClr val="dk1"/>
                </a:solidFill>
                <a:latin typeface="Arial"/>
                <a:ea typeface="Arial"/>
                <a:cs typeface="Arial"/>
                <a:sym typeface="Arial"/>
              </a:defRPr>
            </a:lvl9pPr>
          </a:lstStyle>
          <a:p>
            <a:endParaRPr/>
          </a:p>
        </p:txBody>
      </p:sp>
      <p:sp>
        <p:nvSpPr>
          <p:cNvPr id="97" name="Shape 97"/>
          <p:cNvSpPr txBox="1">
            <a:spLocks noGrp="1"/>
          </p:cNvSpPr>
          <p:nvPr>
            <p:ph type="ftr" idx="11"/>
          </p:nvPr>
        </p:nvSpPr>
        <p:spPr>
          <a:xfrm>
            <a:off x="10904220" y="20340328"/>
            <a:ext cx="11109960" cy="1168397"/>
          </a:xfrm>
          <a:prstGeom prst="rect">
            <a:avLst/>
          </a:prstGeom>
          <a:noFill/>
          <a:ln>
            <a:noFill/>
          </a:ln>
        </p:spPr>
        <p:txBody>
          <a:bodyPr lIns="20500" tIns="20500" rIns="20500" bIns="20500" anchor="ctr" anchorCtr="0"/>
          <a:lstStyle>
            <a:lvl1pPr marL="0" marR="0" lvl="0" indent="0" algn="ctr" rtl="0">
              <a:spcBef>
                <a:spcPts val="0"/>
              </a:spcBef>
              <a:spcAft>
                <a:spcPts val="0"/>
              </a:spcAft>
              <a:buNone/>
              <a:defRPr sz="3600" b="0" i="0" u="none" strike="noStrike" cap="none">
                <a:solidFill>
                  <a:srgbClr val="888888"/>
                </a:solidFill>
                <a:latin typeface="Arial"/>
                <a:ea typeface="Arial"/>
                <a:cs typeface="Arial"/>
                <a:sym typeface="Arial"/>
              </a:defRPr>
            </a:lvl1pPr>
            <a:lvl2pPr marL="1417320" marR="0" lvl="1" indent="-1051560" algn="l" rtl="0">
              <a:spcBef>
                <a:spcPts val="0"/>
              </a:spcBef>
              <a:spcAft>
                <a:spcPts val="0"/>
              </a:spcAft>
              <a:buNone/>
              <a:defRPr sz="5400" b="0" i="0" u="none" strike="noStrike" cap="none">
                <a:solidFill>
                  <a:schemeClr val="dk1"/>
                </a:solidFill>
                <a:latin typeface="Arial"/>
                <a:ea typeface="Arial"/>
                <a:cs typeface="Arial"/>
                <a:sym typeface="Arial"/>
              </a:defRPr>
            </a:lvl2pPr>
            <a:lvl3pPr marL="2880360" marR="0" lvl="2" indent="-2148840" algn="l" rtl="0">
              <a:spcBef>
                <a:spcPts val="0"/>
              </a:spcBef>
              <a:spcAft>
                <a:spcPts val="0"/>
              </a:spcAft>
              <a:buNone/>
              <a:defRPr sz="5400" b="0" i="0" u="none" strike="noStrike" cap="none">
                <a:solidFill>
                  <a:schemeClr val="dk1"/>
                </a:solidFill>
                <a:latin typeface="Arial"/>
                <a:ea typeface="Arial"/>
                <a:cs typeface="Arial"/>
                <a:sym typeface="Arial"/>
              </a:defRPr>
            </a:lvl3pPr>
            <a:lvl4pPr marL="4297680" marR="0" lvl="3" indent="-3200400" algn="l" rtl="0">
              <a:spcBef>
                <a:spcPts val="0"/>
              </a:spcBef>
              <a:spcAft>
                <a:spcPts val="0"/>
              </a:spcAft>
              <a:buNone/>
              <a:defRPr sz="5400" b="0" i="0" u="none" strike="noStrike" cap="none">
                <a:solidFill>
                  <a:schemeClr val="dk1"/>
                </a:solidFill>
                <a:latin typeface="Arial"/>
                <a:ea typeface="Arial"/>
                <a:cs typeface="Arial"/>
                <a:sym typeface="Arial"/>
              </a:defRPr>
            </a:lvl4pPr>
            <a:lvl5pPr marL="5760720" marR="0" lvl="4" indent="-4297680" algn="l" rtl="0">
              <a:spcBef>
                <a:spcPts val="0"/>
              </a:spcBef>
              <a:spcAft>
                <a:spcPts val="0"/>
              </a:spcAft>
              <a:buNone/>
              <a:defRPr sz="5400" b="0" i="0" u="none" strike="noStrike" cap="none">
                <a:solidFill>
                  <a:schemeClr val="dk1"/>
                </a:solidFill>
                <a:latin typeface="Arial"/>
                <a:ea typeface="Arial"/>
                <a:cs typeface="Arial"/>
                <a:sym typeface="Arial"/>
              </a:defRPr>
            </a:lvl5pPr>
            <a:lvl6pPr marL="1828800" marR="0" lvl="5" indent="0" algn="l" rtl="0">
              <a:spcBef>
                <a:spcPts val="0"/>
              </a:spcBef>
              <a:buNone/>
              <a:defRPr sz="5400" b="0" i="0" u="none" strike="noStrike" cap="none">
                <a:solidFill>
                  <a:schemeClr val="dk1"/>
                </a:solidFill>
                <a:latin typeface="Arial"/>
                <a:ea typeface="Arial"/>
                <a:cs typeface="Arial"/>
                <a:sym typeface="Arial"/>
              </a:defRPr>
            </a:lvl6pPr>
            <a:lvl7pPr marL="2194560" marR="0" lvl="6" indent="0" algn="l" rtl="0">
              <a:spcBef>
                <a:spcPts val="0"/>
              </a:spcBef>
              <a:buNone/>
              <a:defRPr sz="5400" b="0" i="0" u="none" strike="noStrike" cap="none">
                <a:solidFill>
                  <a:schemeClr val="dk1"/>
                </a:solidFill>
                <a:latin typeface="Arial"/>
                <a:ea typeface="Arial"/>
                <a:cs typeface="Arial"/>
                <a:sym typeface="Arial"/>
              </a:defRPr>
            </a:lvl7pPr>
            <a:lvl8pPr marL="2606040" marR="0" lvl="7" indent="0" algn="l" rtl="0">
              <a:spcBef>
                <a:spcPts val="0"/>
              </a:spcBef>
              <a:buNone/>
              <a:defRPr sz="5400" b="0" i="0" u="none" strike="noStrike" cap="none">
                <a:solidFill>
                  <a:schemeClr val="dk1"/>
                </a:solidFill>
                <a:latin typeface="Arial"/>
                <a:ea typeface="Arial"/>
                <a:cs typeface="Arial"/>
                <a:sym typeface="Arial"/>
              </a:defRPr>
            </a:lvl8pPr>
            <a:lvl9pPr marL="2971800" marR="0" lvl="8" indent="0" algn="l" rtl="0">
              <a:spcBef>
                <a:spcPts val="0"/>
              </a:spcBef>
              <a:buNone/>
              <a:defRPr sz="5400" b="0" i="0" u="none" strike="noStrike" cap="none">
                <a:solidFill>
                  <a:schemeClr val="dk1"/>
                </a:solidFill>
                <a:latin typeface="Arial"/>
                <a:ea typeface="Arial"/>
                <a:cs typeface="Arial"/>
                <a:sym typeface="Arial"/>
              </a:defRPr>
            </a:lvl9pPr>
          </a:lstStyle>
          <a:p>
            <a:endParaRPr/>
          </a:p>
        </p:txBody>
      </p:sp>
      <p:sp>
        <p:nvSpPr>
          <p:cNvPr id="98" name="Shape 98"/>
          <p:cNvSpPr txBox="1">
            <a:spLocks noGrp="1"/>
          </p:cNvSpPr>
          <p:nvPr>
            <p:ph type="sldNum" idx="12"/>
          </p:nvPr>
        </p:nvSpPr>
        <p:spPr>
          <a:xfrm>
            <a:off x="23248626" y="20340328"/>
            <a:ext cx="7406636" cy="1168397"/>
          </a:xfrm>
          <a:prstGeom prst="rect">
            <a:avLst/>
          </a:prstGeom>
          <a:noFill/>
          <a:ln>
            <a:noFill/>
          </a:ln>
        </p:spPr>
        <p:txBody>
          <a:bodyPr lIns="20500" tIns="10250" rIns="20500" bIns="10250" anchor="ctr" anchorCtr="0">
            <a:noAutofit/>
          </a:bodyPr>
          <a:lstStyle/>
          <a:p>
            <a:pPr algn="r">
              <a:buSzPct val="25000"/>
            </a:pPr>
            <a:fld id="{00000000-1234-1234-1234-123412341234}" type="slidenum">
              <a:rPr lang="en" sz="3600" smtClean="0">
                <a:solidFill>
                  <a:srgbClr val="888888"/>
                </a:solidFill>
              </a:rPr>
              <a:pPr algn="r">
                <a:buSzPct val="25000"/>
              </a:pPr>
              <a:t>‹#›</a:t>
            </a:fld>
            <a:endParaRPr lang="en" sz="3600">
              <a:solidFill>
                <a:srgbClr val="888888"/>
              </a:solidFill>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cSld name="Content with Caption">
    <p:spTree>
      <p:nvGrpSpPr>
        <p:cNvPr id="1" name="Shape 99"/>
        <p:cNvGrpSpPr/>
        <p:nvPr/>
      </p:nvGrpSpPr>
      <p:grpSpPr>
        <a:xfrm>
          <a:off x="0" y="0"/>
          <a:ext cx="0" cy="0"/>
          <a:chOff x="0" y="0"/>
          <a:chExt cx="0" cy="0"/>
        </a:xfrm>
      </p:grpSpPr>
      <p:sp>
        <p:nvSpPr>
          <p:cNvPr id="100" name="Shape 100"/>
          <p:cNvSpPr txBox="1">
            <a:spLocks noGrp="1"/>
          </p:cNvSpPr>
          <p:nvPr>
            <p:ph type="title"/>
          </p:nvPr>
        </p:nvSpPr>
        <p:spPr>
          <a:xfrm>
            <a:off x="2267428" y="1463042"/>
            <a:ext cx="10617041" cy="5120636"/>
          </a:xfrm>
          <a:prstGeom prst="rect">
            <a:avLst/>
          </a:prstGeom>
          <a:noFill/>
          <a:ln>
            <a:noFill/>
          </a:ln>
        </p:spPr>
        <p:txBody>
          <a:bodyPr lIns="20500" tIns="20500" rIns="20500" bIns="20500" anchor="b" anchorCtr="0"/>
          <a:lstStyle>
            <a:lvl1pPr marL="0" marR="0" lvl="0" indent="0" algn="l" rtl="0">
              <a:lnSpc>
                <a:spcPct val="90000"/>
              </a:lnSpc>
              <a:spcBef>
                <a:spcPts val="0"/>
              </a:spcBef>
              <a:buClr>
                <a:schemeClr val="dk1"/>
              </a:buClr>
              <a:buFont typeface="Calibri"/>
              <a:buNone/>
              <a:defRPr sz="9360" b="0" i="0" u="none" strike="noStrike" cap="none">
                <a:solidFill>
                  <a:schemeClr val="dk1"/>
                </a:solidFill>
                <a:latin typeface="Calibri"/>
                <a:ea typeface="Calibri"/>
                <a:cs typeface="Calibri"/>
                <a:sym typeface="Calibri"/>
              </a:defRPr>
            </a:lvl1pPr>
            <a:lvl2pPr lvl="1" indent="0">
              <a:spcBef>
                <a:spcPts val="0"/>
              </a:spcBef>
              <a:buNone/>
              <a:defRPr sz="1440"/>
            </a:lvl2pPr>
            <a:lvl3pPr lvl="2" indent="0">
              <a:spcBef>
                <a:spcPts val="0"/>
              </a:spcBef>
              <a:buNone/>
              <a:defRPr sz="1440"/>
            </a:lvl3pPr>
            <a:lvl4pPr lvl="3" indent="0">
              <a:spcBef>
                <a:spcPts val="0"/>
              </a:spcBef>
              <a:buNone/>
              <a:defRPr sz="1440"/>
            </a:lvl4pPr>
            <a:lvl5pPr lvl="4" indent="0">
              <a:spcBef>
                <a:spcPts val="0"/>
              </a:spcBef>
              <a:buNone/>
              <a:defRPr sz="1440"/>
            </a:lvl5pPr>
            <a:lvl6pPr lvl="5" indent="0">
              <a:spcBef>
                <a:spcPts val="0"/>
              </a:spcBef>
              <a:buNone/>
              <a:defRPr sz="1440"/>
            </a:lvl6pPr>
            <a:lvl7pPr lvl="6" indent="0">
              <a:spcBef>
                <a:spcPts val="0"/>
              </a:spcBef>
              <a:buNone/>
              <a:defRPr sz="1440"/>
            </a:lvl7pPr>
            <a:lvl8pPr lvl="7" indent="0">
              <a:spcBef>
                <a:spcPts val="0"/>
              </a:spcBef>
              <a:buNone/>
              <a:defRPr sz="1440"/>
            </a:lvl8pPr>
            <a:lvl9pPr lvl="8" indent="0">
              <a:spcBef>
                <a:spcPts val="0"/>
              </a:spcBef>
              <a:buNone/>
              <a:defRPr sz="1440"/>
            </a:lvl9pPr>
          </a:lstStyle>
          <a:p>
            <a:endParaRPr/>
          </a:p>
        </p:txBody>
      </p:sp>
      <p:sp>
        <p:nvSpPr>
          <p:cNvPr id="101" name="Shape 101"/>
          <p:cNvSpPr txBox="1">
            <a:spLocks noGrp="1"/>
          </p:cNvSpPr>
          <p:nvPr>
            <p:ph type="body" idx="1"/>
          </p:nvPr>
        </p:nvSpPr>
        <p:spPr>
          <a:xfrm>
            <a:off x="13994613" y="3159761"/>
            <a:ext cx="16664936" cy="15595597"/>
          </a:xfrm>
          <a:prstGeom prst="rect">
            <a:avLst/>
          </a:prstGeom>
          <a:noFill/>
          <a:ln>
            <a:noFill/>
          </a:ln>
        </p:spPr>
        <p:txBody>
          <a:bodyPr lIns="20500" tIns="20500" rIns="20500" bIns="20500" anchor="t" anchorCtr="0"/>
          <a:lstStyle>
            <a:lvl1pPr marL="685800" marR="0" lvl="0" indent="-91440" algn="l" rtl="0">
              <a:lnSpc>
                <a:spcPct val="90000"/>
              </a:lnSpc>
              <a:spcBef>
                <a:spcPts val="2880"/>
              </a:spcBef>
              <a:buClr>
                <a:schemeClr val="dk1"/>
              </a:buClr>
              <a:buSzPct val="100000"/>
              <a:buFont typeface="Arial"/>
              <a:buChar char="•"/>
              <a:defRPr sz="9360" b="0" i="0" u="none" strike="noStrike" cap="none">
                <a:solidFill>
                  <a:schemeClr val="dk1"/>
                </a:solidFill>
                <a:latin typeface="Calibri"/>
                <a:ea typeface="Calibri"/>
                <a:cs typeface="Calibri"/>
                <a:sym typeface="Calibri"/>
              </a:defRPr>
            </a:lvl1pPr>
            <a:lvl2pPr marL="2011680" marR="0" lvl="1" indent="-182880" algn="l" rtl="0">
              <a:lnSpc>
                <a:spcPct val="90000"/>
              </a:lnSpc>
              <a:spcBef>
                <a:spcPts val="1440"/>
              </a:spcBef>
              <a:buClr>
                <a:schemeClr val="dk1"/>
              </a:buClr>
              <a:buSzPct val="100000"/>
              <a:buFont typeface="Arial"/>
              <a:buChar char="•"/>
              <a:defRPr sz="8280" b="0" i="0" u="none" strike="noStrike" cap="none">
                <a:solidFill>
                  <a:schemeClr val="dk1"/>
                </a:solidFill>
                <a:latin typeface="Calibri"/>
                <a:ea typeface="Calibri"/>
                <a:cs typeface="Calibri"/>
                <a:sym typeface="Calibri"/>
              </a:defRPr>
            </a:lvl2pPr>
            <a:lvl3pPr marL="3337560" marR="0" lvl="2" indent="-228600" algn="l" rtl="0">
              <a:lnSpc>
                <a:spcPct val="90000"/>
              </a:lnSpc>
              <a:spcBef>
                <a:spcPts val="1440"/>
              </a:spcBef>
              <a:buClr>
                <a:schemeClr val="dk1"/>
              </a:buClr>
              <a:buSzPct val="100000"/>
              <a:buFont typeface="Arial"/>
              <a:buChar char="•"/>
              <a:defRPr sz="6840" b="0" i="0" u="none" strike="noStrike" cap="none">
                <a:solidFill>
                  <a:schemeClr val="dk1"/>
                </a:solidFill>
                <a:latin typeface="Calibri"/>
                <a:ea typeface="Calibri"/>
                <a:cs typeface="Calibri"/>
                <a:sym typeface="Calibri"/>
              </a:defRPr>
            </a:lvl3pPr>
            <a:lvl4pPr marL="4663440" marR="0" lvl="3" indent="-320040" algn="l" rtl="0">
              <a:lnSpc>
                <a:spcPct val="90000"/>
              </a:lnSpc>
              <a:spcBef>
                <a:spcPts val="1440"/>
              </a:spcBef>
              <a:buClr>
                <a:schemeClr val="dk1"/>
              </a:buClr>
              <a:buSzPct val="100000"/>
              <a:buFont typeface="Arial"/>
              <a:buChar char="•"/>
              <a:defRPr sz="5760" b="0" i="0" u="none" strike="noStrike" cap="none">
                <a:solidFill>
                  <a:schemeClr val="dk1"/>
                </a:solidFill>
                <a:latin typeface="Calibri"/>
                <a:ea typeface="Calibri"/>
                <a:cs typeface="Calibri"/>
                <a:sym typeface="Calibri"/>
              </a:defRPr>
            </a:lvl4pPr>
            <a:lvl5pPr marL="5989320" marR="0" lvl="4" indent="-320040" algn="l" rtl="0">
              <a:lnSpc>
                <a:spcPct val="90000"/>
              </a:lnSpc>
              <a:spcBef>
                <a:spcPts val="1440"/>
              </a:spcBef>
              <a:buClr>
                <a:schemeClr val="dk1"/>
              </a:buClr>
              <a:buSzPct val="100000"/>
              <a:buFont typeface="Arial"/>
              <a:buChar char="•"/>
              <a:defRPr sz="5760" b="0" i="0" u="none" strike="noStrike" cap="none">
                <a:solidFill>
                  <a:schemeClr val="dk1"/>
                </a:solidFill>
                <a:latin typeface="Calibri"/>
                <a:ea typeface="Calibri"/>
                <a:cs typeface="Calibri"/>
                <a:sym typeface="Calibri"/>
              </a:defRPr>
            </a:lvl5pPr>
            <a:lvl6pPr marL="7315200" marR="0" lvl="5" indent="-320040" algn="l" rtl="0">
              <a:lnSpc>
                <a:spcPct val="90000"/>
              </a:lnSpc>
              <a:spcBef>
                <a:spcPts val="1440"/>
              </a:spcBef>
              <a:buClr>
                <a:schemeClr val="dk1"/>
              </a:buClr>
              <a:buSzPct val="100000"/>
              <a:buFont typeface="Arial"/>
              <a:buChar char="•"/>
              <a:defRPr sz="5760" b="0" i="0" u="none" strike="noStrike" cap="none">
                <a:solidFill>
                  <a:schemeClr val="dk1"/>
                </a:solidFill>
                <a:latin typeface="Calibri"/>
                <a:ea typeface="Calibri"/>
                <a:cs typeface="Calibri"/>
                <a:sym typeface="Calibri"/>
              </a:defRPr>
            </a:lvl6pPr>
            <a:lvl7pPr marL="8641080" marR="0" lvl="6" indent="-320040" algn="l" rtl="0">
              <a:lnSpc>
                <a:spcPct val="90000"/>
              </a:lnSpc>
              <a:spcBef>
                <a:spcPts val="1440"/>
              </a:spcBef>
              <a:buClr>
                <a:schemeClr val="dk1"/>
              </a:buClr>
              <a:buSzPct val="100000"/>
              <a:buFont typeface="Arial"/>
              <a:buChar char="•"/>
              <a:defRPr sz="5760" b="0" i="0" u="none" strike="noStrike" cap="none">
                <a:solidFill>
                  <a:schemeClr val="dk1"/>
                </a:solidFill>
                <a:latin typeface="Calibri"/>
                <a:ea typeface="Calibri"/>
                <a:cs typeface="Calibri"/>
                <a:sym typeface="Calibri"/>
              </a:defRPr>
            </a:lvl7pPr>
            <a:lvl8pPr marL="9966960" marR="0" lvl="7" indent="-320040" algn="l" rtl="0">
              <a:lnSpc>
                <a:spcPct val="90000"/>
              </a:lnSpc>
              <a:spcBef>
                <a:spcPts val="1440"/>
              </a:spcBef>
              <a:buClr>
                <a:schemeClr val="dk1"/>
              </a:buClr>
              <a:buSzPct val="100000"/>
              <a:buFont typeface="Arial"/>
              <a:buChar char="•"/>
              <a:defRPr sz="5760" b="0" i="0" u="none" strike="noStrike" cap="none">
                <a:solidFill>
                  <a:schemeClr val="dk1"/>
                </a:solidFill>
                <a:latin typeface="Calibri"/>
                <a:ea typeface="Calibri"/>
                <a:cs typeface="Calibri"/>
                <a:sym typeface="Calibri"/>
              </a:defRPr>
            </a:lvl8pPr>
            <a:lvl9pPr marL="11292840" marR="0" lvl="8" indent="-320040" algn="l" rtl="0">
              <a:lnSpc>
                <a:spcPct val="90000"/>
              </a:lnSpc>
              <a:spcBef>
                <a:spcPts val="1440"/>
              </a:spcBef>
              <a:buClr>
                <a:schemeClr val="dk1"/>
              </a:buClr>
              <a:buSzPct val="100000"/>
              <a:buFont typeface="Arial"/>
              <a:buChar char="•"/>
              <a:defRPr sz="5760" b="0" i="0" u="none" strike="noStrike" cap="none">
                <a:solidFill>
                  <a:schemeClr val="dk1"/>
                </a:solidFill>
                <a:latin typeface="Calibri"/>
                <a:ea typeface="Calibri"/>
                <a:cs typeface="Calibri"/>
                <a:sym typeface="Calibri"/>
              </a:defRPr>
            </a:lvl9pPr>
          </a:lstStyle>
          <a:p>
            <a:endParaRPr/>
          </a:p>
        </p:txBody>
      </p:sp>
      <p:sp>
        <p:nvSpPr>
          <p:cNvPr id="102" name="Shape 102"/>
          <p:cNvSpPr txBox="1">
            <a:spLocks noGrp="1"/>
          </p:cNvSpPr>
          <p:nvPr>
            <p:ph type="body" idx="2"/>
          </p:nvPr>
        </p:nvSpPr>
        <p:spPr>
          <a:xfrm>
            <a:off x="2267428" y="6583676"/>
            <a:ext cx="10617041" cy="12197077"/>
          </a:xfrm>
          <a:prstGeom prst="rect">
            <a:avLst/>
          </a:prstGeom>
          <a:noFill/>
          <a:ln>
            <a:noFill/>
          </a:ln>
        </p:spPr>
        <p:txBody>
          <a:bodyPr lIns="20500" tIns="20500" rIns="20500" bIns="20500" anchor="t" anchorCtr="0"/>
          <a:lstStyle>
            <a:lvl1pPr marL="0" marR="0" lvl="0" indent="0" algn="l" rtl="0">
              <a:lnSpc>
                <a:spcPct val="90000"/>
              </a:lnSpc>
              <a:spcBef>
                <a:spcPts val="2880"/>
              </a:spcBef>
              <a:buClr>
                <a:schemeClr val="dk1"/>
              </a:buClr>
              <a:buFont typeface="Arial"/>
              <a:buNone/>
              <a:defRPr sz="4680" b="0" i="0" u="none" strike="noStrike" cap="none">
                <a:solidFill>
                  <a:schemeClr val="dk1"/>
                </a:solidFill>
                <a:latin typeface="Calibri"/>
                <a:ea typeface="Calibri"/>
                <a:cs typeface="Calibri"/>
                <a:sym typeface="Calibri"/>
              </a:defRPr>
            </a:lvl1pPr>
            <a:lvl2pPr marL="1325880" marR="0" lvl="1" indent="0" algn="l" rtl="0">
              <a:lnSpc>
                <a:spcPct val="90000"/>
              </a:lnSpc>
              <a:spcBef>
                <a:spcPts val="1440"/>
              </a:spcBef>
              <a:buClr>
                <a:schemeClr val="dk1"/>
              </a:buClr>
              <a:buFont typeface="Arial"/>
              <a:buNone/>
              <a:defRPr sz="3960" b="0" i="0" u="none" strike="noStrike" cap="none">
                <a:solidFill>
                  <a:schemeClr val="dk1"/>
                </a:solidFill>
                <a:latin typeface="Calibri"/>
                <a:ea typeface="Calibri"/>
                <a:cs typeface="Calibri"/>
                <a:sym typeface="Calibri"/>
              </a:defRPr>
            </a:lvl2pPr>
            <a:lvl3pPr marL="2651760" marR="0" lvl="2" indent="0" algn="l" rtl="0">
              <a:lnSpc>
                <a:spcPct val="90000"/>
              </a:lnSpc>
              <a:spcBef>
                <a:spcPts val="1440"/>
              </a:spcBef>
              <a:buClr>
                <a:schemeClr val="dk1"/>
              </a:buClr>
              <a:buFont typeface="Arial"/>
              <a:buNone/>
              <a:defRPr sz="3600" b="0" i="0" u="none" strike="noStrike" cap="none">
                <a:solidFill>
                  <a:schemeClr val="dk1"/>
                </a:solidFill>
                <a:latin typeface="Calibri"/>
                <a:ea typeface="Calibri"/>
                <a:cs typeface="Calibri"/>
                <a:sym typeface="Calibri"/>
              </a:defRPr>
            </a:lvl3pPr>
            <a:lvl4pPr marL="3977640" marR="0" lvl="3" indent="0" algn="l" rtl="0">
              <a:lnSpc>
                <a:spcPct val="90000"/>
              </a:lnSpc>
              <a:spcBef>
                <a:spcPts val="1440"/>
              </a:spcBef>
              <a:buClr>
                <a:schemeClr val="dk1"/>
              </a:buClr>
              <a:buFont typeface="Arial"/>
              <a:buNone/>
              <a:defRPr sz="2880" b="0" i="0" u="none" strike="noStrike" cap="none">
                <a:solidFill>
                  <a:schemeClr val="dk1"/>
                </a:solidFill>
                <a:latin typeface="Calibri"/>
                <a:ea typeface="Calibri"/>
                <a:cs typeface="Calibri"/>
                <a:sym typeface="Calibri"/>
              </a:defRPr>
            </a:lvl4pPr>
            <a:lvl5pPr marL="5303520" marR="0" lvl="4" indent="0" algn="l" rtl="0">
              <a:lnSpc>
                <a:spcPct val="90000"/>
              </a:lnSpc>
              <a:spcBef>
                <a:spcPts val="1440"/>
              </a:spcBef>
              <a:buClr>
                <a:schemeClr val="dk1"/>
              </a:buClr>
              <a:buFont typeface="Arial"/>
              <a:buNone/>
              <a:defRPr sz="2880" b="0" i="0" u="none" strike="noStrike" cap="none">
                <a:solidFill>
                  <a:schemeClr val="dk1"/>
                </a:solidFill>
                <a:latin typeface="Calibri"/>
                <a:ea typeface="Calibri"/>
                <a:cs typeface="Calibri"/>
                <a:sym typeface="Calibri"/>
              </a:defRPr>
            </a:lvl5pPr>
            <a:lvl6pPr marL="6629400" marR="0" lvl="5" indent="0" algn="l" rtl="0">
              <a:lnSpc>
                <a:spcPct val="90000"/>
              </a:lnSpc>
              <a:spcBef>
                <a:spcPts val="1440"/>
              </a:spcBef>
              <a:buClr>
                <a:schemeClr val="dk1"/>
              </a:buClr>
              <a:buFont typeface="Arial"/>
              <a:buNone/>
              <a:defRPr sz="2880" b="0" i="0" u="none" strike="noStrike" cap="none">
                <a:solidFill>
                  <a:schemeClr val="dk1"/>
                </a:solidFill>
                <a:latin typeface="Calibri"/>
                <a:ea typeface="Calibri"/>
                <a:cs typeface="Calibri"/>
                <a:sym typeface="Calibri"/>
              </a:defRPr>
            </a:lvl6pPr>
            <a:lvl7pPr marL="7955280" marR="0" lvl="6" indent="0" algn="l" rtl="0">
              <a:lnSpc>
                <a:spcPct val="90000"/>
              </a:lnSpc>
              <a:spcBef>
                <a:spcPts val="1440"/>
              </a:spcBef>
              <a:buClr>
                <a:schemeClr val="dk1"/>
              </a:buClr>
              <a:buFont typeface="Arial"/>
              <a:buNone/>
              <a:defRPr sz="2880" b="0" i="0" u="none" strike="noStrike" cap="none">
                <a:solidFill>
                  <a:schemeClr val="dk1"/>
                </a:solidFill>
                <a:latin typeface="Calibri"/>
                <a:ea typeface="Calibri"/>
                <a:cs typeface="Calibri"/>
                <a:sym typeface="Calibri"/>
              </a:defRPr>
            </a:lvl7pPr>
            <a:lvl8pPr marL="9281160" marR="0" lvl="7" indent="0" algn="l" rtl="0">
              <a:lnSpc>
                <a:spcPct val="90000"/>
              </a:lnSpc>
              <a:spcBef>
                <a:spcPts val="1440"/>
              </a:spcBef>
              <a:buClr>
                <a:schemeClr val="dk1"/>
              </a:buClr>
              <a:buFont typeface="Arial"/>
              <a:buNone/>
              <a:defRPr sz="2880" b="0" i="0" u="none" strike="noStrike" cap="none">
                <a:solidFill>
                  <a:schemeClr val="dk1"/>
                </a:solidFill>
                <a:latin typeface="Calibri"/>
                <a:ea typeface="Calibri"/>
                <a:cs typeface="Calibri"/>
                <a:sym typeface="Calibri"/>
              </a:defRPr>
            </a:lvl8pPr>
            <a:lvl9pPr marL="10652760" marR="0" lvl="8" indent="-45720" algn="l" rtl="0">
              <a:lnSpc>
                <a:spcPct val="90000"/>
              </a:lnSpc>
              <a:spcBef>
                <a:spcPts val="1440"/>
              </a:spcBef>
              <a:buClr>
                <a:schemeClr val="dk1"/>
              </a:buClr>
              <a:buFont typeface="Arial"/>
              <a:buNone/>
              <a:defRPr sz="2880" b="0" i="0" u="none" strike="noStrike" cap="none">
                <a:solidFill>
                  <a:schemeClr val="dk1"/>
                </a:solidFill>
                <a:latin typeface="Calibri"/>
                <a:ea typeface="Calibri"/>
                <a:cs typeface="Calibri"/>
                <a:sym typeface="Calibri"/>
              </a:defRPr>
            </a:lvl9pPr>
          </a:lstStyle>
          <a:p>
            <a:endParaRPr/>
          </a:p>
        </p:txBody>
      </p:sp>
      <p:sp>
        <p:nvSpPr>
          <p:cNvPr id="103" name="Shape 103"/>
          <p:cNvSpPr txBox="1">
            <a:spLocks noGrp="1"/>
          </p:cNvSpPr>
          <p:nvPr>
            <p:ph type="dt" idx="10"/>
          </p:nvPr>
        </p:nvSpPr>
        <p:spPr>
          <a:xfrm>
            <a:off x="2263146" y="20340328"/>
            <a:ext cx="7406636" cy="1168397"/>
          </a:xfrm>
          <a:prstGeom prst="rect">
            <a:avLst/>
          </a:prstGeom>
          <a:noFill/>
          <a:ln>
            <a:noFill/>
          </a:ln>
        </p:spPr>
        <p:txBody>
          <a:bodyPr lIns="20500" tIns="20500" rIns="20500" bIns="20500" anchor="ctr" anchorCtr="0"/>
          <a:lstStyle>
            <a:lvl1pPr marL="0" marR="0" lvl="0" indent="0" algn="l" rtl="0">
              <a:spcBef>
                <a:spcPts val="0"/>
              </a:spcBef>
              <a:spcAft>
                <a:spcPts val="0"/>
              </a:spcAft>
              <a:buNone/>
              <a:defRPr sz="3600" b="0" i="0" u="none" strike="noStrike" cap="none">
                <a:solidFill>
                  <a:srgbClr val="888888"/>
                </a:solidFill>
                <a:latin typeface="Arial"/>
                <a:ea typeface="Arial"/>
                <a:cs typeface="Arial"/>
                <a:sym typeface="Arial"/>
              </a:defRPr>
            </a:lvl1pPr>
            <a:lvl2pPr marL="1417320" marR="0" lvl="1" indent="-1051560" algn="l" rtl="0">
              <a:spcBef>
                <a:spcPts val="0"/>
              </a:spcBef>
              <a:spcAft>
                <a:spcPts val="0"/>
              </a:spcAft>
              <a:buNone/>
              <a:defRPr sz="5400" b="0" i="0" u="none" strike="noStrike" cap="none">
                <a:solidFill>
                  <a:schemeClr val="dk1"/>
                </a:solidFill>
                <a:latin typeface="Arial"/>
                <a:ea typeface="Arial"/>
                <a:cs typeface="Arial"/>
                <a:sym typeface="Arial"/>
              </a:defRPr>
            </a:lvl2pPr>
            <a:lvl3pPr marL="2880360" marR="0" lvl="2" indent="-2148840" algn="l" rtl="0">
              <a:spcBef>
                <a:spcPts val="0"/>
              </a:spcBef>
              <a:spcAft>
                <a:spcPts val="0"/>
              </a:spcAft>
              <a:buNone/>
              <a:defRPr sz="5400" b="0" i="0" u="none" strike="noStrike" cap="none">
                <a:solidFill>
                  <a:schemeClr val="dk1"/>
                </a:solidFill>
                <a:latin typeface="Arial"/>
                <a:ea typeface="Arial"/>
                <a:cs typeface="Arial"/>
                <a:sym typeface="Arial"/>
              </a:defRPr>
            </a:lvl3pPr>
            <a:lvl4pPr marL="4297680" marR="0" lvl="3" indent="-3200400" algn="l" rtl="0">
              <a:spcBef>
                <a:spcPts val="0"/>
              </a:spcBef>
              <a:spcAft>
                <a:spcPts val="0"/>
              </a:spcAft>
              <a:buNone/>
              <a:defRPr sz="5400" b="0" i="0" u="none" strike="noStrike" cap="none">
                <a:solidFill>
                  <a:schemeClr val="dk1"/>
                </a:solidFill>
                <a:latin typeface="Arial"/>
                <a:ea typeface="Arial"/>
                <a:cs typeface="Arial"/>
                <a:sym typeface="Arial"/>
              </a:defRPr>
            </a:lvl4pPr>
            <a:lvl5pPr marL="5760720" marR="0" lvl="4" indent="-4297680" algn="l" rtl="0">
              <a:spcBef>
                <a:spcPts val="0"/>
              </a:spcBef>
              <a:spcAft>
                <a:spcPts val="0"/>
              </a:spcAft>
              <a:buNone/>
              <a:defRPr sz="5400" b="0" i="0" u="none" strike="noStrike" cap="none">
                <a:solidFill>
                  <a:schemeClr val="dk1"/>
                </a:solidFill>
                <a:latin typeface="Arial"/>
                <a:ea typeface="Arial"/>
                <a:cs typeface="Arial"/>
                <a:sym typeface="Arial"/>
              </a:defRPr>
            </a:lvl5pPr>
            <a:lvl6pPr marL="1828800" marR="0" lvl="5" indent="0" algn="l" rtl="0">
              <a:spcBef>
                <a:spcPts val="0"/>
              </a:spcBef>
              <a:buNone/>
              <a:defRPr sz="5400" b="0" i="0" u="none" strike="noStrike" cap="none">
                <a:solidFill>
                  <a:schemeClr val="dk1"/>
                </a:solidFill>
                <a:latin typeface="Arial"/>
                <a:ea typeface="Arial"/>
                <a:cs typeface="Arial"/>
                <a:sym typeface="Arial"/>
              </a:defRPr>
            </a:lvl6pPr>
            <a:lvl7pPr marL="2194560" marR="0" lvl="6" indent="0" algn="l" rtl="0">
              <a:spcBef>
                <a:spcPts val="0"/>
              </a:spcBef>
              <a:buNone/>
              <a:defRPr sz="5400" b="0" i="0" u="none" strike="noStrike" cap="none">
                <a:solidFill>
                  <a:schemeClr val="dk1"/>
                </a:solidFill>
                <a:latin typeface="Arial"/>
                <a:ea typeface="Arial"/>
                <a:cs typeface="Arial"/>
                <a:sym typeface="Arial"/>
              </a:defRPr>
            </a:lvl7pPr>
            <a:lvl8pPr marL="2606040" marR="0" lvl="7" indent="0" algn="l" rtl="0">
              <a:spcBef>
                <a:spcPts val="0"/>
              </a:spcBef>
              <a:buNone/>
              <a:defRPr sz="5400" b="0" i="0" u="none" strike="noStrike" cap="none">
                <a:solidFill>
                  <a:schemeClr val="dk1"/>
                </a:solidFill>
                <a:latin typeface="Arial"/>
                <a:ea typeface="Arial"/>
                <a:cs typeface="Arial"/>
                <a:sym typeface="Arial"/>
              </a:defRPr>
            </a:lvl8pPr>
            <a:lvl9pPr marL="2971800" marR="0" lvl="8" indent="0" algn="l" rtl="0">
              <a:spcBef>
                <a:spcPts val="0"/>
              </a:spcBef>
              <a:buNone/>
              <a:defRPr sz="5400" b="0" i="0" u="none" strike="noStrike" cap="none">
                <a:solidFill>
                  <a:schemeClr val="dk1"/>
                </a:solidFill>
                <a:latin typeface="Arial"/>
                <a:ea typeface="Arial"/>
                <a:cs typeface="Arial"/>
                <a:sym typeface="Arial"/>
              </a:defRPr>
            </a:lvl9pPr>
          </a:lstStyle>
          <a:p>
            <a:endParaRPr/>
          </a:p>
        </p:txBody>
      </p:sp>
      <p:sp>
        <p:nvSpPr>
          <p:cNvPr id="104" name="Shape 104"/>
          <p:cNvSpPr txBox="1">
            <a:spLocks noGrp="1"/>
          </p:cNvSpPr>
          <p:nvPr>
            <p:ph type="ftr" idx="11"/>
          </p:nvPr>
        </p:nvSpPr>
        <p:spPr>
          <a:xfrm>
            <a:off x="10904220" y="20340328"/>
            <a:ext cx="11109960" cy="1168397"/>
          </a:xfrm>
          <a:prstGeom prst="rect">
            <a:avLst/>
          </a:prstGeom>
          <a:noFill/>
          <a:ln>
            <a:noFill/>
          </a:ln>
        </p:spPr>
        <p:txBody>
          <a:bodyPr lIns="20500" tIns="20500" rIns="20500" bIns="20500" anchor="ctr" anchorCtr="0"/>
          <a:lstStyle>
            <a:lvl1pPr marL="0" marR="0" lvl="0" indent="0" algn="ctr" rtl="0">
              <a:spcBef>
                <a:spcPts val="0"/>
              </a:spcBef>
              <a:spcAft>
                <a:spcPts val="0"/>
              </a:spcAft>
              <a:buNone/>
              <a:defRPr sz="3600" b="0" i="0" u="none" strike="noStrike" cap="none">
                <a:solidFill>
                  <a:srgbClr val="888888"/>
                </a:solidFill>
                <a:latin typeface="Arial"/>
                <a:ea typeface="Arial"/>
                <a:cs typeface="Arial"/>
                <a:sym typeface="Arial"/>
              </a:defRPr>
            </a:lvl1pPr>
            <a:lvl2pPr marL="1417320" marR="0" lvl="1" indent="-1051560" algn="l" rtl="0">
              <a:spcBef>
                <a:spcPts val="0"/>
              </a:spcBef>
              <a:spcAft>
                <a:spcPts val="0"/>
              </a:spcAft>
              <a:buNone/>
              <a:defRPr sz="5400" b="0" i="0" u="none" strike="noStrike" cap="none">
                <a:solidFill>
                  <a:schemeClr val="dk1"/>
                </a:solidFill>
                <a:latin typeface="Arial"/>
                <a:ea typeface="Arial"/>
                <a:cs typeface="Arial"/>
                <a:sym typeface="Arial"/>
              </a:defRPr>
            </a:lvl2pPr>
            <a:lvl3pPr marL="2880360" marR="0" lvl="2" indent="-2148840" algn="l" rtl="0">
              <a:spcBef>
                <a:spcPts val="0"/>
              </a:spcBef>
              <a:spcAft>
                <a:spcPts val="0"/>
              </a:spcAft>
              <a:buNone/>
              <a:defRPr sz="5400" b="0" i="0" u="none" strike="noStrike" cap="none">
                <a:solidFill>
                  <a:schemeClr val="dk1"/>
                </a:solidFill>
                <a:latin typeface="Arial"/>
                <a:ea typeface="Arial"/>
                <a:cs typeface="Arial"/>
                <a:sym typeface="Arial"/>
              </a:defRPr>
            </a:lvl3pPr>
            <a:lvl4pPr marL="4297680" marR="0" lvl="3" indent="-3200400" algn="l" rtl="0">
              <a:spcBef>
                <a:spcPts val="0"/>
              </a:spcBef>
              <a:spcAft>
                <a:spcPts val="0"/>
              </a:spcAft>
              <a:buNone/>
              <a:defRPr sz="5400" b="0" i="0" u="none" strike="noStrike" cap="none">
                <a:solidFill>
                  <a:schemeClr val="dk1"/>
                </a:solidFill>
                <a:latin typeface="Arial"/>
                <a:ea typeface="Arial"/>
                <a:cs typeface="Arial"/>
                <a:sym typeface="Arial"/>
              </a:defRPr>
            </a:lvl4pPr>
            <a:lvl5pPr marL="5760720" marR="0" lvl="4" indent="-4297680" algn="l" rtl="0">
              <a:spcBef>
                <a:spcPts val="0"/>
              </a:spcBef>
              <a:spcAft>
                <a:spcPts val="0"/>
              </a:spcAft>
              <a:buNone/>
              <a:defRPr sz="5400" b="0" i="0" u="none" strike="noStrike" cap="none">
                <a:solidFill>
                  <a:schemeClr val="dk1"/>
                </a:solidFill>
                <a:latin typeface="Arial"/>
                <a:ea typeface="Arial"/>
                <a:cs typeface="Arial"/>
                <a:sym typeface="Arial"/>
              </a:defRPr>
            </a:lvl5pPr>
            <a:lvl6pPr marL="1828800" marR="0" lvl="5" indent="0" algn="l" rtl="0">
              <a:spcBef>
                <a:spcPts val="0"/>
              </a:spcBef>
              <a:buNone/>
              <a:defRPr sz="5400" b="0" i="0" u="none" strike="noStrike" cap="none">
                <a:solidFill>
                  <a:schemeClr val="dk1"/>
                </a:solidFill>
                <a:latin typeface="Arial"/>
                <a:ea typeface="Arial"/>
                <a:cs typeface="Arial"/>
                <a:sym typeface="Arial"/>
              </a:defRPr>
            </a:lvl6pPr>
            <a:lvl7pPr marL="2194560" marR="0" lvl="6" indent="0" algn="l" rtl="0">
              <a:spcBef>
                <a:spcPts val="0"/>
              </a:spcBef>
              <a:buNone/>
              <a:defRPr sz="5400" b="0" i="0" u="none" strike="noStrike" cap="none">
                <a:solidFill>
                  <a:schemeClr val="dk1"/>
                </a:solidFill>
                <a:latin typeface="Arial"/>
                <a:ea typeface="Arial"/>
                <a:cs typeface="Arial"/>
                <a:sym typeface="Arial"/>
              </a:defRPr>
            </a:lvl7pPr>
            <a:lvl8pPr marL="2606040" marR="0" lvl="7" indent="0" algn="l" rtl="0">
              <a:spcBef>
                <a:spcPts val="0"/>
              </a:spcBef>
              <a:buNone/>
              <a:defRPr sz="5400" b="0" i="0" u="none" strike="noStrike" cap="none">
                <a:solidFill>
                  <a:schemeClr val="dk1"/>
                </a:solidFill>
                <a:latin typeface="Arial"/>
                <a:ea typeface="Arial"/>
                <a:cs typeface="Arial"/>
                <a:sym typeface="Arial"/>
              </a:defRPr>
            </a:lvl8pPr>
            <a:lvl9pPr marL="2971800" marR="0" lvl="8" indent="0" algn="l" rtl="0">
              <a:spcBef>
                <a:spcPts val="0"/>
              </a:spcBef>
              <a:buNone/>
              <a:defRPr sz="5400" b="0" i="0" u="none" strike="noStrike" cap="none">
                <a:solidFill>
                  <a:schemeClr val="dk1"/>
                </a:solidFill>
                <a:latin typeface="Arial"/>
                <a:ea typeface="Arial"/>
                <a:cs typeface="Arial"/>
                <a:sym typeface="Arial"/>
              </a:defRPr>
            </a:lvl9pPr>
          </a:lstStyle>
          <a:p>
            <a:endParaRPr/>
          </a:p>
        </p:txBody>
      </p:sp>
      <p:sp>
        <p:nvSpPr>
          <p:cNvPr id="105" name="Shape 105"/>
          <p:cNvSpPr txBox="1">
            <a:spLocks noGrp="1"/>
          </p:cNvSpPr>
          <p:nvPr>
            <p:ph type="sldNum" idx="12"/>
          </p:nvPr>
        </p:nvSpPr>
        <p:spPr>
          <a:xfrm>
            <a:off x="23248626" y="20340328"/>
            <a:ext cx="7406636" cy="1168397"/>
          </a:xfrm>
          <a:prstGeom prst="rect">
            <a:avLst/>
          </a:prstGeom>
          <a:noFill/>
          <a:ln>
            <a:noFill/>
          </a:ln>
        </p:spPr>
        <p:txBody>
          <a:bodyPr lIns="20500" tIns="10250" rIns="20500" bIns="10250" anchor="ctr" anchorCtr="0">
            <a:noAutofit/>
          </a:bodyPr>
          <a:lstStyle/>
          <a:p>
            <a:pPr algn="r">
              <a:buSzPct val="25000"/>
            </a:pPr>
            <a:fld id="{00000000-1234-1234-1234-123412341234}" type="slidenum">
              <a:rPr lang="en" sz="3600" smtClean="0">
                <a:solidFill>
                  <a:srgbClr val="888888"/>
                </a:solidFill>
              </a:rPr>
              <a:pPr algn="r">
                <a:buSzPct val="25000"/>
              </a:pPr>
              <a:t>‹#›</a:t>
            </a:fld>
            <a:endParaRPr lang="en" sz="3600">
              <a:solidFill>
                <a:srgbClr val="888888"/>
              </a:solidFill>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cSld name="Section header">
    <p:spTree>
      <p:nvGrpSpPr>
        <p:cNvPr id="1" name="Shape 13"/>
        <p:cNvGrpSpPr/>
        <p:nvPr/>
      </p:nvGrpSpPr>
      <p:grpSpPr>
        <a:xfrm>
          <a:off x="0" y="0"/>
          <a:ext cx="0" cy="0"/>
          <a:chOff x="0" y="0"/>
          <a:chExt cx="0" cy="0"/>
        </a:xfrm>
      </p:grpSpPr>
      <p:sp>
        <p:nvSpPr>
          <p:cNvPr id="14" name="Shape 14"/>
          <p:cNvSpPr txBox="1">
            <a:spLocks noGrp="1"/>
          </p:cNvSpPr>
          <p:nvPr>
            <p:ph type="title"/>
          </p:nvPr>
        </p:nvSpPr>
        <p:spPr>
          <a:xfrm>
            <a:off x="1122120" y="9176960"/>
            <a:ext cx="30674160" cy="3591680"/>
          </a:xfrm>
          <a:prstGeom prst="rect">
            <a:avLst/>
          </a:prstGeom>
        </p:spPr>
        <p:txBody>
          <a:bodyPr lIns="91425" tIns="91425" rIns="91425" bIns="91425" anchor="ctr" anchorCtr="0"/>
          <a:lstStyle>
            <a:lvl1pPr lvl="0" algn="ctr">
              <a:spcBef>
                <a:spcPts val="0"/>
              </a:spcBef>
              <a:buSzPct val="100000"/>
              <a:defRPr sz="12960"/>
            </a:lvl1pPr>
            <a:lvl2pPr lvl="1" algn="ctr">
              <a:spcBef>
                <a:spcPts val="0"/>
              </a:spcBef>
              <a:buSzPct val="100000"/>
              <a:defRPr sz="12960"/>
            </a:lvl2pPr>
            <a:lvl3pPr lvl="2" algn="ctr">
              <a:spcBef>
                <a:spcPts val="0"/>
              </a:spcBef>
              <a:buSzPct val="100000"/>
              <a:defRPr sz="12960"/>
            </a:lvl3pPr>
            <a:lvl4pPr lvl="3" algn="ctr">
              <a:spcBef>
                <a:spcPts val="0"/>
              </a:spcBef>
              <a:buSzPct val="100000"/>
              <a:defRPr sz="12960"/>
            </a:lvl4pPr>
            <a:lvl5pPr lvl="4" algn="ctr">
              <a:spcBef>
                <a:spcPts val="0"/>
              </a:spcBef>
              <a:buSzPct val="100000"/>
              <a:defRPr sz="12960"/>
            </a:lvl5pPr>
            <a:lvl6pPr lvl="5" algn="ctr">
              <a:spcBef>
                <a:spcPts val="0"/>
              </a:spcBef>
              <a:buSzPct val="100000"/>
              <a:defRPr sz="12960"/>
            </a:lvl6pPr>
            <a:lvl7pPr lvl="6" algn="ctr">
              <a:spcBef>
                <a:spcPts val="0"/>
              </a:spcBef>
              <a:buSzPct val="100000"/>
              <a:defRPr sz="12960"/>
            </a:lvl7pPr>
            <a:lvl8pPr lvl="7" algn="ctr">
              <a:spcBef>
                <a:spcPts val="0"/>
              </a:spcBef>
              <a:buSzPct val="100000"/>
              <a:defRPr sz="12960"/>
            </a:lvl8pPr>
            <a:lvl9pPr lvl="8" algn="ctr">
              <a:spcBef>
                <a:spcPts val="0"/>
              </a:spcBef>
              <a:buSzPct val="100000"/>
              <a:defRPr sz="12960"/>
            </a:lvl9pPr>
          </a:lstStyle>
          <a:p>
            <a:endParaRPr/>
          </a:p>
        </p:txBody>
      </p:sp>
      <p:sp>
        <p:nvSpPr>
          <p:cNvPr id="15" name="Shape 15"/>
          <p:cNvSpPr txBox="1">
            <a:spLocks noGrp="1"/>
          </p:cNvSpPr>
          <p:nvPr>
            <p:ph type="sldNum" idx="12"/>
          </p:nvPr>
        </p:nvSpPr>
        <p:spPr>
          <a:xfrm>
            <a:off x="30500845" y="19896388"/>
            <a:ext cx="1975320" cy="1679360"/>
          </a:xfrm>
          <a:prstGeom prst="rect">
            <a:avLst/>
          </a:prstGeom>
        </p:spPr>
        <p:txBody>
          <a:bodyPr lIns="91425" tIns="91425" rIns="91425" bIns="91425" anchor="ctr" anchorCtr="0">
            <a:noAutofit/>
          </a:bodyPr>
          <a:lstStyle/>
          <a:p>
            <a:fld id="{00000000-1234-1234-1234-123412341234}" type="slidenum">
              <a:rPr lang="en" smtClean="0"/>
              <a:pPr/>
              <a:t>‹#›</a:t>
            </a:fld>
            <a:endParaRPr lang="en"/>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cSld name="Picture with Caption">
    <p:spTree>
      <p:nvGrpSpPr>
        <p:cNvPr id="1" name="Shape 106"/>
        <p:cNvGrpSpPr/>
        <p:nvPr/>
      </p:nvGrpSpPr>
      <p:grpSpPr>
        <a:xfrm>
          <a:off x="0" y="0"/>
          <a:ext cx="0" cy="0"/>
          <a:chOff x="0" y="0"/>
          <a:chExt cx="0" cy="0"/>
        </a:xfrm>
      </p:grpSpPr>
      <p:sp>
        <p:nvSpPr>
          <p:cNvPr id="107" name="Shape 107"/>
          <p:cNvSpPr txBox="1">
            <a:spLocks noGrp="1"/>
          </p:cNvSpPr>
          <p:nvPr>
            <p:ph type="title"/>
          </p:nvPr>
        </p:nvSpPr>
        <p:spPr>
          <a:xfrm>
            <a:off x="2267428" y="1463042"/>
            <a:ext cx="10617041" cy="5120636"/>
          </a:xfrm>
          <a:prstGeom prst="rect">
            <a:avLst/>
          </a:prstGeom>
          <a:noFill/>
          <a:ln>
            <a:noFill/>
          </a:ln>
        </p:spPr>
        <p:txBody>
          <a:bodyPr lIns="20500" tIns="20500" rIns="20500" bIns="20500" anchor="b" anchorCtr="0"/>
          <a:lstStyle>
            <a:lvl1pPr marL="0" marR="0" lvl="0" indent="0" algn="l" rtl="0">
              <a:lnSpc>
                <a:spcPct val="90000"/>
              </a:lnSpc>
              <a:spcBef>
                <a:spcPts val="0"/>
              </a:spcBef>
              <a:buClr>
                <a:schemeClr val="dk1"/>
              </a:buClr>
              <a:buFont typeface="Calibri"/>
              <a:buNone/>
              <a:defRPr sz="9360" b="0" i="0" u="none" strike="noStrike" cap="none">
                <a:solidFill>
                  <a:schemeClr val="dk1"/>
                </a:solidFill>
                <a:latin typeface="Calibri"/>
                <a:ea typeface="Calibri"/>
                <a:cs typeface="Calibri"/>
                <a:sym typeface="Calibri"/>
              </a:defRPr>
            </a:lvl1pPr>
            <a:lvl2pPr lvl="1" indent="0">
              <a:spcBef>
                <a:spcPts val="0"/>
              </a:spcBef>
              <a:buNone/>
              <a:defRPr sz="1440"/>
            </a:lvl2pPr>
            <a:lvl3pPr lvl="2" indent="0">
              <a:spcBef>
                <a:spcPts val="0"/>
              </a:spcBef>
              <a:buNone/>
              <a:defRPr sz="1440"/>
            </a:lvl3pPr>
            <a:lvl4pPr lvl="3" indent="0">
              <a:spcBef>
                <a:spcPts val="0"/>
              </a:spcBef>
              <a:buNone/>
              <a:defRPr sz="1440"/>
            </a:lvl4pPr>
            <a:lvl5pPr lvl="4" indent="0">
              <a:spcBef>
                <a:spcPts val="0"/>
              </a:spcBef>
              <a:buNone/>
              <a:defRPr sz="1440"/>
            </a:lvl5pPr>
            <a:lvl6pPr lvl="5" indent="0">
              <a:spcBef>
                <a:spcPts val="0"/>
              </a:spcBef>
              <a:buNone/>
              <a:defRPr sz="1440"/>
            </a:lvl6pPr>
            <a:lvl7pPr lvl="6" indent="0">
              <a:spcBef>
                <a:spcPts val="0"/>
              </a:spcBef>
              <a:buNone/>
              <a:defRPr sz="1440"/>
            </a:lvl7pPr>
            <a:lvl8pPr lvl="7" indent="0">
              <a:spcBef>
                <a:spcPts val="0"/>
              </a:spcBef>
              <a:buNone/>
              <a:defRPr sz="1440"/>
            </a:lvl8pPr>
            <a:lvl9pPr lvl="8" indent="0">
              <a:spcBef>
                <a:spcPts val="0"/>
              </a:spcBef>
              <a:buNone/>
              <a:defRPr sz="1440"/>
            </a:lvl9pPr>
          </a:lstStyle>
          <a:p>
            <a:endParaRPr/>
          </a:p>
        </p:txBody>
      </p:sp>
      <p:sp>
        <p:nvSpPr>
          <p:cNvPr id="108" name="Shape 108"/>
          <p:cNvSpPr>
            <a:spLocks noGrp="1"/>
          </p:cNvSpPr>
          <p:nvPr>
            <p:ph type="pic" idx="2"/>
          </p:nvPr>
        </p:nvSpPr>
        <p:spPr>
          <a:xfrm>
            <a:off x="13994613" y="3159761"/>
            <a:ext cx="16664936" cy="15595597"/>
          </a:xfrm>
          <a:prstGeom prst="rect">
            <a:avLst/>
          </a:prstGeom>
          <a:noFill/>
          <a:ln>
            <a:noFill/>
          </a:ln>
        </p:spPr>
        <p:txBody>
          <a:bodyPr lIns="20500" tIns="20500" rIns="20500" bIns="20500" anchor="t" anchorCtr="0"/>
          <a:lstStyle>
            <a:lvl1pPr marL="0" marR="0" lvl="0" indent="0" algn="l" rtl="0">
              <a:lnSpc>
                <a:spcPct val="90000"/>
              </a:lnSpc>
              <a:spcBef>
                <a:spcPts val="2880"/>
              </a:spcBef>
              <a:buClr>
                <a:schemeClr val="dk1"/>
              </a:buClr>
              <a:buSzPct val="25000"/>
              <a:buFont typeface="Arial"/>
              <a:buNone/>
              <a:defRPr sz="9360" b="0" i="0" u="none" strike="noStrike" cap="none">
                <a:solidFill>
                  <a:schemeClr val="dk1"/>
                </a:solidFill>
                <a:latin typeface="Calibri"/>
                <a:ea typeface="Calibri"/>
                <a:cs typeface="Calibri"/>
                <a:sym typeface="Calibri"/>
              </a:defRPr>
            </a:lvl1pPr>
            <a:lvl2pPr marL="1325880" marR="0" lvl="1" indent="0" algn="l" rtl="0">
              <a:lnSpc>
                <a:spcPct val="90000"/>
              </a:lnSpc>
              <a:spcBef>
                <a:spcPts val="1440"/>
              </a:spcBef>
              <a:buClr>
                <a:schemeClr val="dk1"/>
              </a:buClr>
              <a:buSzPct val="25000"/>
              <a:buFont typeface="Arial"/>
              <a:buNone/>
              <a:defRPr sz="8280" b="0" i="0" u="none" strike="noStrike" cap="none">
                <a:solidFill>
                  <a:schemeClr val="dk1"/>
                </a:solidFill>
                <a:latin typeface="Calibri"/>
                <a:ea typeface="Calibri"/>
                <a:cs typeface="Calibri"/>
                <a:sym typeface="Calibri"/>
              </a:defRPr>
            </a:lvl2pPr>
            <a:lvl3pPr marL="2651760" marR="0" lvl="2" indent="0" algn="l" rtl="0">
              <a:lnSpc>
                <a:spcPct val="90000"/>
              </a:lnSpc>
              <a:spcBef>
                <a:spcPts val="1440"/>
              </a:spcBef>
              <a:buClr>
                <a:schemeClr val="dk1"/>
              </a:buClr>
              <a:buSzPct val="25000"/>
              <a:buFont typeface="Arial"/>
              <a:buNone/>
              <a:defRPr sz="6840" b="0" i="0" u="none" strike="noStrike" cap="none">
                <a:solidFill>
                  <a:schemeClr val="dk1"/>
                </a:solidFill>
                <a:latin typeface="Calibri"/>
                <a:ea typeface="Calibri"/>
                <a:cs typeface="Calibri"/>
                <a:sym typeface="Calibri"/>
              </a:defRPr>
            </a:lvl3pPr>
            <a:lvl4pPr marL="3977640" marR="0" lvl="3" indent="0" algn="l" rtl="0">
              <a:lnSpc>
                <a:spcPct val="90000"/>
              </a:lnSpc>
              <a:spcBef>
                <a:spcPts val="1440"/>
              </a:spcBef>
              <a:buClr>
                <a:schemeClr val="dk1"/>
              </a:buClr>
              <a:buSzPct val="25000"/>
              <a:buFont typeface="Arial"/>
              <a:buNone/>
              <a:defRPr sz="5760" b="0" i="0" u="none" strike="noStrike" cap="none">
                <a:solidFill>
                  <a:schemeClr val="dk1"/>
                </a:solidFill>
                <a:latin typeface="Calibri"/>
                <a:ea typeface="Calibri"/>
                <a:cs typeface="Calibri"/>
                <a:sym typeface="Calibri"/>
              </a:defRPr>
            </a:lvl4pPr>
            <a:lvl5pPr marL="5303520" marR="0" lvl="4" indent="0" algn="l" rtl="0">
              <a:lnSpc>
                <a:spcPct val="90000"/>
              </a:lnSpc>
              <a:spcBef>
                <a:spcPts val="1440"/>
              </a:spcBef>
              <a:buClr>
                <a:schemeClr val="dk1"/>
              </a:buClr>
              <a:buSzPct val="25000"/>
              <a:buFont typeface="Arial"/>
              <a:buNone/>
              <a:defRPr sz="5760" b="0" i="0" u="none" strike="noStrike" cap="none">
                <a:solidFill>
                  <a:schemeClr val="dk1"/>
                </a:solidFill>
                <a:latin typeface="Calibri"/>
                <a:ea typeface="Calibri"/>
                <a:cs typeface="Calibri"/>
                <a:sym typeface="Calibri"/>
              </a:defRPr>
            </a:lvl5pPr>
            <a:lvl6pPr marL="6629400" marR="0" lvl="5" indent="0" algn="l" rtl="0">
              <a:lnSpc>
                <a:spcPct val="90000"/>
              </a:lnSpc>
              <a:spcBef>
                <a:spcPts val="1440"/>
              </a:spcBef>
              <a:buClr>
                <a:schemeClr val="dk1"/>
              </a:buClr>
              <a:buSzPct val="25000"/>
              <a:buFont typeface="Arial"/>
              <a:buNone/>
              <a:defRPr sz="5760" b="0" i="0" u="none" strike="noStrike" cap="none">
                <a:solidFill>
                  <a:schemeClr val="dk1"/>
                </a:solidFill>
                <a:latin typeface="Calibri"/>
                <a:ea typeface="Calibri"/>
                <a:cs typeface="Calibri"/>
                <a:sym typeface="Calibri"/>
              </a:defRPr>
            </a:lvl6pPr>
            <a:lvl7pPr marL="7955280" marR="0" lvl="6" indent="0" algn="l" rtl="0">
              <a:lnSpc>
                <a:spcPct val="90000"/>
              </a:lnSpc>
              <a:spcBef>
                <a:spcPts val="1440"/>
              </a:spcBef>
              <a:buClr>
                <a:schemeClr val="dk1"/>
              </a:buClr>
              <a:buSzPct val="25000"/>
              <a:buFont typeface="Arial"/>
              <a:buNone/>
              <a:defRPr sz="5760" b="0" i="0" u="none" strike="noStrike" cap="none">
                <a:solidFill>
                  <a:schemeClr val="dk1"/>
                </a:solidFill>
                <a:latin typeface="Calibri"/>
                <a:ea typeface="Calibri"/>
                <a:cs typeface="Calibri"/>
                <a:sym typeface="Calibri"/>
              </a:defRPr>
            </a:lvl7pPr>
            <a:lvl8pPr marL="9281160" marR="0" lvl="7" indent="0" algn="l" rtl="0">
              <a:lnSpc>
                <a:spcPct val="90000"/>
              </a:lnSpc>
              <a:spcBef>
                <a:spcPts val="1440"/>
              </a:spcBef>
              <a:buClr>
                <a:schemeClr val="dk1"/>
              </a:buClr>
              <a:buSzPct val="25000"/>
              <a:buFont typeface="Arial"/>
              <a:buNone/>
              <a:defRPr sz="5760" b="0" i="0" u="none" strike="noStrike" cap="none">
                <a:solidFill>
                  <a:schemeClr val="dk1"/>
                </a:solidFill>
                <a:latin typeface="Calibri"/>
                <a:ea typeface="Calibri"/>
                <a:cs typeface="Calibri"/>
                <a:sym typeface="Calibri"/>
              </a:defRPr>
            </a:lvl8pPr>
            <a:lvl9pPr marL="10652760" marR="0" lvl="8" indent="-45720" algn="l" rtl="0">
              <a:lnSpc>
                <a:spcPct val="90000"/>
              </a:lnSpc>
              <a:spcBef>
                <a:spcPts val="1440"/>
              </a:spcBef>
              <a:buClr>
                <a:schemeClr val="dk1"/>
              </a:buClr>
              <a:buSzPct val="25000"/>
              <a:buFont typeface="Arial"/>
              <a:buNone/>
              <a:defRPr sz="5760" b="0" i="0" u="none" strike="noStrike" cap="none">
                <a:solidFill>
                  <a:schemeClr val="dk1"/>
                </a:solidFill>
                <a:latin typeface="Calibri"/>
                <a:ea typeface="Calibri"/>
                <a:cs typeface="Calibri"/>
                <a:sym typeface="Calibri"/>
              </a:defRPr>
            </a:lvl9pPr>
          </a:lstStyle>
          <a:p>
            <a:endParaRPr/>
          </a:p>
        </p:txBody>
      </p:sp>
      <p:sp>
        <p:nvSpPr>
          <p:cNvPr id="109" name="Shape 109"/>
          <p:cNvSpPr txBox="1">
            <a:spLocks noGrp="1"/>
          </p:cNvSpPr>
          <p:nvPr>
            <p:ph type="body" idx="1"/>
          </p:nvPr>
        </p:nvSpPr>
        <p:spPr>
          <a:xfrm>
            <a:off x="2267428" y="6583676"/>
            <a:ext cx="10617041" cy="12197077"/>
          </a:xfrm>
          <a:prstGeom prst="rect">
            <a:avLst/>
          </a:prstGeom>
          <a:noFill/>
          <a:ln>
            <a:noFill/>
          </a:ln>
        </p:spPr>
        <p:txBody>
          <a:bodyPr lIns="20500" tIns="20500" rIns="20500" bIns="20500" anchor="t" anchorCtr="0"/>
          <a:lstStyle>
            <a:lvl1pPr marL="0" marR="0" lvl="0" indent="0" algn="l" rtl="0">
              <a:lnSpc>
                <a:spcPct val="90000"/>
              </a:lnSpc>
              <a:spcBef>
                <a:spcPts val="2880"/>
              </a:spcBef>
              <a:buClr>
                <a:schemeClr val="dk1"/>
              </a:buClr>
              <a:buFont typeface="Arial"/>
              <a:buNone/>
              <a:defRPr sz="4680" b="0" i="0" u="none" strike="noStrike" cap="none">
                <a:solidFill>
                  <a:schemeClr val="dk1"/>
                </a:solidFill>
                <a:latin typeface="Calibri"/>
                <a:ea typeface="Calibri"/>
                <a:cs typeface="Calibri"/>
                <a:sym typeface="Calibri"/>
              </a:defRPr>
            </a:lvl1pPr>
            <a:lvl2pPr marL="1325880" marR="0" lvl="1" indent="0" algn="l" rtl="0">
              <a:lnSpc>
                <a:spcPct val="90000"/>
              </a:lnSpc>
              <a:spcBef>
                <a:spcPts val="1440"/>
              </a:spcBef>
              <a:buClr>
                <a:schemeClr val="dk1"/>
              </a:buClr>
              <a:buFont typeface="Arial"/>
              <a:buNone/>
              <a:defRPr sz="3960" b="0" i="0" u="none" strike="noStrike" cap="none">
                <a:solidFill>
                  <a:schemeClr val="dk1"/>
                </a:solidFill>
                <a:latin typeface="Calibri"/>
                <a:ea typeface="Calibri"/>
                <a:cs typeface="Calibri"/>
                <a:sym typeface="Calibri"/>
              </a:defRPr>
            </a:lvl2pPr>
            <a:lvl3pPr marL="2651760" marR="0" lvl="2" indent="0" algn="l" rtl="0">
              <a:lnSpc>
                <a:spcPct val="90000"/>
              </a:lnSpc>
              <a:spcBef>
                <a:spcPts val="1440"/>
              </a:spcBef>
              <a:buClr>
                <a:schemeClr val="dk1"/>
              </a:buClr>
              <a:buFont typeface="Arial"/>
              <a:buNone/>
              <a:defRPr sz="3600" b="0" i="0" u="none" strike="noStrike" cap="none">
                <a:solidFill>
                  <a:schemeClr val="dk1"/>
                </a:solidFill>
                <a:latin typeface="Calibri"/>
                <a:ea typeface="Calibri"/>
                <a:cs typeface="Calibri"/>
                <a:sym typeface="Calibri"/>
              </a:defRPr>
            </a:lvl3pPr>
            <a:lvl4pPr marL="3977640" marR="0" lvl="3" indent="0" algn="l" rtl="0">
              <a:lnSpc>
                <a:spcPct val="90000"/>
              </a:lnSpc>
              <a:spcBef>
                <a:spcPts val="1440"/>
              </a:spcBef>
              <a:buClr>
                <a:schemeClr val="dk1"/>
              </a:buClr>
              <a:buFont typeface="Arial"/>
              <a:buNone/>
              <a:defRPr sz="2880" b="0" i="0" u="none" strike="noStrike" cap="none">
                <a:solidFill>
                  <a:schemeClr val="dk1"/>
                </a:solidFill>
                <a:latin typeface="Calibri"/>
                <a:ea typeface="Calibri"/>
                <a:cs typeface="Calibri"/>
                <a:sym typeface="Calibri"/>
              </a:defRPr>
            </a:lvl4pPr>
            <a:lvl5pPr marL="5303520" marR="0" lvl="4" indent="0" algn="l" rtl="0">
              <a:lnSpc>
                <a:spcPct val="90000"/>
              </a:lnSpc>
              <a:spcBef>
                <a:spcPts val="1440"/>
              </a:spcBef>
              <a:buClr>
                <a:schemeClr val="dk1"/>
              </a:buClr>
              <a:buFont typeface="Arial"/>
              <a:buNone/>
              <a:defRPr sz="2880" b="0" i="0" u="none" strike="noStrike" cap="none">
                <a:solidFill>
                  <a:schemeClr val="dk1"/>
                </a:solidFill>
                <a:latin typeface="Calibri"/>
                <a:ea typeface="Calibri"/>
                <a:cs typeface="Calibri"/>
                <a:sym typeface="Calibri"/>
              </a:defRPr>
            </a:lvl5pPr>
            <a:lvl6pPr marL="6629400" marR="0" lvl="5" indent="0" algn="l" rtl="0">
              <a:lnSpc>
                <a:spcPct val="90000"/>
              </a:lnSpc>
              <a:spcBef>
                <a:spcPts val="1440"/>
              </a:spcBef>
              <a:buClr>
                <a:schemeClr val="dk1"/>
              </a:buClr>
              <a:buFont typeface="Arial"/>
              <a:buNone/>
              <a:defRPr sz="2880" b="0" i="0" u="none" strike="noStrike" cap="none">
                <a:solidFill>
                  <a:schemeClr val="dk1"/>
                </a:solidFill>
                <a:latin typeface="Calibri"/>
                <a:ea typeface="Calibri"/>
                <a:cs typeface="Calibri"/>
                <a:sym typeface="Calibri"/>
              </a:defRPr>
            </a:lvl6pPr>
            <a:lvl7pPr marL="7955280" marR="0" lvl="6" indent="0" algn="l" rtl="0">
              <a:lnSpc>
                <a:spcPct val="90000"/>
              </a:lnSpc>
              <a:spcBef>
                <a:spcPts val="1440"/>
              </a:spcBef>
              <a:buClr>
                <a:schemeClr val="dk1"/>
              </a:buClr>
              <a:buFont typeface="Arial"/>
              <a:buNone/>
              <a:defRPr sz="2880" b="0" i="0" u="none" strike="noStrike" cap="none">
                <a:solidFill>
                  <a:schemeClr val="dk1"/>
                </a:solidFill>
                <a:latin typeface="Calibri"/>
                <a:ea typeface="Calibri"/>
                <a:cs typeface="Calibri"/>
                <a:sym typeface="Calibri"/>
              </a:defRPr>
            </a:lvl7pPr>
            <a:lvl8pPr marL="9281160" marR="0" lvl="7" indent="0" algn="l" rtl="0">
              <a:lnSpc>
                <a:spcPct val="90000"/>
              </a:lnSpc>
              <a:spcBef>
                <a:spcPts val="1440"/>
              </a:spcBef>
              <a:buClr>
                <a:schemeClr val="dk1"/>
              </a:buClr>
              <a:buFont typeface="Arial"/>
              <a:buNone/>
              <a:defRPr sz="2880" b="0" i="0" u="none" strike="noStrike" cap="none">
                <a:solidFill>
                  <a:schemeClr val="dk1"/>
                </a:solidFill>
                <a:latin typeface="Calibri"/>
                <a:ea typeface="Calibri"/>
                <a:cs typeface="Calibri"/>
                <a:sym typeface="Calibri"/>
              </a:defRPr>
            </a:lvl8pPr>
            <a:lvl9pPr marL="10652760" marR="0" lvl="8" indent="-45720" algn="l" rtl="0">
              <a:lnSpc>
                <a:spcPct val="90000"/>
              </a:lnSpc>
              <a:spcBef>
                <a:spcPts val="1440"/>
              </a:spcBef>
              <a:buClr>
                <a:schemeClr val="dk1"/>
              </a:buClr>
              <a:buFont typeface="Arial"/>
              <a:buNone/>
              <a:defRPr sz="2880" b="0" i="0" u="none" strike="noStrike" cap="none">
                <a:solidFill>
                  <a:schemeClr val="dk1"/>
                </a:solidFill>
                <a:latin typeface="Calibri"/>
                <a:ea typeface="Calibri"/>
                <a:cs typeface="Calibri"/>
                <a:sym typeface="Calibri"/>
              </a:defRPr>
            </a:lvl9pPr>
          </a:lstStyle>
          <a:p>
            <a:endParaRPr/>
          </a:p>
        </p:txBody>
      </p:sp>
      <p:sp>
        <p:nvSpPr>
          <p:cNvPr id="110" name="Shape 110"/>
          <p:cNvSpPr txBox="1">
            <a:spLocks noGrp="1"/>
          </p:cNvSpPr>
          <p:nvPr>
            <p:ph type="dt" idx="10"/>
          </p:nvPr>
        </p:nvSpPr>
        <p:spPr>
          <a:xfrm>
            <a:off x="2263146" y="20340328"/>
            <a:ext cx="7406636" cy="1168397"/>
          </a:xfrm>
          <a:prstGeom prst="rect">
            <a:avLst/>
          </a:prstGeom>
          <a:noFill/>
          <a:ln>
            <a:noFill/>
          </a:ln>
        </p:spPr>
        <p:txBody>
          <a:bodyPr lIns="20500" tIns="20500" rIns="20500" bIns="20500" anchor="ctr" anchorCtr="0"/>
          <a:lstStyle>
            <a:lvl1pPr marL="0" marR="0" lvl="0" indent="0" algn="l" rtl="0">
              <a:spcBef>
                <a:spcPts val="0"/>
              </a:spcBef>
              <a:spcAft>
                <a:spcPts val="0"/>
              </a:spcAft>
              <a:buNone/>
              <a:defRPr sz="3600" b="0" i="0" u="none" strike="noStrike" cap="none">
                <a:solidFill>
                  <a:srgbClr val="888888"/>
                </a:solidFill>
                <a:latin typeface="Arial"/>
                <a:ea typeface="Arial"/>
                <a:cs typeface="Arial"/>
                <a:sym typeface="Arial"/>
              </a:defRPr>
            </a:lvl1pPr>
            <a:lvl2pPr marL="1417320" marR="0" lvl="1" indent="-1051560" algn="l" rtl="0">
              <a:spcBef>
                <a:spcPts val="0"/>
              </a:spcBef>
              <a:spcAft>
                <a:spcPts val="0"/>
              </a:spcAft>
              <a:buNone/>
              <a:defRPr sz="5400" b="0" i="0" u="none" strike="noStrike" cap="none">
                <a:solidFill>
                  <a:schemeClr val="dk1"/>
                </a:solidFill>
                <a:latin typeface="Arial"/>
                <a:ea typeface="Arial"/>
                <a:cs typeface="Arial"/>
                <a:sym typeface="Arial"/>
              </a:defRPr>
            </a:lvl2pPr>
            <a:lvl3pPr marL="2880360" marR="0" lvl="2" indent="-2148840" algn="l" rtl="0">
              <a:spcBef>
                <a:spcPts val="0"/>
              </a:spcBef>
              <a:spcAft>
                <a:spcPts val="0"/>
              </a:spcAft>
              <a:buNone/>
              <a:defRPr sz="5400" b="0" i="0" u="none" strike="noStrike" cap="none">
                <a:solidFill>
                  <a:schemeClr val="dk1"/>
                </a:solidFill>
                <a:latin typeface="Arial"/>
                <a:ea typeface="Arial"/>
                <a:cs typeface="Arial"/>
                <a:sym typeface="Arial"/>
              </a:defRPr>
            </a:lvl3pPr>
            <a:lvl4pPr marL="4297680" marR="0" lvl="3" indent="-3200400" algn="l" rtl="0">
              <a:spcBef>
                <a:spcPts val="0"/>
              </a:spcBef>
              <a:spcAft>
                <a:spcPts val="0"/>
              </a:spcAft>
              <a:buNone/>
              <a:defRPr sz="5400" b="0" i="0" u="none" strike="noStrike" cap="none">
                <a:solidFill>
                  <a:schemeClr val="dk1"/>
                </a:solidFill>
                <a:latin typeface="Arial"/>
                <a:ea typeface="Arial"/>
                <a:cs typeface="Arial"/>
                <a:sym typeface="Arial"/>
              </a:defRPr>
            </a:lvl4pPr>
            <a:lvl5pPr marL="5760720" marR="0" lvl="4" indent="-4297680" algn="l" rtl="0">
              <a:spcBef>
                <a:spcPts val="0"/>
              </a:spcBef>
              <a:spcAft>
                <a:spcPts val="0"/>
              </a:spcAft>
              <a:buNone/>
              <a:defRPr sz="5400" b="0" i="0" u="none" strike="noStrike" cap="none">
                <a:solidFill>
                  <a:schemeClr val="dk1"/>
                </a:solidFill>
                <a:latin typeface="Arial"/>
                <a:ea typeface="Arial"/>
                <a:cs typeface="Arial"/>
                <a:sym typeface="Arial"/>
              </a:defRPr>
            </a:lvl5pPr>
            <a:lvl6pPr marL="1828800" marR="0" lvl="5" indent="0" algn="l" rtl="0">
              <a:spcBef>
                <a:spcPts val="0"/>
              </a:spcBef>
              <a:buNone/>
              <a:defRPr sz="5400" b="0" i="0" u="none" strike="noStrike" cap="none">
                <a:solidFill>
                  <a:schemeClr val="dk1"/>
                </a:solidFill>
                <a:latin typeface="Arial"/>
                <a:ea typeface="Arial"/>
                <a:cs typeface="Arial"/>
                <a:sym typeface="Arial"/>
              </a:defRPr>
            </a:lvl6pPr>
            <a:lvl7pPr marL="2194560" marR="0" lvl="6" indent="0" algn="l" rtl="0">
              <a:spcBef>
                <a:spcPts val="0"/>
              </a:spcBef>
              <a:buNone/>
              <a:defRPr sz="5400" b="0" i="0" u="none" strike="noStrike" cap="none">
                <a:solidFill>
                  <a:schemeClr val="dk1"/>
                </a:solidFill>
                <a:latin typeface="Arial"/>
                <a:ea typeface="Arial"/>
                <a:cs typeface="Arial"/>
                <a:sym typeface="Arial"/>
              </a:defRPr>
            </a:lvl7pPr>
            <a:lvl8pPr marL="2606040" marR="0" lvl="7" indent="0" algn="l" rtl="0">
              <a:spcBef>
                <a:spcPts val="0"/>
              </a:spcBef>
              <a:buNone/>
              <a:defRPr sz="5400" b="0" i="0" u="none" strike="noStrike" cap="none">
                <a:solidFill>
                  <a:schemeClr val="dk1"/>
                </a:solidFill>
                <a:latin typeface="Arial"/>
                <a:ea typeface="Arial"/>
                <a:cs typeface="Arial"/>
                <a:sym typeface="Arial"/>
              </a:defRPr>
            </a:lvl8pPr>
            <a:lvl9pPr marL="2971800" marR="0" lvl="8" indent="0" algn="l" rtl="0">
              <a:spcBef>
                <a:spcPts val="0"/>
              </a:spcBef>
              <a:buNone/>
              <a:defRPr sz="5400" b="0" i="0" u="none" strike="noStrike" cap="none">
                <a:solidFill>
                  <a:schemeClr val="dk1"/>
                </a:solidFill>
                <a:latin typeface="Arial"/>
                <a:ea typeface="Arial"/>
                <a:cs typeface="Arial"/>
                <a:sym typeface="Arial"/>
              </a:defRPr>
            </a:lvl9pPr>
          </a:lstStyle>
          <a:p>
            <a:endParaRPr/>
          </a:p>
        </p:txBody>
      </p:sp>
      <p:sp>
        <p:nvSpPr>
          <p:cNvPr id="111" name="Shape 111"/>
          <p:cNvSpPr txBox="1">
            <a:spLocks noGrp="1"/>
          </p:cNvSpPr>
          <p:nvPr>
            <p:ph type="ftr" idx="11"/>
          </p:nvPr>
        </p:nvSpPr>
        <p:spPr>
          <a:xfrm>
            <a:off x="10904220" y="20340328"/>
            <a:ext cx="11109960" cy="1168397"/>
          </a:xfrm>
          <a:prstGeom prst="rect">
            <a:avLst/>
          </a:prstGeom>
          <a:noFill/>
          <a:ln>
            <a:noFill/>
          </a:ln>
        </p:spPr>
        <p:txBody>
          <a:bodyPr lIns="20500" tIns="20500" rIns="20500" bIns="20500" anchor="ctr" anchorCtr="0"/>
          <a:lstStyle>
            <a:lvl1pPr marL="0" marR="0" lvl="0" indent="0" algn="ctr" rtl="0">
              <a:spcBef>
                <a:spcPts val="0"/>
              </a:spcBef>
              <a:spcAft>
                <a:spcPts val="0"/>
              </a:spcAft>
              <a:buNone/>
              <a:defRPr sz="3600" b="0" i="0" u="none" strike="noStrike" cap="none">
                <a:solidFill>
                  <a:srgbClr val="888888"/>
                </a:solidFill>
                <a:latin typeface="Arial"/>
                <a:ea typeface="Arial"/>
                <a:cs typeface="Arial"/>
                <a:sym typeface="Arial"/>
              </a:defRPr>
            </a:lvl1pPr>
            <a:lvl2pPr marL="1417320" marR="0" lvl="1" indent="-1051560" algn="l" rtl="0">
              <a:spcBef>
                <a:spcPts val="0"/>
              </a:spcBef>
              <a:spcAft>
                <a:spcPts val="0"/>
              </a:spcAft>
              <a:buNone/>
              <a:defRPr sz="5400" b="0" i="0" u="none" strike="noStrike" cap="none">
                <a:solidFill>
                  <a:schemeClr val="dk1"/>
                </a:solidFill>
                <a:latin typeface="Arial"/>
                <a:ea typeface="Arial"/>
                <a:cs typeface="Arial"/>
                <a:sym typeface="Arial"/>
              </a:defRPr>
            </a:lvl2pPr>
            <a:lvl3pPr marL="2880360" marR="0" lvl="2" indent="-2148840" algn="l" rtl="0">
              <a:spcBef>
                <a:spcPts val="0"/>
              </a:spcBef>
              <a:spcAft>
                <a:spcPts val="0"/>
              </a:spcAft>
              <a:buNone/>
              <a:defRPr sz="5400" b="0" i="0" u="none" strike="noStrike" cap="none">
                <a:solidFill>
                  <a:schemeClr val="dk1"/>
                </a:solidFill>
                <a:latin typeface="Arial"/>
                <a:ea typeface="Arial"/>
                <a:cs typeface="Arial"/>
                <a:sym typeface="Arial"/>
              </a:defRPr>
            </a:lvl3pPr>
            <a:lvl4pPr marL="4297680" marR="0" lvl="3" indent="-3200400" algn="l" rtl="0">
              <a:spcBef>
                <a:spcPts val="0"/>
              </a:spcBef>
              <a:spcAft>
                <a:spcPts val="0"/>
              </a:spcAft>
              <a:buNone/>
              <a:defRPr sz="5400" b="0" i="0" u="none" strike="noStrike" cap="none">
                <a:solidFill>
                  <a:schemeClr val="dk1"/>
                </a:solidFill>
                <a:latin typeface="Arial"/>
                <a:ea typeface="Arial"/>
                <a:cs typeface="Arial"/>
                <a:sym typeface="Arial"/>
              </a:defRPr>
            </a:lvl4pPr>
            <a:lvl5pPr marL="5760720" marR="0" lvl="4" indent="-4297680" algn="l" rtl="0">
              <a:spcBef>
                <a:spcPts val="0"/>
              </a:spcBef>
              <a:spcAft>
                <a:spcPts val="0"/>
              </a:spcAft>
              <a:buNone/>
              <a:defRPr sz="5400" b="0" i="0" u="none" strike="noStrike" cap="none">
                <a:solidFill>
                  <a:schemeClr val="dk1"/>
                </a:solidFill>
                <a:latin typeface="Arial"/>
                <a:ea typeface="Arial"/>
                <a:cs typeface="Arial"/>
                <a:sym typeface="Arial"/>
              </a:defRPr>
            </a:lvl5pPr>
            <a:lvl6pPr marL="1828800" marR="0" lvl="5" indent="0" algn="l" rtl="0">
              <a:spcBef>
                <a:spcPts val="0"/>
              </a:spcBef>
              <a:buNone/>
              <a:defRPr sz="5400" b="0" i="0" u="none" strike="noStrike" cap="none">
                <a:solidFill>
                  <a:schemeClr val="dk1"/>
                </a:solidFill>
                <a:latin typeface="Arial"/>
                <a:ea typeface="Arial"/>
                <a:cs typeface="Arial"/>
                <a:sym typeface="Arial"/>
              </a:defRPr>
            </a:lvl6pPr>
            <a:lvl7pPr marL="2194560" marR="0" lvl="6" indent="0" algn="l" rtl="0">
              <a:spcBef>
                <a:spcPts val="0"/>
              </a:spcBef>
              <a:buNone/>
              <a:defRPr sz="5400" b="0" i="0" u="none" strike="noStrike" cap="none">
                <a:solidFill>
                  <a:schemeClr val="dk1"/>
                </a:solidFill>
                <a:latin typeface="Arial"/>
                <a:ea typeface="Arial"/>
                <a:cs typeface="Arial"/>
                <a:sym typeface="Arial"/>
              </a:defRPr>
            </a:lvl7pPr>
            <a:lvl8pPr marL="2606040" marR="0" lvl="7" indent="0" algn="l" rtl="0">
              <a:spcBef>
                <a:spcPts val="0"/>
              </a:spcBef>
              <a:buNone/>
              <a:defRPr sz="5400" b="0" i="0" u="none" strike="noStrike" cap="none">
                <a:solidFill>
                  <a:schemeClr val="dk1"/>
                </a:solidFill>
                <a:latin typeface="Arial"/>
                <a:ea typeface="Arial"/>
                <a:cs typeface="Arial"/>
                <a:sym typeface="Arial"/>
              </a:defRPr>
            </a:lvl8pPr>
            <a:lvl9pPr marL="2971800" marR="0" lvl="8" indent="0" algn="l" rtl="0">
              <a:spcBef>
                <a:spcPts val="0"/>
              </a:spcBef>
              <a:buNone/>
              <a:defRPr sz="5400" b="0" i="0" u="none" strike="noStrike" cap="none">
                <a:solidFill>
                  <a:schemeClr val="dk1"/>
                </a:solidFill>
                <a:latin typeface="Arial"/>
                <a:ea typeface="Arial"/>
                <a:cs typeface="Arial"/>
                <a:sym typeface="Arial"/>
              </a:defRPr>
            </a:lvl9pPr>
          </a:lstStyle>
          <a:p>
            <a:endParaRPr/>
          </a:p>
        </p:txBody>
      </p:sp>
      <p:sp>
        <p:nvSpPr>
          <p:cNvPr id="112" name="Shape 112"/>
          <p:cNvSpPr txBox="1">
            <a:spLocks noGrp="1"/>
          </p:cNvSpPr>
          <p:nvPr>
            <p:ph type="sldNum" idx="12"/>
          </p:nvPr>
        </p:nvSpPr>
        <p:spPr>
          <a:xfrm>
            <a:off x="23248626" y="20340328"/>
            <a:ext cx="7406636" cy="1168397"/>
          </a:xfrm>
          <a:prstGeom prst="rect">
            <a:avLst/>
          </a:prstGeom>
          <a:noFill/>
          <a:ln>
            <a:noFill/>
          </a:ln>
        </p:spPr>
        <p:txBody>
          <a:bodyPr lIns="20500" tIns="10250" rIns="20500" bIns="10250" anchor="ctr" anchorCtr="0">
            <a:noAutofit/>
          </a:bodyPr>
          <a:lstStyle/>
          <a:p>
            <a:pPr algn="r">
              <a:buSzPct val="25000"/>
            </a:pPr>
            <a:fld id="{00000000-1234-1234-1234-123412341234}" type="slidenum">
              <a:rPr lang="en" sz="3600" smtClean="0">
                <a:solidFill>
                  <a:srgbClr val="888888"/>
                </a:solidFill>
              </a:rPr>
              <a:pPr algn="r">
                <a:buSzPct val="25000"/>
              </a:pPr>
              <a:t>‹#›</a:t>
            </a:fld>
            <a:endParaRPr lang="en" sz="3600">
              <a:solidFill>
                <a:srgbClr val="888888"/>
              </a:solidFill>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cSld name="Title and Vertical Text">
    <p:spTree>
      <p:nvGrpSpPr>
        <p:cNvPr id="1" name="Shape 113"/>
        <p:cNvGrpSpPr/>
        <p:nvPr/>
      </p:nvGrpSpPr>
      <p:grpSpPr>
        <a:xfrm>
          <a:off x="0" y="0"/>
          <a:ext cx="0" cy="0"/>
          <a:chOff x="0" y="0"/>
          <a:chExt cx="0" cy="0"/>
        </a:xfrm>
      </p:grpSpPr>
      <p:sp>
        <p:nvSpPr>
          <p:cNvPr id="114" name="Shape 114"/>
          <p:cNvSpPr txBox="1">
            <a:spLocks noGrp="1"/>
          </p:cNvSpPr>
          <p:nvPr>
            <p:ph type="title"/>
          </p:nvPr>
        </p:nvSpPr>
        <p:spPr>
          <a:xfrm>
            <a:off x="2263146" y="1168401"/>
            <a:ext cx="28392116" cy="4241801"/>
          </a:xfrm>
          <a:prstGeom prst="rect">
            <a:avLst/>
          </a:prstGeom>
          <a:noFill/>
          <a:ln>
            <a:noFill/>
          </a:ln>
        </p:spPr>
        <p:txBody>
          <a:bodyPr lIns="20500" tIns="20500" rIns="20500" bIns="20500" anchor="ctr" anchorCtr="0"/>
          <a:lstStyle>
            <a:lvl1pPr marL="0" marR="0" lvl="0" indent="0" algn="l" rtl="0">
              <a:lnSpc>
                <a:spcPct val="90000"/>
              </a:lnSpc>
              <a:spcBef>
                <a:spcPts val="0"/>
              </a:spcBef>
              <a:buClr>
                <a:schemeClr val="dk1"/>
              </a:buClr>
              <a:buFont typeface="Calibri"/>
              <a:buNone/>
              <a:defRPr sz="12960" b="0" i="0" u="none" strike="noStrike" cap="none">
                <a:solidFill>
                  <a:schemeClr val="dk1"/>
                </a:solidFill>
                <a:latin typeface="Calibri"/>
                <a:ea typeface="Calibri"/>
                <a:cs typeface="Calibri"/>
                <a:sym typeface="Calibri"/>
              </a:defRPr>
            </a:lvl1pPr>
            <a:lvl2pPr lvl="1" indent="0">
              <a:spcBef>
                <a:spcPts val="0"/>
              </a:spcBef>
              <a:buNone/>
              <a:defRPr sz="1440"/>
            </a:lvl2pPr>
            <a:lvl3pPr lvl="2" indent="0">
              <a:spcBef>
                <a:spcPts val="0"/>
              </a:spcBef>
              <a:buNone/>
              <a:defRPr sz="1440"/>
            </a:lvl3pPr>
            <a:lvl4pPr lvl="3" indent="0">
              <a:spcBef>
                <a:spcPts val="0"/>
              </a:spcBef>
              <a:buNone/>
              <a:defRPr sz="1440"/>
            </a:lvl4pPr>
            <a:lvl5pPr lvl="4" indent="0">
              <a:spcBef>
                <a:spcPts val="0"/>
              </a:spcBef>
              <a:buNone/>
              <a:defRPr sz="1440"/>
            </a:lvl5pPr>
            <a:lvl6pPr lvl="5" indent="0">
              <a:spcBef>
                <a:spcPts val="0"/>
              </a:spcBef>
              <a:buNone/>
              <a:defRPr sz="1440"/>
            </a:lvl6pPr>
            <a:lvl7pPr lvl="6" indent="0">
              <a:spcBef>
                <a:spcPts val="0"/>
              </a:spcBef>
              <a:buNone/>
              <a:defRPr sz="1440"/>
            </a:lvl7pPr>
            <a:lvl8pPr lvl="7" indent="0">
              <a:spcBef>
                <a:spcPts val="0"/>
              </a:spcBef>
              <a:buNone/>
              <a:defRPr sz="1440"/>
            </a:lvl8pPr>
            <a:lvl9pPr lvl="8" indent="0">
              <a:spcBef>
                <a:spcPts val="0"/>
              </a:spcBef>
              <a:buNone/>
              <a:defRPr sz="1440"/>
            </a:lvl9pPr>
          </a:lstStyle>
          <a:p>
            <a:endParaRPr/>
          </a:p>
        </p:txBody>
      </p:sp>
      <p:sp>
        <p:nvSpPr>
          <p:cNvPr id="115" name="Shape 115"/>
          <p:cNvSpPr txBox="1">
            <a:spLocks noGrp="1"/>
          </p:cNvSpPr>
          <p:nvPr>
            <p:ph type="body" idx="1"/>
          </p:nvPr>
        </p:nvSpPr>
        <p:spPr>
          <a:xfrm rot="5400000">
            <a:off x="9497064" y="-1391911"/>
            <a:ext cx="13924279" cy="28392116"/>
          </a:xfrm>
          <a:prstGeom prst="rect">
            <a:avLst/>
          </a:prstGeom>
          <a:noFill/>
          <a:ln>
            <a:noFill/>
          </a:ln>
        </p:spPr>
        <p:txBody>
          <a:bodyPr lIns="20500" tIns="20500" rIns="20500" bIns="20500" anchor="t" anchorCtr="0"/>
          <a:lstStyle>
            <a:lvl1pPr marL="685800" marR="0" lvl="0" indent="-182880" algn="l" rtl="0">
              <a:lnSpc>
                <a:spcPct val="90000"/>
              </a:lnSpc>
              <a:spcBef>
                <a:spcPts val="2880"/>
              </a:spcBef>
              <a:buClr>
                <a:schemeClr val="dk1"/>
              </a:buClr>
              <a:buSzPct val="100000"/>
              <a:buFont typeface="Arial"/>
              <a:buChar char="•"/>
              <a:defRPr sz="8280" b="0" i="0" u="none" strike="noStrike" cap="none">
                <a:solidFill>
                  <a:schemeClr val="dk1"/>
                </a:solidFill>
                <a:latin typeface="Calibri"/>
                <a:ea typeface="Calibri"/>
                <a:cs typeface="Calibri"/>
                <a:sym typeface="Calibri"/>
              </a:defRPr>
            </a:lvl1pPr>
            <a:lvl2pPr marL="2011680" marR="0" lvl="1" indent="-228600" algn="l" rtl="0">
              <a:lnSpc>
                <a:spcPct val="90000"/>
              </a:lnSpc>
              <a:spcBef>
                <a:spcPts val="1440"/>
              </a:spcBef>
              <a:buClr>
                <a:schemeClr val="dk1"/>
              </a:buClr>
              <a:buSzPct val="100000"/>
              <a:buFont typeface="Arial"/>
              <a:buChar char="•"/>
              <a:defRPr sz="6840" b="0" i="0" u="none" strike="noStrike" cap="none">
                <a:solidFill>
                  <a:schemeClr val="dk1"/>
                </a:solidFill>
                <a:latin typeface="Calibri"/>
                <a:ea typeface="Calibri"/>
                <a:cs typeface="Calibri"/>
                <a:sym typeface="Calibri"/>
              </a:defRPr>
            </a:lvl2pPr>
            <a:lvl3pPr marL="3337560" marR="0" lvl="2" indent="-320040" algn="l" rtl="0">
              <a:lnSpc>
                <a:spcPct val="90000"/>
              </a:lnSpc>
              <a:spcBef>
                <a:spcPts val="1440"/>
              </a:spcBef>
              <a:buClr>
                <a:schemeClr val="dk1"/>
              </a:buClr>
              <a:buSzPct val="100000"/>
              <a:buFont typeface="Arial"/>
              <a:buChar char="•"/>
              <a:defRPr sz="5760" b="0" i="0" u="none" strike="noStrike" cap="none">
                <a:solidFill>
                  <a:schemeClr val="dk1"/>
                </a:solidFill>
                <a:latin typeface="Calibri"/>
                <a:ea typeface="Calibri"/>
                <a:cs typeface="Calibri"/>
                <a:sym typeface="Calibri"/>
              </a:defRPr>
            </a:lvl3pPr>
            <a:lvl4pPr marL="4663440" marR="0" lvl="3" indent="-365760" algn="l" rtl="0">
              <a:lnSpc>
                <a:spcPct val="90000"/>
              </a:lnSpc>
              <a:spcBef>
                <a:spcPts val="1440"/>
              </a:spcBef>
              <a:buClr>
                <a:schemeClr val="dk1"/>
              </a:buClr>
              <a:buSzPct val="100000"/>
              <a:buFont typeface="Arial"/>
              <a:buChar char="•"/>
              <a:defRPr sz="5400" b="0" i="0" u="none" strike="noStrike" cap="none">
                <a:solidFill>
                  <a:schemeClr val="dk1"/>
                </a:solidFill>
                <a:latin typeface="Calibri"/>
                <a:ea typeface="Calibri"/>
                <a:cs typeface="Calibri"/>
                <a:sym typeface="Calibri"/>
              </a:defRPr>
            </a:lvl4pPr>
            <a:lvl5pPr marL="5989320" marR="0" lvl="4" indent="-365760" algn="l" rtl="0">
              <a:lnSpc>
                <a:spcPct val="90000"/>
              </a:lnSpc>
              <a:spcBef>
                <a:spcPts val="1440"/>
              </a:spcBef>
              <a:buClr>
                <a:schemeClr val="dk1"/>
              </a:buClr>
              <a:buSzPct val="100000"/>
              <a:buFont typeface="Arial"/>
              <a:buChar char="•"/>
              <a:defRPr sz="5400" b="0" i="0" u="none" strike="noStrike" cap="none">
                <a:solidFill>
                  <a:schemeClr val="dk1"/>
                </a:solidFill>
                <a:latin typeface="Calibri"/>
                <a:ea typeface="Calibri"/>
                <a:cs typeface="Calibri"/>
                <a:sym typeface="Calibri"/>
              </a:defRPr>
            </a:lvl5pPr>
            <a:lvl6pPr marL="7315200" marR="0" lvl="5" indent="-320040" algn="l" rtl="0">
              <a:lnSpc>
                <a:spcPct val="90000"/>
              </a:lnSpc>
              <a:spcBef>
                <a:spcPts val="1440"/>
              </a:spcBef>
              <a:buClr>
                <a:schemeClr val="dk1"/>
              </a:buClr>
              <a:buSzPct val="100000"/>
              <a:buFont typeface="Arial"/>
              <a:buChar char="•"/>
              <a:defRPr sz="5400" b="0" i="0" u="none" strike="noStrike" cap="none">
                <a:solidFill>
                  <a:schemeClr val="dk1"/>
                </a:solidFill>
                <a:latin typeface="Calibri"/>
                <a:ea typeface="Calibri"/>
                <a:cs typeface="Calibri"/>
                <a:sym typeface="Calibri"/>
              </a:defRPr>
            </a:lvl6pPr>
            <a:lvl7pPr marL="8641080" marR="0" lvl="6" indent="-320040" algn="l" rtl="0">
              <a:lnSpc>
                <a:spcPct val="90000"/>
              </a:lnSpc>
              <a:spcBef>
                <a:spcPts val="1440"/>
              </a:spcBef>
              <a:buClr>
                <a:schemeClr val="dk1"/>
              </a:buClr>
              <a:buSzPct val="100000"/>
              <a:buFont typeface="Arial"/>
              <a:buChar char="•"/>
              <a:defRPr sz="5400" b="0" i="0" u="none" strike="noStrike" cap="none">
                <a:solidFill>
                  <a:schemeClr val="dk1"/>
                </a:solidFill>
                <a:latin typeface="Calibri"/>
                <a:ea typeface="Calibri"/>
                <a:cs typeface="Calibri"/>
                <a:sym typeface="Calibri"/>
              </a:defRPr>
            </a:lvl7pPr>
            <a:lvl8pPr marL="9966960" marR="0" lvl="7" indent="-320040" algn="l" rtl="0">
              <a:lnSpc>
                <a:spcPct val="90000"/>
              </a:lnSpc>
              <a:spcBef>
                <a:spcPts val="1440"/>
              </a:spcBef>
              <a:buClr>
                <a:schemeClr val="dk1"/>
              </a:buClr>
              <a:buSzPct val="100000"/>
              <a:buFont typeface="Arial"/>
              <a:buChar char="•"/>
              <a:defRPr sz="5400" b="0" i="0" u="none" strike="noStrike" cap="none">
                <a:solidFill>
                  <a:schemeClr val="dk1"/>
                </a:solidFill>
                <a:latin typeface="Calibri"/>
                <a:ea typeface="Calibri"/>
                <a:cs typeface="Calibri"/>
                <a:sym typeface="Calibri"/>
              </a:defRPr>
            </a:lvl8pPr>
            <a:lvl9pPr marL="11292840" marR="0" lvl="8" indent="-320040" algn="l" rtl="0">
              <a:lnSpc>
                <a:spcPct val="90000"/>
              </a:lnSpc>
              <a:spcBef>
                <a:spcPts val="1440"/>
              </a:spcBef>
              <a:buClr>
                <a:schemeClr val="dk1"/>
              </a:buClr>
              <a:buSzPct val="100000"/>
              <a:buFont typeface="Arial"/>
              <a:buChar char="•"/>
              <a:defRPr sz="5400" b="0" i="0" u="none" strike="noStrike" cap="none">
                <a:solidFill>
                  <a:schemeClr val="dk1"/>
                </a:solidFill>
                <a:latin typeface="Calibri"/>
                <a:ea typeface="Calibri"/>
                <a:cs typeface="Calibri"/>
                <a:sym typeface="Calibri"/>
              </a:defRPr>
            </a:lvl9pPr>
          </a:lstStyle>
          <a:p>
            <a:endParaRPr/>
          </a:p>
        </p:txBody>
      </p:sp>
      <p:sp>
        <p:nvSpPr>
          <p:cNvPr id="116" name="Shape 116"/>
          <p:cNvSpPr txBox="1">
            <a:spLocks noGrp="1"/>
          </p:cNvSpPr>
          <p:nvPr>
            <p:ph type="dt" idx="10"/>
          </p:nvPr>
        </p:nvSpPr>
        <p:spPr>
          <a:xfrm>
            <a:off x="2263146" y="20340328"/>
            <a:ext cx="7406636" cy="1168397"/>
          </a:xfrm>
          <a:prstGeom prst="rect">
            <a:avLst/>
          </a:prstGeom>
          <a:noFill/>
          <a:ln>
            <a:noFill/>
          </a:ln>
        </p:spPr>
        <p:txBody>
          <a:bodyPr lIns="20500" tIns="20500" rIns="20500" bIns="20500" anchor="ctr" anchorCtr="0"/>
          <a:lstStyle>
            <a:lvl1pPr marL="0" marR="0" lvl="0" indent="0" algn="l" rtl="0">
              <a:spcBef>
                <a:spcPts val="0"/>
              </a:spcBef>
              <a:spcAft>
                <a:spcPts val="0"/>
              </a:spcAft>
              <a:buNone/>
              <a:defRPr sz="3600" b="0" i="0" u="none" strike="noStrike" cap="none">
                <a:solidFill>
                  <a:srgbClr val="888888"/>
                </a:solidFill>
                <a:latin typeface="Arial"/>
                <a:ea typeface="Arial"/>
                <a:cs typeface="Arial"/>
                <a:sym typeface="Arial"/>
              </a:defRPr>
            </a:lvl1pPr>
            <a:lvl2pPr marL="1417320" marR="0" lvl="1" indent="-1051560" algn="l" rtl="0">
              <a:spcBef>
                <a:spcPts val="0"/>
              </a:spcBef>
              <a:spcAft>
                <a:spcPts val="0"/>
              </a:spcAft>
              <a:buNone/>
              <a:defRPr sz="5400" b="0" i="0" u="none" strike="noStrike" cap="none">
                <a:solidFill>
                  <a:schemeClr val="dk1"/>
                </a:solidFill>
                <a:latin typeface="Arial"/>
                <a:ea typeface="Arial"/>
                <a:cs typeface="Arial"/>
                <a:sym typeface="Arial"/>
              </a:defRPr>
            </a:lvl2pPr>
            <a:lvl3pPr marL="2880360" marR="0" lvl="2" indent="-2148840" algn="l" rtl="0">
              <a:spcBef>
                <a:spcPts val="0"/>
              </a:spcBef>
              <a:spcAft>
                <a:spcPts val="0"/>
              </a:spcAft>
              <a:buNone/>
              <a:defRPr sz="5400" b="0" i="0" u="none" strike="noStrike" cap="none">
                <a:solidFill>
                  <a:schemeClr val="dk1"/>
                </a:solidFill>
                <a:latin typeface="Arial"/>
                <a:ea typeface="Arial"/>
                <a:cs typeface="Arial"/>
                <a:sym typeface="Arial"/>
              </a:defRPr>
            </a:lvl3pPr>
            <a:lvl4pPr marL="4297680" marR="0" lvl="3" indent="-3200400" algn="l" rtl="0">
              <a:spcBef>
                <a:spcPts val="0"/>
              </a:spcBef>
              <a:spcAft>
                <a:spcPts val="0"/>
              </a:spcAft>
              <a:buNone/>
              <a:defRPr sz="5400" b="0" i="0" u="none" strike="noStrike" cap="none">
                <a:solidFill>
                  <a:schemeClr val="dk1"/>
                </a:solidFill>
                <a:latin typeface="Arial"/>
                <a:ea typeface="Arial"/>
                <a:cs typeface="Arial"/>
                <a:sym typeface="Arial"/>
              </a:defRPr>
            </a:lvl4pPr>
            <a:lvl5pPr marL="5760720" marR="0" lvl="4" indent="-4297680" algn="l" rtl="0">
              <a:spcBef>
                <a:spcPts val="0"/>
              </a:spcBef>
              <a:spcAft>
                <a:spcPts val="0"/>
              </a:spcAft>
              <a:buNone/>
              <a:defRPr sz="5400" b="0" i="0" u="none" strike="noStrike" cap="none">
                <a:solidFill>
                  <a:schemeClr val="dk1"/>
                </a:solidFill>
                <a:latin typeface="Arial"/>
                <a:ea typeface="Arial"/>
                <a:cs typeface="Arial"/>
                <a:sym typeface="Arial"/>
              </a:defRPr>
            </a:lvl5pPr>
            <a:lvl6pPr marL="1828800" marR="0" lvl="5" indent="0" algn="l" rtl="0">
              <a:spcBef>
                <a:spcPts val="0"/>
              </a:spcBef>
              <a:buNone/>
              <a:defRPr sz="5400" b="0" i="0" u="none" strike="noStrike" cap="none">
                <a:solidFill>
                  <a:schemeClr val="dk1"/>
                </a:solidFill>
                <a:latin typeface="Arial"/>
                <a:ea typeface="Arial"/>
                <a:cs typeface="Arial"/>
                <a:sym typeface="Arial"/>
              </a:defRPr>
            </a:lvl6pPr>
            <a:lvl7pPr marL="2194560" marR="0" lvl="6" indent="0" algn="l" rtl="0">
              <a:spcBef>
                <a:spcPts val="0"/>
              </a:spcBef>
              <a:buNone/>
              <a:defRPr sz="5400" b="0" i="0" u="none" strike="noStrike" cap="none">
                <a:solidFill>
                  <a:schemeClr val="dk1"/>
                </a:solidFill>
                <a:latin typeface="Arial"/>
                <a:ea typeface="Arial"/>
                <a:cs typeface="Arial"/>
                <a:sym typeface="Arial"/>
              </a:defRPr>
            </a:lvl7pPr>
            <a:lvl8pPr marL="2606040" marR="0" lvl="7" indent="0" algn="l" rtl="0">
              <a:spcBef>
                <a:spcPts val="0"/>
              </a:spcBef>
              <a:buNone/>
              <a:defRPr sz="5400" b="0" i="0" u="none" strike="noStrike" cap="none">
                <a:solidFill>
                  <a:schemeClr val="dk1"/>
                </a:solidFill>
                <a:latin typeface="Arial"/>
                <a:ea typeface="Arial"/>
                <a:cs typeface="Arial"/>
                <a:sym typeface="Arial"/>
              </a:defRPr>
            </a:lvl8pPr>
            <a:lvl9pPr marL="2971800" marR="0" lvl="8" indent="0" algn="l" rtl="0">
              <a:spcBef>
                <a:spcPts val="0"/>
              </a:spcBef>
              <a:buNone/>
              <a:defRPr sz="5400" b="0" i="0" u="none" strike="noStrike" cap="none">
                <a:solidFill>
                  <a:schemeClr val="dk1"/>
                </a:solidFill>
                <a:latin typeface="Arial"/>
                <a:ea typeface="Arial"/>
                <a:cs typeface="Arial"/>
                <a:sym typeface="Arial"/>
              </a:defRPr>
            </a:lvl9pPr>
          </a:lstStyle>
          <a:p>
            <a:endParaRPr/>
          </a:p>
        </p:txBody>
      </p:sp>
      <p:sp>
        <p:nvSpPr>
          <p:cNvPr id="117" name="Shape 117"/>
          <p:cNvSpPr txBox="1">
            <a:spLocks noGrp="1"/>
          </p:cNvSpPr>
          <p:nvPr>
            <p:ph type="ftr" idx="11"/>
          </p:nvPr>
        </p:nvSpPr>
        <p:spPr>
          <a:xfrm>
            <a:off x="10904220" y="20340328"/>
            <a:ext cx="11109960" cy="1168397"/>
          </a:xfrm>
          <a:prstGeom prst="rect">
            <a:avLst/>
          </a:prstGeom>
          <a:noFill/>
          <a:ln>
            <a:noFill/>
          </a:ln>
        </p:spPr>
        <p:txBody>
          <a:bodyPr lIns="20500" tIns="20500" rIns="20500" bIns="20500" anchor="ctr" anchorCtr="0"/>
          <a:lstStyle>
            <a:lvl1pPr marL="0" marR="0" lvl="0" indent="0" algn="ctr" rtl="0">
              <a:spcBef>
                <a:spcPts val="0"/>
              </a:spcBef>
              <a:spcAft>
                <a:spcPts val="0"/>
              </a:spcAft>
              <a:buNone/>
              <a:defRPr sz="3600" b="0" i="0" u="none" strike="noStrike" cap="none">
                <a:solidFill>
                  <a:srgbClr val="888888"/>
                </a:solidFill>
                <a:latin typeface="Arial"/>
                <a:ea typeface="Arial"/>
                <a:cs typeface="Arial"/>
                <a:sym typeface="Arial"/>
              </a:defRPr>
            </a:lvl1pPr>
            <a:lvl2pPr marL="1417320" marR="0" lvl="1" indent="-1051560" algn="l" rtl="0">
              <a:spcBef>
                <a:spcPts val="0"/>
              </a:spcBef>
              <a:spcAft>
                <a:spcPts val="0"/>
              </a:spcAft>
              <a:buNone/>
              <a:defRPr sz="5400" b="0" i="0" u="none" strike="noStrike" cap="none">
                <a:solidFill>
                  <a:schemeClr val="dk1"/>
                </a:solidFill>
                <a:latin typeface="Arial"/>
                <a:ea typeface="Arial"/>
                <a:cs typeface="Arial"/>
                <a:sym typeface="Arial"/>
              </a:defRPr>
            </a:lvl2pPr>
            <a:lvl3pPr marL="2880360" marR="0" lvl="2" indent="-2148840" algn="l" rtl="0">
              <a:spcBef>
                <a:spcPts val="0"/>
              </a:spcBef>
              <a:spcAft>
                <a:spcPts val="0"/>
              </a:spcAft>
              <a:buNone/>
              <a:defRPr sz="5400" b="0" i="0" u="none" strike="noStrike" cap="none">
                <a:solidFill>
                  <a:schemeClr val="dk1"/>
                </a:solidFill>
                <a:latin typeface="Arial"/>
                <a:ea typeface="Arial"/>
                <a:cs typeface="Arial"/>
                <a:sym typeface="Arial"/>
              </a:defRPr>
            </a:lvl3pPr>
            <a:lvl4pPr marL="4297680" marR="0" lvl="3" indent="-3200400" algn="l" rtl="0">
              <a:spcBef>
                <a:spcPts val="0"/>
              </a:spcBef>
              <a:spcAft>
                <a:spcPts val="0"/>
              </a:spcAft>
              <a:buNone/>
              <a:defRPr sz="5400" b="0" i="0" u="none" strike="noStrike" cap="none">
                <a:solidFill>
                  <a:schemeClr val="dk1"/>
                </a:solidFill>
                <a:latin typeface="Arial"/>
                <a:ea typeface="Arial"/>
                <a:cs typeface="Arial"/>
                <a:sym typeface="Arial"/>
              </a:defRPr>
            </a:lvl4pPr>
            <a:lvl5pPr marL="5760720" marR="0" lvl="4" indent="-4297680" algn="l" rtl="0">
              <a:spcBef>
                <a:spcPts val="0"/>
              </a:spcBef>
              <a:spcAft>
                <a:spcPts val="0"/>
              </a:spcAft>
              <a:buNone/>
              <a:defRPr sz="5400" b="0" i="0" u="none" strike="noStrike" cap="none">
                <a:solidFill>
                  <a:schemeClr val="dk1"/>
                </a:solidFill>
                <a:latin typeface="Arial"/>
                <a:ea typeface="Arial"/>
                <a:cs typeface="Arial"/>
                <a:sym typeface="Arial"/>
              </a:defRPr>
            </a:lvl5pPr>
            <a:lvl6pPr marL="1828800" marR="0" lvl="5" indent="0" algn="l" rtl="0">
              <a:spcBef>
                <a:spcPts val="0"/>
              </a:spcBef>
              <a:buNone/>
              <a:defRPr sz="5400" b="0" i="0" u="none" strike="noStrike" cap="none">
                <a:solidFill>
                  <a:schemeClr val="dk1"/>
                </a:solidFill>
                <a:latin typeface="Arial"/>
                <a:ea typeface="Arial"/>
                <a:cs typeface="Arial"/>
                <a:sym typeface="Arial"/>
              </a:defRPr>
            </a:lvl6pPr>
            <a:lvl7pPr marL="2194560" marR="0" lvl="6" indent="0" algn="l" rtl="0">
              <a:spcBef>
                <a:spcPts val="0"/>
              </a:spcBef>
              <a:buNone/>
              <a:defRPr sz="5400" b="0" i="0" u="none" strike="noStrike" cap="none">
                <a:solidFill>
                  <a:schemeClr val="dk1"/>
                </a:solidFill>
                <a:latin typeface="Arial"/>
                <a:ea typeface="Arial"/>
                <a:cs typeface="Arial"/>
                <a:sym typeface="Arial"/>
              </a:defRPr>
            </a:lvl7pPr>
            <a:lvl8pPr marL="2606040" marR="0" lvl="7" indent="0" algn="l" rtl="0">
              <a:spcBef>
                <a:spcPts val="0"/>
              </a:spcBef>
              <a:buNone/>
              <a:defRPr sz="5400" b="0" i="0" u="none" strike="noStrike" cap="none">
                <a:solidFill>
                  <a:schemeClr val="dk1"/>
                </a:solidFill>
                <a:latin typeface="Arial"/>
                <a:ea typeface="Arial"/>
                <a:cs typeface="Arial"/>
                <a:sym typeface="Arial"/>
              </a:defRPr>
            </a:lvl8pPr>
            <a:lvl9pPr marL="2971800" marR="0" lvl="8" indent="0" algn="l" rtl="0">
              <a:spcBef>
                <a:spcPts val="0"/>
              </a:spcBef>
              <a:buNone/>
              <a:defRPr sz="5400" b="0" i="0" u="none" strike="noStrike" cap="none">
                <a:solidFill>
                  <a:schemeClr val="dk1"/>
                </a:solidFill>
                <a:latin typeface="Arial"/>
                <a:ea typeface="Arial"/>
                <a:cs typeface="Arial"/>
                <a:sym typeface="Arial"/>
              </a:defRPr>
            </a:lvl9pPr>
          </a:lstStyle>
          <a:p>
            <a:endParaRPr/>
          </a:p>
        </p:txBody>
      </p:sp>
      <p:sp>
        <p:nvSpPr>
          <p:cNvPr id="118" name="Shape 118"/>
          <p:cNvSpPr txBox="1">
            <a:spLocks noGrp="1"/>
          </p:cNvSpPr>
          <p:nvPr>
            <p:ph type="sldNum" idx="12"/>
          </p:nvPr>
        </p:nvSpPr>
        <p:spPr>
          <a:xfrm>
            <a:off x="23248626" y="20340328"/>
            <a:ext cx="7406636" cy="1168397"/>
          </a:xfrm>
          <a:prstGeom prst="rect">
            <a:avLst/>
          </a:prstGeom>
          <a:noFill/>
          <a:ln>
            <a:noFill/>
          </a:ln>
        </p:spPr>
        <p:txBody>
          <a:bodyPr lIns="20500" tIns="10250" rIns="20500" bIns="10250" anchor="ctr" anchorCtr="0">
            <a:noAutofit/>
          </a:bodyPr>
          <a:lstStyle/>
          <a:p>
            <a:pPr algn="r">
              <a:buSzPct val="25000"/>
            </a:pPr>
            <a:fld id="{00000000-1234-1234-1234-123412341234}" type="slidenum">
              <a:rPr lang="en" sz="3600" smtClean="0">
                <a:solidFill>
                  <a:srgbClr val="888888"/>
                </a:solidFill>
              </a:rPr>
              <a:pPr algn="r">
                <a:buSzPct val="25000"/>
              </a:pPr>
              <a:t>‹#›</a:t>
            </a:fld>
            <a:endParaRPr lang="en" sz="3600">
              <a:solidFill>
                <a:srgbClr val="888888"/>
              </a:solidFill>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cSld name="Vertical Title and Text">
    <p:spTree>
      <p:nvGrpSpPr>
        <p:cNvPr id="1" name="Shape 119"/>
        <p:cNvGrpSpPr/>
        <p:nvPr/>
      </p:nvGrpSpPr>
      <p:grpSpPr>
        <a:xfrm>
          <a:off x="0" y="0"/>
          <a:ext cx="0" cy="0"/>
          <a:chOff x="0" y="0"/>
          <a:chExt cx="0" cy="0"/>
        </a:xfrm>
      </p:grpSpPr>
      <p:sp>
        <p:nvSpPr>
          <p:cNvPr id="120" name="Shape 120"/>
          <p:cNvSpPr txBox="1">
            <a:spLocks noGrp="1"/>
          </p:cNvSpPr>
          <p:nvPr>
            <p:ph type="title"/>
          </p:nvPr>
        </p:nvSpPr>
        <p:spPr>
          <a:xfrm rot="5400000">
            <a:off x="17807307" y="6918324"/>
            <a:ext cx="18597879" cy="7098026"/>
          </a:xfrm>
          <a:prstGeom prst="rect">
            <a:avLst/>
          </a:prstGeom>
          <a:noFill/>
          <a:ln>
            <a:noFill/>
          </a:ln>
        </p:spPr>
        <p:txBody>
          <a:bodyPr lIns="20500" tIns="20500" rIns="20500" bIns="20500" anchor="ctr" anchorCtr="0"/>
          <a:lstStyle>
            <a:lvl1pPr marL="0" marR="0" lvl="0" indent="0" algn="l" rtl="0">
              <a:lnSpc>
                <a:spcPct val="90000"/>
              </a:lnSpc>
              <a:spcBef>
                <a:spcPts val="0"/>
              </a:spcBef>
              <a:buClr>
                <a:schemeClr val="dk1"/>
              </a:buClr>
              <a:buFont typeface="Calibri"/>
              <a:buNone/>
              <a:defRPr sz="12960" b="0" i="0" u="none" strike="noStrike" cap="none">
                <a:solidFill>
                  <a:schemeClr val="dk1"/>
                </a:solidFill>
                <a:latin typeface="Calibri"/>
                <a:ea typeface="Calibri"/>
                <a:cs typeface="Calibri"/>
                <a:sym typeface="Calibri"/>
              </a:defRPr>
            </a:lvl1pPr>
            <a:lvl2pPr lvl="1" indent="0">
              <a:spcBef>
                <a:spcPts val="0"/>
              </a:spcBef>
              <a:buNone/>
              <a:defRPr sz="1440"/>
            </a:lvl2pPr>
            <a:lvl3pPr lvl="2" indent="0">
              <a:spcBef>
                <a:spcPts val="0"/>
              </a:spcBef>
              <a:buNone/>
              <a:defRPr sz="1440"/>
            </a:lvl3pPr>
            <a:lvl4pPr lvl="3" indent="0">
              <a:spcBef>
                <a:spcPts val="0"/>
              </a:spcBef>
              <a:buNone/>
              <a:defRPr sz="1440"/>
            </a:lvl4pPr>
            <a:lvl5pPr lvl="4" indent="0">
              <a:spcBef>
                <a:spcPts val="0"/>
              </a:spcBef>
              <a:buNone/>
              <a:defRPr sz="1440"/>
            </a:lvl5pPr>
            <a:lvl6pPr lvl="5" indent="0">
              <a:spcBef>
                <a:spcPts val="0"/>
              </a:spcBef>
              <a:buNone/>
              <a:defRPr sz="1440"/>
            </a:lvl6pPr>
            <a:lvl7pPr lvl="6" indent="0">
              <a:spcBef>
                <a:spcPts val="0"/>
              </a:spcBef>
              <a:buNone/>
              <a:defRPr sz="1440"/>
            </a:lvl7pPr>
            <a:lvl8pPr lvl="7" indent="0">
              <a:spcBef>
                <a:spcPts val="0"/>
              </a:spcBef>
              <a:buNone/>
              <a:defRPr sz="1440"/>
            </a:lvl8pPr>
            <a:lvl9pPr lvl="8" indent="0">
              <a:spcBef>
                <a:spcPts val="0"/>
              </a:spcBef>
              <a:buNone/>
              <a:defRPr sz="1440"/>
            </a:lvl9pPr>
          </a:lstStyle>
          <a:p>
            <a:endParaRPr/>
          </a:p>
        </p:txBody>
      </p:sp>
      <p:sp>
        <p:nvSpPr>
          <p:cNvPr id="121" name="Shape 121"/>
          <p:cNvSpPr txBox="1">
            <a:spLocks noGrp="1"/>
          </p:cNvSpPr>
          <p:nvPr>
            <p:ph type="body" idx="1"/>
          </p:nvPr>
        </p:nvSpPr>
        <p:spPr>
          <a:xfrm rot="5400000">
            <a:off x="3405504" y="26038"/>
            <a:ext cx="18597879" cy="20882606"/>
          </a:xfrm>
          <a:prstGeom prst="rect">
            <a:avLst/>
          </a:prstGeom>
          <a:noFill/>
          <a:ln>
            <a:noFill/>
          </a:ln>
        </p:spPr>
        <p:txBody>
          <a:bodyPr lIns="20500" tIns="20500" rIns="20500" bIns="20500" anchor="t" anchorCtr="0"/>
          <a:lstStyle>
            <a:lvl1pPr marL="685800" marR="0" lvl="0" indent="-182880" algn="l" rtl="0">
              <a:lnSpc>
                <a:spcPct val="90000"/>
              </a:lnSpc>
              <a:spcBef>
                <a:spcPts val="2880"/>
              </a:spcBef>
              <a:buClr>
                <a:schemeClr val="dk1"/>
              </a:buClr>
              <a:buSzPct val="100000"/>
              <a:buFont typeface="Arial"/>
              <a:buChar char="•"/>
              <a:defRPr sz="8280" b="0" i="0" u="none" strike="noStrike" cap="none">
                <a:solidFill>
                  <a:schemeClr val="dk1"/>
                </a:solidFill>
                <a:latin typeface="Calibri"/>
                <a:ea typeface="Calibri"/>
                <a:cs typeface="Calibri"/>
                <a:sym typeface="Calibri"/>
              </a:defRPr>
            </a:lvl1pPr>
            <a:lvl2pPr marL="2011680" marR="0" lvl="1" indent="-228600" algn="l" rtl="0">
              <a:lnSpc>
                <a:spcPct val="90000"/>
              </a:lnSpc>
              <a:spcBef>
                <a:spcPts val="1440"/>
              </a:spcBef>
              <a:buClr>
                <a:schemeClr val="dk1"/>
              </a:buClr>
              <a:buSzPct val="100000"/>
              <a:buFont typeface="Arial"/>
              <a:buChar char="•"/>
              <a:defRPr sz="6840" b="0" i="0" u="none" strike="noStrike" cap="none">
                <a:solidFill>
                  <a:schemeClr val="dk1"/>
                </a:solidFill>
                <a:latin typeface="Calibri"/>
                <a:ea typeface="Calibri"/>
                <a:cs typeface="Calibri"/>
                <a:sym typeface="Calibri"/>
              </a:defRPr>
            </a:lvl2pPr>
            <a:lvl3pPr marL="3337560" marR="0" lvl="2" indent="-320040" algn="l" rtl="0">
              <a:lnSpc>
                <a:spcPct val="90000"/>
              </a:lnSpc>
              <a:spcBef>
                <a:spcPts val="1440"/>
              </a:spcBef>
              <a:buClr>
                <a:schemeClr val="dk1"/>
              </a:buClr>
              <a:buSzPct val="100000"/>
              <a:buFont typeface="Arial"/>
              <a:buChar char="•"/>
              <a:defRPr sz="5760" b="0" i="0" u="none" strike="noStrike" cap="none">
                <a:solidFill>
                  <a:schemeClr val="dk1"/>
                </a:solidFill>
                <a:latin typeface="Calibri"/>
                <a:ea typeface="Calibri"/>
                <a:cs typeface="Calibri"/>
                <a:sym typeface="Calibri"/>
              </a:defRPr>
            </a:lvl3pPr>
            <a:lvl4pPr marL="4663440" marR="0" lvl="3" indent="-365760" algn="l" rtl="0">
              <a:lnSpc>
                <a:spcPct val="90000"/>
              </a:lnSpc>
              <a:spcBef>
                <a:spcPts val="1440"/>
              </a:spcBef>
              <a:buClr>
                <a:schemeClr val="dk1"/>
              </a:buClr>
              <a:buSzPct val="100000"/>
              <a:buFont typeface="Arial"/>
              <a:buChar char="•"/>
              <a:defRPr sz="5400" b="0" i="0" u="none" strike="noStrike" cap="none">
                <a:solidFill>
                  <a:schemeClr val="dk1"/>
                </a:solidFill>
                <a:latin typeface="Calibri"/>
                <a:ea typeface="Calibri"/>
                <a:cs typeface="Calibri"/>
                <a:sym typeface="Calibri"/>
              </a:defRPr>
            </a:lvl4pPr>
            <a:lvl5pPr marL="5989320" marR="0" lvl="4" indent="-365760" algn="l" rtl="0">
              <a:lnSpc>
                <a:spcPct val="90000"/>
              </a:lnSpc>
              <a:spcBef>
                <a:spcPts val="1440"/>
              </a:spcBef>
              <a:buClr>
                <a:schemeClr val="dk1"/>
              </a:buClr>
              <a:buSzPct val="100000"/>
              <a:buFont typeface="Arial"/>
              <a:buChar char="•"/>
              <a:defRPr sz="5400" b="0" i="0" u="none" strike="noStrike" cap="none">
                <a:solidFill>
                  <a:schemeClr val="dk1"/>
                </a:solidFill>
                <a:latin typeface="Calibri"/>
                <a:ea typeface="Calibri"/>
                <a:cs typeface="Calibri"/>
                <a:sym typeface="Calibri"/>
              </a:defRPr>
            </a:lvl5pPr>
            <a:lvl6pPr marL="7315200" marR="0" lvl="5" indent="-320040" algn="l" rtl="0">
              <a:lnSpc>
                <a:spcPct val="90000"/>
              </a:lnSpc>
              <a:spcBef>
                <a:spcPts val="1440"/>
              </a:spcBef>
              <a:buClr>
                <a:schemeClr val="dk1"/>
              </a:buClr>
              <a:buSzPct val="100000"/>
              <a:buFont typeface="Arial"/>
              <a:buChar char="•"/>
              <a:defRPr sz="5400" b="0" i="0" u="none" strike="noStrike" cap="none">
                <a:solidFill>
                  <a:schemeClr val="dk1"/>
                </a:solidFill>
                <a:latin typeface="Calibri"/>
                <a:ea typeface="Calibri"/>
                <a:cs typeface="Calibri"/>
                <a:sym typeface="Calibri"/>
              </a:defRPr>
            </a:lvl6pPr>
            <a:lvl7pPr marL="8641080" marR="0" lvl="6" indent="-320040" algn="l" rtl="0">
              <a:lnSpc>
                <a:spcPct val="90000"/>
              </a:lnSpc>
              <a:spcBef>
                <a:spcPts val="1440"/>
              </a:spcBef>
              <a:buClr>
                <a:schemeClr val="dk1"/>
              </a:buClr>
              <a:buSzPct val="100000"/>
              <a:buFont typeface="Arial"/>
              <a:buChar char="•"/>
              <a:defRPr sz="5400" b="0" i="0" u="none" strike="noStrike" cap="none">
                <a:solidFill>
                  <a:schemeClr val="dk1"/>
                </a:solidFill>
                <a:latin typeface="Calibri"/>
                <a:ea typeface="Calibri"/>
                <a:cs typeface="Calibri"/>
                <a:sym typeface="Calibri"/>
              </a:defRPr>
            </a:lvl7pPr>
            <a:lvl8pPr marL="9966960" marR="0" lvl="7" indent="-320040" algn="l" rtl="0">
              <a:lnSpc>
                <a:spcPct val="90000"/>
              </a:lnSpc>
              <a:spcBef>
                <a:spcPts val="1440"/>
              </a:spcBef>
              <a:buClr>
                <a:schemeClr val="dk1"/>
              </a:buClr>
              <a:buSzPct val="100000"/>
              <a:buFont typeface="Arial"/>
              <a:buChar char="•"/>
              <a:defRPr sz="5400" b="0" i="0" u="none" strike="noStrike" cap="none">
                <a:solidFill>
                  <a:schemeClr val="dk1"/>
                </a:solidFill>
                <a:latin typeface="Calibri"/>
                <a:ea typeface="Calibri"/>
                <a:cs typeface="Calibri"/>
                <a:sym typeface="Calibri"/>
              </a:defRPr>
            </a:lvl8pPr>
            <a:lvl9pPr marL="11292840" marR="0" lvl="8" indent="-320040" algn="l" rtl="0">
              <a:lnSpc>
                <a:spcPct val="90000"/>
              </a:lnSpc>
              <a:spcBef>
                <a:spcPts val="1440"/>
              </a:spcBef>
              <a:buClr>
                <a:schemeClr val="dk1"/>
              </a:buClr>
              <a:buSzPct val="100000"/>
              <a:buFont typeface="Arial"/>
              <a:buChar char="•"/>
              <a:defRPr sz="5400" b="0" i="0" u="none" strike="noStrike" cap="none">
                <a:solidFill>
                  <a:schemeClr val="dk1"/>
                </a:solidFill>
                <a:latin typeface="Calibri"/>
                <a:ea typeface="Calibri"/>
                <a:cs typeface="Calibri"/>
                <a:sym typeface="Calibri"/>
              </a:defRPr>
            </a:lvl9pPr>
          </a:lstStyle>
          <a:p>
            <a:endParaRPr/>
          </a:p>
        </p:txBody>
      </p:sp>
      <p:sp>
        <p:nvSpPr>
          <p:cNvPr id="122" name="Shape 122"/>
          <p:cNvSpPr txBox="1">
            <a:spLocks noGrp="1"/>
          </p:cNvSpPr>
          <p:nvPr>
            <p:ph type="dt" idx="10"/>
          </p:nvPr>
        </p:nvSpPr>
        <p:spPr>
          <a:xfrm>
            <a:off x="2263146" y="20340328"/>
            <a:ext cx="7406636" cy="1168397"/>
          </a:xfrm>
          <a:prstGeom prst="rect">
            <a:avLst/>
          </a:prstGeom>
          <a:noFill/>
          <a:ln>
            <a:noFill/>
          </a:ln>
        </p:spPr>
        <p:txBody>
          <a:bodyPr lIns="20500" tIns="20500" rIns="20500" bIns="20500" anchor="ctr" anchorCtr="0"/>
          <a:lstStyle>
            <a:lvl1pPr marL="0" marR="0" lvl="0" indent="0" algn="l" rtl="0">
              <a:spcBef>
                <a:spcPts val="0"/>
              </a:spcBef>
              <a:spcAft>
                <a:spcPts val="0"/>
              </a:spcAft>
              <a:buNone/>
              <a:defRPr sz="3600" b="0" i="0" u="none" strike="noStrike" cap="none">
                <a:solidFill>
                  <a:srgbClr val="888888"/>
                </a:solidFill>
                <a:latin typeface="Arial"/>
                <a:ea typeface="Arial"/>
                <a:cs typeface="Arial"/>
                <a:sym typeface="Arial"/>
              </a:defRPr>
            </a:lvl1pPr>
            <a:lvl2pPr marL="1417320" marR="0" lvl="1" indent="-1051560" algn="l" rtl="0">
              <a:spcBef>
                <a:spcPts val="0"/>
              </a:spcBef>
              <a:spcAft>
                <a:spcPts val="0"/>
              </a:spcAft>
              <a:buNone/>
              <a:defRPr sz="5400" b="0" i="0" u="none" strike="noStrike" cap="none">
                <a:solidFill>
                  <a:schemeClr val="dk1"/>
                </a:solidFill>
                <a:latin typeface="Arial"/>
                <a:ea typeface="Arial"/>
                <a:cs typeface="Arial"/>
                <a:sym typeface="Arial"/>
              </a:defRPr>
            </a:lvl2pPr>
            <a:lvl3pPr marL="2880360" marR="0" lvl="2" indent="-2148840" algn="l" rtl="0">
              <a:spcBef>
                <a:spcPts val="0"/>
              </a:spcBef>
              <a:spcAft>
                <a:spcPts val="0"/>
              </a:spcAft>
              <a:buNone/>
              <a:defRPr sz="5400" b="0" i="0" u="none" strike="noStrike" cap="none">
                <a:solidFill>
                  <a:schemeClr val="dk1"/>
                </a:solidFill>
                <a:latin typeface="Arial"/>
                <a:ea typeface="Arial"/>
                <a:cs typeface="Arial"/>
                <a:sym typeface="Arial"/>
              </a:defRPr>
            </a:lvl3pPr>
            <a:lvl4pPr marL="4297680" marR="0" lvl="3" indent="-3200400" algn="l" rtl="0">
              <a:spcBef>
                <a:spcPts val="0"/>
              </a:spcBef>
              <a:spcAft>
                <a:spcPts val="0"/>
              </a:spcAft>
              <a:buNone/>
              <a:defRPr sz="5400" b="0" i="0" u="none" strike="noStrike" cap="none">
                <a:solidFill>
                  <a:schemeClr val="dk1"/>
                </a:solidFill>
                <a:latin typeface="Arial"/>
                <a:ea typeface="Arial"/>
                <a:cs typeface="Arial"/>
                <a:sym typeface="Arial"/>
              </a:defRPr>
            </a:lvl4pPr>
            <a:lvl5pPr marL="5760720" marR="0" lvl="4" indent="-4297680" algn="l" rtl="0">
              <a:spcBef>
                <a:spcPts val="0"/>
              </a:spcBef>
              <a:spcAft>
                <a:spcPts val="0"/>
              </a:spcAft>
              <a:buNone/>
              <a:defRPr sz="5400" b="0" i="0" u="none" strike="noStrike" cap="none">
                <a:solidFill>
                  <a:schemeClr val="dk1"/>
                </a:solidFill>
                <a:latin typeface="Arial"/>
                <a:ea typeface="Arial"/>
                <a:cs typeface="Arial"/>
                <a:sym typeface="Arial"/>
              </a:defRPr>
            </a:lvl5pPr>
            <a:lvl6pPr marL="1828800" marR="0" lvl="5" indent="0" algn="l" rtl="0">
              <a:spcBef>
                <a:spcPts val="0"/>
              </a:spcBef>
              <a:buNone/>
              <a:defRPr sz="5400" b="0" i="0" u="none" strike="noStrike" cap="none">
                <a:solidFill>
                  <a:schemeClr val="dk1"/>
                </a:solidFill>
                <a:latin typeface="Arial"/>
                <a:ea typeface="Arial"/>
                <a:cs typeface="Arial"/>
                <a:sym typeface="Arial"/>
              </a:defRPr>
            </a:lvl6pPr>
            <a:lvl7pPr marL="2194560" marR="0" lvl="6" indent="0" algn="l" rtl="0">
              <a:spcBef>
                <a:spcPts val="0"/>
              </a:spcBef>
              <a:buNone/>
              <a:defRPr sz="5400" b="0" i="0" u="none" strike="noStrike" cap="none">
                <a:solidFill>
                  <a:schemeClr val="dk1"/>
                </a:solidFill>
                <a:latin typeface="Arial"/>
                <a:ea typeface="Arial"/>
                <a:cs typeface="Arial"/>
                <a:sym typeface="Arial"/>
              </a:defRPr>
            </a:lvl7pPr>
            <a:lvl8pPr marL="2606040" marR="0" lvl="7" indent="0" algn="l" rtl="0">
              <a:spcBef>
                <a:spcPts val="0"/>
              </a:spcBef>
              <a:buNone/>
              <a:defRPr sz="5400" b="0" i="0" u="none" strike="noStrike" cap="none">
                <a:solidFill>
                  <a:schemeClr val="dk1"/>
                </a:solidFill>
                <a:latin typeface="Arial"/>
                <a:ea typeface="Arial"/>
                <a:cs typeface="Arial"/>
                <a:sym typeface="Arial"/>
              </a:defRPr>
            </a:lvl8pPr>
            <a:lvl9pPr marL="2971800" marR="0" lvl="8" indent="0" algn="l" rtl="0">
              <a:spcBef>
                <a:spcPts val="0"/>
              </a:spcBef>
              <a:buNone/>
              <a:defRPr sz="5400" b="0" i="0" u="none" strike="noStrike" cap="none">
                <a:solidFill>
                  <a:schemeClr val="dk1"/>
                </a:solidFill>
                <a:latin typeface="Arial"/>
                <a:ea typeface="Arial"/>
                <a:cs typeface="Arial"/>
                <a:sym typeface="Arial"/>
              </a:defRPr>
            </a:lvl9pPr>
          </a:lstStyle>
          <a:p>
            <a:endParaRPr/>
          </a:p>
        </p:txBody>
      </p:sp>
      <p:sp>
        <p:nvSpPr>
          <p:cNvPr id="123" name="Shape 123"/>
          <p:cNvSpPr txBox="1">
            <a:spLocks noGrp="1"/>
          </p:cNvSpPr>
          <p:nvPr>
            <p:ph type="ftr" idx="11"/>
          </p:nvPr>
        </p:nvSpPr>
        <p:spPr>
          <a:xfrm>
            <a:off x="10904220" y="20340328"/>
            <a:ext cx="11109960" cy="1168397"/>
          </a:xfrm>
          <a:prstGeom prst="rect">
            <a:avLst/>
          </a:prstGeom>
          <a:noFill/>
          <a:ln>
            <a:noFill/>
          </a:ln>
        </p:spPr>
        <p:txBody>
          <a:bodyPr lIns="20500" tIns="20500" rIns="20500" bIns="20500" anchor="ctr" anchorCtr="0"/>
          <a:lstStyle>
            <a:lvl1pPr marL="0" marR="0" lvl="0" indent="0" algn="ctr" rtl="0">
              <a:spcBef>
                <a:spcPts val="0"/>
              </a:spcBef>
              <a:spcAft>
                <a:spcPts val="0"/>
              </a:spcAft>
              <a:buNone/>
              <a:defRPr sz="3600" b="0" i="0" u="none" strike="noStrike" cap="none">
                <a:solidFill>
                  <a:srgbClr val="888888"/>
                </a:solidFill>
                <a:latin typeface="Arial"/>
                <a:ea typeface="Arial"/>
                <a:cs typeface="Arial"/>
                <a:sym typeface="Arial"/>
              </a:defRPr>
            </a:lvl1pPr>
            <a:lvl2pPr marL="1417320" marR="0" lvl="1" indent="-1051560" algn="l" rtl="0">
              <a:spcBef>
                <a:spcPts val="0"/>
              </a:spcBef>
              <a:spcAft>
                <a:spcPts val="0"/>
              </a:spcAft>
              <a:buNone/>
              <a:defRPr sz="5400" b="0" i="0" u="none" strike="noStrike" cap="none">
                <a:solidFill>
                  <a:schemeClr val="dk1"/>
                </a:solidFill>
                <a:latin typeface="Arial"/>
                <a:ea typeface="Arial"/>
                <a:cs typeface="Arial"/>
                <a:sym typeface="Arial"/>
              </a:defRPr>
            </a:lvl2pPr>
            <a:lvl3pPr marL="2880360" marR="0" lvl="2" indent="-2148840" algn="l" rtl="0">
              <a:spcBef>
                <a:spcPts val="0"/>
              </a:spcBef>
              <a:spcAft>
                <a:spcPts val="0"/>
              </a:spcAft>
              <a:buNone/>
              <a:defRPr sz="5400" b="0" i="0" u="none" strike="noStrike" cap="none">
                <a:solidFill>
                  <a:schemeClr val="dk1"/>
                </a:solidFill>
                <a:latin typeface="Arial"/>
                <a:ea typeface="Arial"/>
                <a:cs typeface="Arial"/>
                <a:sym typeface="Arial"/>
              </a:defRPr>
            </a:lvl3pPr>
            <a:lvl4pPr marL="4297680" marR="0" lvl="3" indent="-3200400" algn="l" rtl="0">
              <a:spcBef>
                <a:spcPts val="0"/>
              </a:spcBef>
              <a:spcAft>
                <a:spcPts val="0"/>
              </a:spcAft>
              <a:buNone/>
              <a:defRPr sz="5400" b="0" i="0" u="none" strike="noStrike" cap="none">
                <a:solidFill>
                  <a:schemeClr val="dk1"/>
                </a:solidFill>
                <a:latin typeface="Arial"/>
                <a:ea typeface="Arial"/>
                <a:cs typeface="Arial"/>
                <a:sym typeface="Arial"/>
              </a:defRPr>
            </a:lvl4pPr>
            <a:lvl5pPr marL="5760720" marR="0" lvl="4" indent="-4297680" algn="l" rtl="0">
              <a:spcBef>
                <a:spcPts val="0"/>
              </a:spcBef>
              <a:spcAft>
                <a:spcPts val="0"/>
              </a:spcAft>
              <a:buNone/>
              <a:defRPr sz="5400" b="0" i="0" u="none" strike="noStrike" cap="none">
                <a:solidFill>
                  <a:schemeClr val="dk1"/>
                </a:solidFill>
                <a:latin typeface="Arial"/>
                <a:ea typeface="Arial"/>
                <a:cs typeface="Arial"/>
                <a:sym typeface="Arial"/>
              </a:defRPr>
            </a:lvl5pPr>
            <a:lvl6pPr marL="1828800" marR="0" lvl="5" indent="0" algn="l" rtl="0">
              <a:spcBef>
                <a:spcPts val="0"/>
              </a:spcBef>
              <a:buNone/>
              <a:defRPr sz="5400" b="0" i="0" u="none" strike="noStrike" cap="none">
                <a:solidFill>
                  <a:schemeClr val="dk1"/>
                </a:solidFill>
                <a:latin typeface="Arial"/>
                <a:ea typeface="Arial"/>
                <a:cs typeface="Arial"/>
                <a:sym typeface="Arial"/>
              </a:defRPr>
            </a:lvl6pPr>
            <a:lvl7pPr marL="2194560" marR="0" lvl="6" indent="0" algn="l" rtl="0">
              <a:spcBef>
                <a:spcPts val="0"/>
              </a:spcBef>
              <a:buNone/>
              <a:defRPr sz="5400" b="0" i="0" u="none" strike="noStrike" cap="none">
                <a:solidFill>
                  <a:schemeClr val="dk1"/>
                </a:solidFill>
                <a:latin typeface="Arial"/>
                <a:ea typeface="Arial"/>
                <a:cs typeface="Arial"/>
                <a:sym typeface="Arial"/>
              </a:defRPr>
            </a:lvl7pPr>
            <a:lvl8pPr marL="2606040" marR="0" lvl="7" indent="0" algn="l" rtl="0">
              <a:spcBef>
                <a:spcPts val="0"/>
              </a:spcBef>
              <a:buNone/>
              <a:defRPr sz="5400" b="0" i="0" u="none" strike="noStrike" cap="none">
                <a:solidFill>
                  <a:schemeClr val="dk1"/>
                </a:solidFill>
                <a:latin typeface="Arial"/>
                <a:ea typeface="Arial"/>
                <a:cs typeface="Arial"/>
                <a:sym typeface="Arial"/>
              </a:defRPr>
            </a:lvl8pPr>
            <a:lvl9pPr marL="2971800" marR="0" lvl="8" indent="0" algn="l" rtl="0">
              <a:spcBef>
                <a:spcPts val="0"/>
              </a:spcBef>
              <a:buNone/>
              <a:defRPr sz="5400" b="0" i="0" u="none" strike="noStrike" cap="none">
                <a:solidFill>
                  <a:schemeClr val="dk1"/>
                </a:solidFill>
                <a:latin typeface="Arial"/>
                <a:ea typeface="Arial"/>
                <a:cs typeface="Arial"/>
                <a:sym typeface="Arial"/>
              </a:defRPr>
            </a:lvl9pPr>
          </a:lstStyle>
          <a:p>
            <a:endParaRPr/>
          </a:p>
        </p:txBody>
      </p:sp>
      <p:sp>
        <p:nvSpPr>
          <p:cNvPr id="124" name="Shape 124"/>
          <p:cNvSpPr txBox="1">
            <a:spLocks noGrp="1"/>
          </p:cNvSpPr>
          <p:nvPr>
            <p:ph type="sldNum" idx="12"/>
          </p:nvPr>
        </p:nvSpPr>
        <p:spPr>
          <a:xfrm>
            <a:off x="23248626" y="20340328"/>
            <a:ext cx="7406636" cy="1168397"/>
          </a:xfrm>
          <a:prstGeom prst="rect">
            <a:avLst/>
          </a:prstGeom>
          <a:noFill/>
          <a:ln>
            <a:noFill/>
          </a:ln>
        </p:spPr>
        <p:txBody>
          <a:bodyPr lIns="20500" tIns="10250" rIns="20500" bIns="10250" anchor="ctr" anchorCtr="0">
            <a:noAutofit/>
          </a:bodyPr>
          <a:lstStyle/>
          <a:p>
            <a:pPr algn="r">
              <a:buSzPct val="25000"/>
            </a:pPr>
            <a:fld id="{00000000-1234-1234-1234-123412341234}" type="slidenum">
              <a:rPr lang="en" sz="3600" smtClean="0">
                <a:solidFill>
                  <a:srgbClr val="888888"/>
                </a:solidFill>
              </a:rPr>
              <a:pPr algn="r">
                <a:buSzPct val="25000"/>
              </a:pPr>
              <a:t>‹#›</a:t>
            </a:fld>
            <a:endParaRPr lang="en" sz="3600">
              <a:solidFill>
                <a:srgbClr val="888888"/>
              </a:solidFill>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nd body">
    <p:spTree>
      <p:nvGrpSpPr>
        <p:cNvPr id="1" name="Shape 16"/>
        <p:cNvGrpSpPr/>
        <p:nvPr/>
      </p:nvGrpSpPr>
      <p:grpSpPr>
        <a:xfrm>
          <a:off x="0" y="0"/>
          <a:ext cx="0" cy="0"/>
          <a:chOff x="0" y="0"/>
          <a:chExt cx="0" cy="0"/>
        </a:xfrm>
      </p:grpSpPr>
      <p:sp>
        <p:nvSpPr>
          <p:cNvPr id="17" name="Shape 17"/>
          <p:cNvSpPr txBox="1">
            <a:spLocks noGrp="1"/>
          </p:cNvSpPr>
          <p:nvPr>
            <p:ph type="title"/>
          </p:nvPr>
        </p:nvSpPr>
        <p:spPr>
          <a:xfrm>
            <a:off x="1122120" y="1898773"/>
            <a:ext cx="30674160" cy="244352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8" name="Shape 18"/>
          <p:cNvSpPr txBox="1">
            <a:spLocks noGrp="1"/>
          </p:cNvSpPr>
          <p:nvPr>
            <p:ph type="body" idx="1"/>
          </p:nvPr>
        </p:nvSpPr>
        <p:spPr>
          <a:xfrm>
            <a:off x="1122120" y="4917227"/>
            <a:ext cx="30674160" cy="1457664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19" name="Shape 19"/>
          <p:cNvSpPr txBox="1">
            <a:spLocks noGrp="1"/>
          </p:cNvSpPr>
          <p:nvPr>
            <p:ph type="sldNum" idx="12"/>
          </p:nvPr>
        </p:nvSpPr>
        <p:spPr>
          <a:xfrm>
            <a:off x="30500845" y="19896388"/>
            <a:ext cx="1975320" cy="1679360"/>
          </a:xfrm>
          <a:prstGeom prst="rect">
            <a:avLst/>
          </a:prstGeom>
        </p:spPr>
        <p:txBody>
          <a:bodyPr lIns="91425" tIns="91425" rIns="91425" bIns="91425" anchor="ctr" anchorCtr="0">
            <a:noAutofit/>
          </a:bodyPr>
          <a:lstStyle/>
          <a:p>
            <a:fld id="{00000000-1234-1234-1234-123412341234}" type="slidenum">
              <a:rPr lang="en" smtClean="0"/>
              <a:pPr/>
              <a:t>‹#›</a:t>
            </a:fld>
            <a:endParaRPr lang="e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ColTx">
  <p:cSld name="Title and two columns">
    <p:spTree>
      <p:nvGrpSpPr>
        <p:cNvPr id="1" name="Shape 20"/>
        <p:cNvGrpSpPr/>
        <p:nvPr/>
      </p:nvGrpSpPr>
      <p:grpSpPr>
        <a:xfrm>
          <a:off x="0" y="0"/>
          <a:ext cx="0" cy="0"/>
          <a:chOff x="0" y="0"/>
          <a:chExt cx="0" cy="0"/>
        </a:xfrm>
      </p:grpSpPr>
      <p:sp>
        <p:nvSpPr>
          <p:cNvPr id="21" name="Shape 21"/>
          <p:cNvSpPr txBox="1">
            <a:spLocks noGrp="1"/>
          </p:cNvSpPr>
          <p:nvPr>
            <p:ph type="title"/>
          </p:nvPr>
        </p:nvSpPr>
        <p:spPr>
          <a:xfrm>
            <a:off x="1122120" y="1898773"/>
            <a:ext cx="30674160" cy="244352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2" name="Shape 22"/>
          <p:cNvSpPr txBox="1">
            <a:spLocks noGrp="1"/>
          </p:cNvSpPr>
          <p:nvPr>
            <p:ph type="body" idx="1"/>
          </p:nvPr>
        </p:nvSpPr>
        <p:spPr>
          <a:xfrm>
            <a:off x="1122120" y="4917227"/>
            <a:ext cx="14399640" cy="14576640"/>
          </a:xfrm>
          <a:prstGeom prst="rect">
            <a:avLst/>
          </a:prstGeom>
        </p:spPr>
        <p:txBody>
          <a:bodyPr lIns="91425" tIns="91425" rIns="91425" bIns="91425" anchor="t" anchorCtr="0"/>
          <a:lstStyle>
            <a:lvl1pPr lvl="0">
              <a:spcBef>
                <a:spcPts val="0"/>
              </a:spcBef>
              <a:buSzPct val="100000"/>
              <a:defRPr sz="5040"/>
            </a:lvl1pPr>
            <a:lvl2pPr lvl="1">
              <a:spcBef>
                <a:spcPts val="0"/>
              </a:spcBef>
              <a:buSzPct val="100000"/>
              <a:defRPr sz="4320"/>
            </a:lvl2pPr>
            <a:lvl3pPr lvl="2">
              <a:spcBef>
                <a:spcPts val="0"/>
              </a:spcBef>
              <a:buSzPct val="100000"/>
              <a:defRPr sz="4320"/>
            </a:lvl3pPr>
            <a:lvl4pPr lvl="3">
              <a:spcBef>
                <a:spcPts val="0"/>
              </a:spcBef>
              <a:buSzPct val="100000"/>
              <a:defRPr sz="4320"/>
            </a:lvl4pPr>
            <a:lvl5pPr lvl="4">
              <a:spcBef>
                <a:spcPts val="0"/>
              </a:spcBef>
              <a:buSzPct val="100000"/>
              <a:defRPr sz="4320"/>
            </a:lvl5pPr>
            <a:lvl6pPr lvl="5">
              <a:spcBef>
                <a:spcPts val="0"/>
              </a:spcBef>
              <a:buSzPct val="100000"/>
              <a:defRPr sz="4320"/>
            </a:lvl6pPr>
            <a:lvl7pPr lvl="6">
              <a:spcBef>
                <a:spcPts val="0"/>
              </a:spcBef>
              <a:buSzPct val="100000"/>
              <a:defRPr sz="4320"/>
            </a:lvl7pPr>
            <a:lvl8pPr lvl="7">
              <a:spcBef>
                <a:spcPts val="0"/>
              </a:spcBef>
              <a:buSzPct val="100000"/>
              <a:defRPr sz="4320"/>
            </a:lvl8pPr>
            <a:lvl9pPr lvl="8">
              <a:spcBef>
                <a:spcPts val="0"/>
              </a:spcBef>
              <a:buSzPct val="100000"/>
              <a:defRPr sz="4320"/>
            </a:lvl9pPr>
          </a:lstStyle>
          <a:p>
            <a:endParaRPr/>
          </a:p>
        </p:txBody>
      </p:sp>
      <p:sp>
        <p:nvSpPr>
          <p:cNvPr id="23" name="Shape 23"/>
          <p:cNvSpPr txBox="1">
            <a:spLocks noGrp="1"/>
          </p:cNvSpPr>
          <p:nvPr>
            <p:ph type="body" idx="2"/>
          </p:nvPr>
        </p:nvSpPr>
        <p:spPr>
          <a:xfrm>
            <a:off x="17396640" y="4917227"/>
            <a:ext cx="14399640" cy="14576640"/>
          </a:xfrm>
          <a:prstGeom prst="rect">
            <a:avLst/>
          </a:prstGeom>
        </p:spPr>
        <p:txBody>
          <a:bodyPr lIns="91425" tIns="91425" rIns="91425" bIns="91425" anchor="t" anchorCtr="0"/>
          <a:lstStyle>
            <a:lvl1pPr lvl="0">
              <a:spcBef>
                <a:spcPts val="0"/>
              </a:spcBef>
              <a:buSzPct val="100000"/>
              <a:defRPr sz="5040"/>
            </a:lvl1pPr>
            <a:lvl2pPr lvl="1">
              <a:spcBef>
                <a:spcPts val="0"/>
              </a:spcBef>
              <a:buSzPct val="100000"/>
              <a:defRPr sz="4320"/>
            </a:lvl2pPr>
            <a:lvl3pPr lvl="2">
              <a:spcBef>
                <a:spcPts val="0"/>
              </a:spcBef>
              <a:buSzPct val="100000"/>
              <a:defRPr sz="4320"/>
            </a:lvl3pPr>
            <a:lvl4pPr lvl="3">
              <a:spcBef>
                <a:spcPts val="0"/>
              </a:spcBef>
              <a:buSzPct val="100000"/>
              <a:defRPr sz="4320"/>
            </a:lvl4pPr>
            <a:lvl5pPr lvl="4">
              <a:spcBef>
                <a:spcPts val="0"/>
              </a:spcBef>
              <a:buSzPct val="100000"/>
              <a:defRPr sz="4320"/>
            </a:lvl5pPr>
            <a:lvl6pPr lvl="5">
              <a:spcBef>
                <a:spcPts val="0"/>
              </a:spcBef>
              <a:buSzPct val="100000"/>
              <a:defRPr sz="4320"/>
            </a:lvl6pPr>
            <a:lvl7pPr lvl="6">
              <a:spcBef>
                <a:spcPts val="0"/>
              </a:spcBef>
              <a:buSzPct val="100000"/>
              <a:defRPr sz="4320"/>
            </a:lvl7pPr>
            <a:lvl8pPr lvl="7">
              <a:spcBef>
                <a:spcPts val="0"/>
              </a:spcBef>
              <a:buSzPct val="100000"/>
              <a:defRPr sz="4320"/>
            </a:lvl8pPr>
            <a:lvl9pPr lvl="8">
              <a:spcBef>
                <a:spcPts val="0"/>
              </a:spcBef>
              <a:buSzPct val="100000"/>
              <a:defRPr sz="4320"/>
            </a:lvl9pPr>
          </a:lstStyle>
          <a:p>
            <a:endParaRPr/>
          </a:p>
        </p:txBody>
      </p:sp>
      <p:sp>
        <p:nvSpPr>
          <p:cNvPr id="24" name="Shape 24"/>
          <p:cNvSpPr txBox="1">
            <a:spLocks noGrp="1"/>
          </p:cNvSpPr>
          <p:nvPr>
            <p:ph type="sldNum" idx="12"/>
          </p:nvPr>
        </p:nvSpPr>
        <p:spPr>
          <a:xfrm>
            <a:off x="30500845" y="19896388"/>
            <a:ext cx="1975320" cy="1679360"/>
          </a:xfrm>
          <a:prstGeom prst="rect">
            <a:avLst/>
          </a:prstGeom>
        </p:spPr>
        <p:txBody>
          <a:bodyPr lIns="91425" tIns="91425" rIns="91425" bIns="91425" anchor="ctr" anchorCtr="0">
            <a:noAutofit/>
          </a:bodyPr>
          <a:lstStyle/>
          <a:p>
            <a:fld id="{00000000-1234-1234-1234-123412341234}" type="slidenum">
              <a:rPr lang="en" smtClean="0"/>
              <a:pPr/>
              <a:t>‹#›</a:t>
            </a:fld>
            <a:endParaRPr lang="e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Shape 25"/>
        <p:cNvGrpSpPr/>
        <p:nvPr/>
      </p:nvGrpSpPr>
      <p:grpSpPr>
        <a:xfrm>
          <a:off x="0" y="0"/>
          <a:ext cx="0" cy="0"/>
          <a:chOff x="0" y="0"/>
          <a:chExt cx="0" cy="0"/>
        </a:xfrm>
      </p:grpSpPr>
      <p:sp>
        <p:nvSpPr>
          <p:cNvPr id="26" name="Shape 26"/>
          <p:cNvSpPr txBox="1">
            <a:spLocks noGrp="1"/>
          </p:cNvSpPr>
          <p:nvPr>
            <p:ph type="title"/>
          </p:nvPr>
        </p:nvSpPr>
        <p:spPr>
          <a:xfrm>
            <a:off x="1122120" y="1898773"/>
            <a:ext cx="30674160" cy="2443520"/>
          </a:xfrm>
          <a:prstGeom prst="rect">
            <a:avLst/>
          </a:prstGeom>
        </p:spPr>
        <p:txBody>
          <a:bodyPr lIns="91425" tIns="91425" rIns="91425" bIns="91425" anchor="t"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27" name="Shape 27"/>
          <p:cNvSpPr txBox="1">
            <a:spLocks noGrp="1"/>
          </p:cNvSpPr>
          <p:nvPr>
            <p:ph type="sldNum" idx="12"/>
          </p:nvPr>
        </p:nvSpPr>
        <p:spPr>
          <a:xfrm>
            <a:off x="30500845" y="19896388"/>
            <a:ext cx="1975320" cy="1679360"/>
          </a:xfrm>
          <a:prstGeom prst="rect">
            <a:avLst/>
          </a:prstGeom>
        </p:spPr>
        <p:txBody>
          <a:bodyPr lIns="91425" tIns="91425" rIns="91425" bIns="91425" anchor="ctr" anchorCtr="0">
            <a:noAutofit/>
          </a:bodyPr>
          <a:lstStyle/>
          <a:p>
            <a:fld id="{00000000-1234-1234-1234-123412341234}" type="slidenum">
              <a:rPr lang="en" smtClean="0"/>
              <a:pPr/>
              <a:t>‹#›</a:t>
            </a:fld>
            <a:endParaRPr lang="e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cSld name="One column text">
    <p:spTree>
      <p:nvGrpSpPr>
        <p:cNvPr id="1" name="Shape 28"/>
        <p:cNvGrpSpPr/>
        <p:nvPr/>
      </p:nvGrpSpPr>
      <p:grpSpPr>
        <a:xfrm>
          <a:off x="0" y="0"/>
          <a:ext cx="0" cy="0"/>
          <a:chOff x="0" y="0"/>
          <a:chExt cx="0" cy="0"/>
        </a:xfrm>
      </p:grpSpPr>
      <p:sp>
        <p:nvSpPr>
          <p:cNvPr id="29" name="Shape 29"/>
          <p:cNvSpPr txBox="1">
            <a:spLocks noGrp="1"/>
          </p:cNvSpPr>
          <p:nvPr>
            <p:ph type="title"/>
          </p:nvPr>
        </p:nvSpPr>
        <p:spPr>
          <a:xfrm>
            <a:off x="1122120" y="2370560"/>
            <a:ext cx="10108800" cy="3224320"/>
          </a:xfrm>
          <a:prstGeom prst="rect">
            <a:avLst/>
          </a:prstGeom>
        </p:spPr>
        <p:txBody>
          <a:bodyPr lIns="91425" tIns="91425" rIns="91425" bIns="91425" anchor="b" anchorCtr="0"/>
          <a:lstStyle>
            <a:lvl1pPr lvl="0">
              <a:spcBef>
                <a:spcPts val="0"/>
              </a:spcBef>
              <a:buSzPct val="100000"/>
              <a:defRPr sz="8640"/>
            </a:lvl1pPr>
            <a:lvl2pPr lvl="1">
              <a:spcBef>
                <a:spcPts val="0"/>
              </a:spcBef>
              <a:buSzPct val="100000"/>
              <a:defRPr sz="8640"/>
            </a:lvl2pPr>
            <a:lvl3pPr lvl="2">
              <a:spcBef>
                <a:spcPts val="0"/>
              </a:spcBef>
              <a:buSzPct val="100000"/>
              <a:defRPr sz="8640"/>
            </a:lvl3pPr>
            <a:lvl4pPr lvl="3">
              <a:spcBef>
                <a:spcPts val="0"/>
              </a:spcBef>
              <a:buSzPct val="100000"/>
              <a:defRPr sz="8640"/>
            </a:lvl4pPr>
            <a:lvl5pPr lvl="4">
              <a:spcBef>
                <a:spcPts val="0"/>
              </a:spcBef>
              <a:buSzPct val="100000"/>
              <a:defRPr sz="8640"/>
            </a:lvl5pPr>
            <a:lvl6pPr lvl="5">
              <a:spcBef>
                <a:spcPts val="0"/>
              </a:spcBef>
              <a:buSzPct val="100000"/>
              <a:defRPr sz="8640"/>
            </a:lvl6pPr>
            <a:lvl7pPr lvl="6">
              <a:spcBef>
                <a:spcPts val="0"/>
              </a:spcBef>
              <a:buSzPct val="100000"/>
              <a:defRPr sz="8640"/>
            </a:lvl7pPr>
            <a:lvl8pPr lvl="7">
              <a:spcBef>
                <a:spcPts val="0"/>
              </a:spcBef>
              <a:buSzPct val="100000"/>
              <a:defRPr sz="8640"/>
            </a:lvl8pPr>
            <a:lvl9pPr lvl="8">
              <a:spcBef>
                <a:spcPts val="0"/>
              </a:spcBef>
              <a:buSzPct val="100000"/>
              <a:defRPr sz="8640"/>
            </a:lvl9pPr>
          </a:lstStyle>
          <a:p>
            <a:endParaRPr/>
          </a:p>
        </p:txBody>
      </p:sp>
      <p:sp>
        <p:nvSpPr>
          <p:cNvPr id="30" name="Shape 30"/>
          <p:cNvSpPr txBox="1">
            <a:spLocks noGrp="1"/>
          </p:cNvSpPr>
          <p:nvPr>
            <p:ph type="body" idx="1"/>
          </p:nvPr>
        </p:nvSpPr>
        <p:spPr>
          <a:xfrm>
            <a:off x="1122120" y="5928960"/>
            <a:ext cx="10108800" cy="13565440"/>
          </a:xfrm>
          <a:prstGeom prst="rect">
            <a:avLst/>
          </a:prstGeom>
        </p:spPr>
        <p:txBody>
          <a:bodyPr lIns="91425" tIns="91425" rIns="91425" bIns="91425" anchor="t" anchorCtr="0"/>
          <a:lstStyle>
            <a:lvl1pPr lvl="0">
              <a:spcBef>
                <a:spcPts val="0"/>
              </a:spcBef>
              <a:buSzPct val="100000"/>
              <a:defRPr sz="4320"/>
            </a:lvl1pPr>
            <a:lvl2pPr lvl="1">
              <a:spcBef>
                <a:spcPts val="0"/>
              </a:spcBef>
              <a:buSzPct val="100000"/>
              <a:defRPr sz="4320"/>
            </a:lvl2pPr>
            <a:lvl3pPr lvl="2">
              <a:spcBef>
                <a:spcPts val="0"/>
              </a:spcBef>
              <a:buSzPct val="100000"/>
              <a:defRPr sz="4320"/>
            </a:lvl3pPr>
            <a:lvl4pPr lvl="3">
              <a:spcBef>
                <a:spcPts val="0"/>
              </a:spcBef>
              <a:buSzPct val="100000"/>
              <a:defRPr sz="4320"/>
            </a:lvl4pPr>
            <a:lvl5pPr lvl="4">
              <a:spcBef>
                <a:spcPts val="0"/>
              </a:spcBef>
              <a:buSzPct val="100000"/>
              <a:defRPr sz="4320"/>
            </a:lvl5pPr>
            <a:lvl6pPr lvl="5">
              <a:spcBef>
                <a:spcPts val="0"/>
              </a:spcBef>
              <a:buSzPct val="100000"/>
              <a:defRPr sz="4320"/>
            </a:lvl6pPr>
            <a:lvl7pPr lvl="6">
              <a:spcBef>
                <a:spcPts val="0"/>
              </a:spcBef>
              <a:buSzPct val="100000"/>
              <a:defRPr sz="4320"/>
            </a:lvl7pPr>
            <a:lvl8pPr lvl="7">
              <a:spcBef>
                <a:spcPts val="0"/>
              </a:spcBef>
              <a:buSzPct val="100000"/>
              <a:defRPr sz="4320"/>
            </a:lvl8pPr>
            <a:lvl9pPr lvl="8">
              <a:spcBef>
                <a:spcPts val="0"/>
              </a:spcBef>
              <a:buSzPct val="100000"/>
              <a:defRPr sz="4320"/>
            </a:lvl9pPr>
          </a:lstStyle>
          <a:p>
            <a:endParaRPr/>
          </a:p>
        </p:txBody>
      </p:sp>
      <p:sp>
        <p:nvSpPr>
          <p:cNvPr id="31" name="Shape 31"/>
          <p:cNvSpPr txBox="1">
            <a:spLocks noGrp="1"/>
          </p:cNvSpPr>
          <p:nvPr>
            <p:ph type="sldNum" idx="12"/>
          </p:nvPr>
        </p:nvSpPr>
        <p:spPr>
          <a:xfrm>
            <a:off x="30500845" y="19896388"/>
            <a:ext cx="1975320" cy="1679360"/>
          </a:xfrm>
          <a:prstGeom prst="rect">
            <a:avLst/>
          </a:prstGeom>
        </p:spPr>
        <p:txBody>
          <a:bodyPr lIns="91425" tIns="91425" rIns="91425" bIns="91425" anchor="ctr" anchorCtr="0">
            <a:noAutofit/>
          </a:bodyPr>
          <a:lstStyle/>
          <a:p>
            <a:fld id="{00000000-1234-1234-1234-123412341234}" type="slidenum">
              <a:rPr lang="en" smtClean="0"/>
              <a:pPr/>
              <a:t>‹#›</a:t>
            </a:fld>
            <a:endParaRPr lang="e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cSld name="Main point">
    <p:spTree>
      <p:nvGrpSpPr>
        <p:cNvPr id="1" name="Shape 32"/>
        <p:cNvGrpSpPr/>
        <p:nvPr/>
      </p:nvGrpSpPr>
      <p:grpSpPr>
        <a:xfrm>
          <a:off x="0" y="0"/>
          <a:ext cx="0" cy="0"/>
          <a:chOff x="0" y="0"/>
          <a:chExt cx="0" cy="0"/>
        </a:xfrm>
      </p:grpSpPr>
      <p:sp>
        <p:nvSpPr>
          <p:cNvPr id="33" name="Shape 33"/>
          <p:cNvSpPr txBox="1">
            <a:spLocks noGrp="1"/>
          </p:cNvSpPr>
          <p:nvPr>
            <p:ph type="title"/>
          </p:nvPr>
        </p:nvSpPr>
        <p:spPr>
          <a:xfrm>
            <a:off x="1764900" y="1920640"/>
            <a:ext cx="22924080" cy="17454080"/>
          </a:xfrm>
          <a:prstGeom prst="rect">
            <a:avLst/>
          </a:prstGeom>
        </p:spPr>
        <p:txBody>
          <a:bodyPr lIns="91425" tIns="91425" rIns="91425" bIns="91425" anchor="ctr" anchorCtr="0"/>
          <a:lstStyle>
            <a:lvl1pPr lvl="0">
              <a:spcBef>
                <a:spcPts val="0"/>
              </a:spcBef>
              <a:buSzPct val="100000"/>
              <a:defRPr sz="17280"/>
            </a:lvl1pPr>
            <a:lvl2pPr lvl="1">
              <a:spcBef>
                <a:spcPts val="0"/>
              </a:spcBef>
              <a:buSzPct val="100000"/>
              <a:defRPr sz="17280"/>
            </a:lvl2pPr>
            <a:lvl3pPr lvl="2">
              <a:spcBef>
                <a:spcPts val="0"/>
              </a:spcBef>
              <a:buSzPct val="100000"/>
              <a:defRPr sz="17280"/>
            </a:lvl3pPr>
            <a:lvl4pPr lvl="3">
              <a:spcBef>
                <a:spcPts val="0"/>
              </a:spcBef>
              <a:buSzPct val="100000"/>
              <a:defRPr sz="17280"/>
            </a:lvl4pPr>
            <a:lvl5pPr lvl="4">
              <a:spcBef>
                <a:spcPts val="0"/>
              </a:spcBef>
              <a:buSzPct val="100000"/>
              <a:defRPr sz="17280"/>
            </a:lvl5pPr>
            <a:lvl6pPr lvl="5">
              <a:spcBef>
                <a:spcPts val="0"/>
              </a:spcBef>
              <a:buSzPct val="100000"/>
              <a:defRPr sz="17280"/>
            </a:lvl6pPr>
            <a:lvl7pPr lvl="6">
              <a:spcBef>
                <a:spcPts val="0"/>
              </a:spcBef>
              <a:buSzPct val="100000"/>
              <a:defRPr sz="17280"/>
            </a:lvl7pPr>
            <a:lvl8pPr lvl="7">
              <a:spcBef>
                <a:spcPts val="0"/>
              </a:spcBef>
              <a:buSzPct val="100000"/>
              <a:defRPr sz="17280"/>
            </a:lvl8pPr>
            <a:lvl9pPr lvl="8">
              <a:spcBef>
                <a:spcPts val="0"/>
              </a:spcBef>
              <a:buSzPct val="100000"/>
              <a:defRPr sz="17280"/>
            </a:lvl9pPr>
          </a:lstStyle>
          <a:p>
            <a:endParaRPr/>
          </a:p>
        </p:txBody>
      </p:sp>
      <p:sp>
        <p:nvSpPr>
          <p:cNvPr id="34" name="Shape 34"/>
          <p:cNvSpPr txBox="1">
            <a:spLocks noGrp="1"/>
          </p:cNvSpPr>
          <p:nvPr>
            <p:ph type="sldNum" idx="12"/>
          </p:nvPr>
        </p:nvSpPr>
        <p:spPr>
          <a:xfrm>
            <a:off x="30500845" y="19896388"/>
            <a:ext cx="1975320" cy="1679360"/>
          </a:xfrm>
          <a:prstGeom prst="rect">
            <a:avLst/>
          </a:prstGeom>
        </p:spPr>
        <p:txBody>
          <a:bodyPr lIns="91425" tIns="91425" rIns="91425" bIns="91425" anchor="ctr" anchorCtr="0">
            <a:noAutofit/>
          </a:bodyPr>
          <a:lstStyle/>
          <a:p>
            <a:fld id="{00000000-1234-1234-1234-123412341234}" type="slidenum">
              <a:rPr lang="en" smtClean="0"/>
              <a:pPr/>
              <a:t>‹#›</a:t>
            </a:fld>
            <a:endParaRPr lang="e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cSld name="Section title and description">
    <p:spTree>
      <p:nvGrpSpPr>
        <p:cNvPr id="1" name="Shape 35"/>
        <p:cNvGrpSpPr/>
        <p:nvPr/>
      </p:nvGrpSpPr>
      <p:grpSpPr>
        <a:xfrm>
          <a:off x="0" y="0"/>
          <a:ext cx="0" cy="0"/>
          <a:chOff x="0" y="0"/>
          <a:chExt cx="0" cy="0"/>
        </a:xfrm>
      </p:grpSpPr>
      <p:sp>
        <p:nvSpPr>
          <p:cNvPr id="36" name="Shape 36"/>
          <p:cNvSpPr/>
          <p:nvPr/>
        </p:nvSpPr>
        <p:spPr>
          <a:xfrm>
            <a:off x="16459200" y="-533"/>
            <a:ext cx="16459200" cy="21945600"/>
          </a:xfrm>
          <a:prstGeom prst="rect">
            <a:avLst/>
          </a:prstGeom>
          <a:solidFill>
            <a:schemeClr val="lt2"/>
          </a:solidFill>
          <a:ln>
            <a:noFill/>
          </a:ln>
        </p:spPr>
        <p:txBody>
          <a:bodyPr lIns="329130" tIns="329130" rIns="329130" bIns="329130" anchor="ctr" anchorCtr="0">
            <a:noAutofit/>
          </a:bodyPr>
          <a:lstStyle/>
          <a:p>
            <a:pPr lvl="0">
              <a:spcBef>
                <a:spcPts val="0"/>
              </a:spcBef>
              <a:buNone/>
            </a:pPr>
            <a:endParaRPr sz="19354"/>
          </a:p>
        </p:txBody>
      </p:sp>
      <p:sp>
        <p:nvSpPr>
          <p:cNvPr id="37" name="Shape 37"/>
          <p:cNvSpPr txBox="1">
            <a:spLocks noGrp="1"/>
          </p:cNvSpPr>
          <p:nvPr>
            <p:ph type="title"/>
          </p:nvPr>
        </p:nvSpPr>
        <p:spPr>
          <a:xfrm>
            <a:off x="955800" y="5261547"/>
            <a:ext cx="14562720" cy="6324480"/>
          </a:xfrm>
          <a:prstGeom prst="rect">
            <a:avLst/>
          </a:prstGeom>
        </p:spPr>
        <p:txBody>
          <a:bodyPr lIns="91425" tIns="91425" rIns="91425" bIns="91425" anchor="b" anchorCtr="0"/>
          <a:lstStyle>
            <a:lvl1pPr lvl="0" algn="ctr">
              <a:spcBef>
                <a:spcPts val="0"/>
              </a:spcBef>
              <a:buSzPct val="100000"/>
              <a:defRPr sz="15120"/>
            </a:lvl1pPr>
            <a:lvl2pPr lvl="1" algn="ctr">
              <a:spcBef>
                <a:spcPts val="0"/>
              </a:spcBef>
              <a:buSzPct val="100000"/>
              <a:defRPr sz="15120"/>
            </a:lvl2pPr>
            <a:lvl3pPr lvl="2" algn="ctr">
              <a:spcBef>
                <a:spcPts val="0"/>
              </a:spcBef>
              <a:buSzPct val="100000"/>
              <a:defRPr sz="15120"/>
            </a:lvl3pPr>
            <a:lvl4pPr lvl="3" algn="ctr">
              <a:spcBef>
                <a:spcPts val="0"/>
              </a:spcBef>
              <a:buSzPct val="100000"/>
              <a:defRPr sz="15120"/>
            </a:lvl4pPr>
            <a:lvl5pPr lvl="4" algn="ctr">
              <a:spcBef>
                <a:spcPts val="0"/>
              </a:spcBef>
              <a:buSzPct val="100000"/>
              <a:defRPr sz="15120"/>
            </a:lvl5pPr>
            <a:lvl6pPr lvl="5" algn="ctr">
              <a:spcBef>
                <a:spcPts val="0"/>
              </a:spcBef>
              <a:buSzPct val="100000"/>
              <a:defRPr sz="15120"/>
            </a:lvl6pPr>
            <a:lvl7pPr lvl="6" algn="ctr">
              <a:spcBef>
                <a:spcPts val="0"/>
              </a:spcBef>
              <a:buSzPct val="100000"/>
              <a:defRPr sz="15120"/>
            </a:lvl7pPr>
            <a:lvl8pPr lvl="7" algn="ctr">
              <a:spcBef>
                <a:spcPts val="0"/>
              </a:spcBef>
              <a:buSzPct val="100000"/>
              <a:defRPr sz="15120"/>
            </a:lvl8pPr>
            <a:lvl9pPr lvl="8" algn="ctr">
              <a:spcBef>
                <a:spcPts val="0"/>
              </a:spcBef>
              <a:buSzPct val="100000"/>
              <a:defRPr sz="15120"/>
            </a:lvl9pPr>
          </a:lstStyle>
          <a:p>
            <a:endParaRPr/>
          </a:p>
        </p:txBody>
      </p:sp>
      <p:sp>
        <p:nvSpPr>
          <p:cNvPr id="38" name="Shape 38"/>
          <p:cNvSpPr txBox="1">
            <a:spLocks noGrp="1"/>
          </p:cNvSpPr>
          <p:nvPr>
            <p:ph type="subTitle" idx="1"/>
          </p:nvPr>
        </p:nvSpPr>
        <p:spPr>
          <a:xfrm>
            <a:off x="955800" y="11959787"/>
            <a:ext cx="14562720" cy="5269760"/>
          </a:xfrm>
          <a:prstGeom prst="rect">
            <a:avLst/>
          </a:prstGeom>
        </p:spPr>
        <p:txBody>
          <a:bodyPr lIns="91425" tIns="91425" rIns="91425" bIns="91425" anchor="t" anchorCtr="0"/>
          <a:lstStyle>
            <a:lvl1pPr lvl="0" algn="ctr">
              <a:lnSpc>
                <a:spcPct val="100000"/>
              </a:lnSpc>
              <a:spcBef>
                <a:spcPts val="0"/>
              </a:spcBef>
              <a:spcAft>
                <a:spcPts val="0"/>
              </a:spcAft>
              <a:buSzPct val="100000"/>
              <a:buNone/>
              <a:defRPr sz="7560"/>
            </a:lvl1pPr>
            <a:lvl2pPr lvl="1" algn="ctr">
              <a:lnSpc>
                <a:spcPct val="100000"/>
              </a:lnSpc>
              <a:spcBef>
                <a:spcPts val="0"/>
              </a:spcBef>
              <a:spcAft>
                <a:spcPts val="0"/>
              </a:spcAft>
              <a:buSzPct val="100000"/>
              <a:buNone/>
              <a:defRPr sz="7560"/>
            </a:lvl2pPr>
            <a:lvl3pPr lvl="2" algn="ctr">
              <a:lnSpc>
                <a:spcPct val="100000"/>
              </a:lnSpc>
              <a:spcBef>
                <a:spcPts val="0"/>
              </a:spcBef>
              <a:spcAft>
                <a:spcPts val="0"/>
              </a:spcAft>
              <a:buSzPct val="100000"/>
              <a:buNone/>
              <a:defRPr sz="7560"/>
            </a:lvl3pPr>
            <a:lvl4pPr lvl="3" algn="ctr">
              <a:lnSpc>
                <a:spcPct val="100000"/>
              </a:lnSpc>
              <a:spcBef>
                <a:spcPts val="0"/>
              </a:spcBef>
              <a:spcAft>
                <a:spcPts val="0"/>
              </a:spcAft>
              <a:buSzPct val="100000"/>
              <a:buNone/>
              <a:defRPr sz="7560"/>
            </a:lvl4pPr>
            <a:lvl5pPr lvl="4" algn="ctr">
              <a:lnSpc>
                <a:spcPct val="100000"/>
              </a:lnSpc>
              <a:spcBef>
                <a:spcPts val="0"/>
              </a:spcBef>
              <a:spcAft>
                <a:spcPts val="0"/>
              </a:spcAft>
              <a:buSzPct val="100000"/>
              <a:buNone/>
              <a:defRPr sz="7560"/>
            </a:lvl5pPr>
            <a:lvl6pPr lvl="5" algn="ctr">
              <a:lnSpc>
                <a:spcPct val="100000"/>
              </a:lnSpc>
              <a:spcBef>
                <a:spcPts val="0"/>
              </a:spcBef>
              <a:spcAft>
                <a:spcPts val="0"/>
              </a:spcAft>
              <a:buSzPct val="100000"/>
              <a:buNone/>
              <a:defRPr sz="7560"/>
            </a:lvl6pPr>
            <a:lvl7pPr lvl="6" algn="ctr">
              <a:lnSpc>
                <a:spcPct val="100000"/>
              </a:lnSpc>
              <a:spcBef>
                <a:spcPts val="0"/>
              </a:spcBef>
              <a:spcAft>
                <a:spcPts val="0"/>
              </a:spcAft>
              <a:buSzPct val="100000"/>
              <a:buNone/>
              <a:defRPr sz="7560"/>
            </a:lvl7pPr>
            <a:lvl8pPr lvl="7" algn="ctr">
              <a:lnSpc>
                <a:spcPct val="100000"/>
              </a:lnSpc>
              <a:spcBef>
                <a:spcPts val="0"/>
              </a:spcBef>
              <a:spcAft>
                <a:spcPts val="0"/>
              </a:spcAft>
              <a:buSzPct val="100000"/>
              <a:buNone/>
              <a:defRPr sz="7560"/>
            </a:lvl8pPr>
            <a:lvl9pPr lvl="8" algn="ctr">
              <a:lnSpc>
                <a:spcPct val="100000"/>
              </a:lnSpc>
              <a:spcBef>
                <a:spcPts val="0"/>
              </a:spcBef>
              <a:spcAft>
                <a:spcPts val="0"/>
              </a:spcAft>
              <a:buSzPct val="100000"/>
              <a:buNone/>
              <a:defRPr sz="7560"/>
            </a:lvl9pPr>
          </a:lstStyle>
          <a:p>
            <a:endParaRPr/>
          </a:p>
        </p:txBody>
      </p:sp>
      <p:sp>
        <p:nvSpPr>
          <p:cNvPr id="39" name="Shape 39"/>
          <p:cNvSpPr txBox="1">
            <a:spLocks noGrp="1"/>
          </p:cNvSpPr>
          <p:nvPr>
            <p:ph type="body" idx="2"/>
          </p:nvPr>
        </p:nvSpPr>
        <p:spPr>
          <a:xfrm>
            <a:off x="17782200" y="3089387"/>
            <a:ext cx="13813200" cy="15765760"/>
          </a:xfrm>
          <a:prstGeom prst="rect">
            <a:avLst/>
          </a:prstGeom>
        </p:spPr>
        <p:txBody>
          <a:bodyPr lIns="91425" tIns="91425" rIns="91425" bIns="91425" anchor="ctr" anchorCtr="0"/>
          <a:lstStyle>
            <a:lvl1pPr lvl="0">
              <a:spcBef>
                <a:spcPts val="0"/>
              </a:spcBef>
              <a:defRPr/>
            </a:lvl1pPr>
            <a:lvl2pPr lvl="1">
              <a:spcBef>
                <a:spcPts val="0"/>
              </a:spcBef>
              <a:defRPr/>
            </a:lvl2pPr>
            <a:lvl3pPr lvl="2">
              <a:spcBef>
                <a:spcPts val="0"/>
              </a:spcBef>
              <a:defRPr/>
            </a:lvl3pPr>
            <a:lvl4pPr lvl="3">
              <a:spcBef>
                <a:spcPts val="0"/>
              </a:spcBef>
              <a:defRPr/>
            </a:lvl4pPr>
            <a:lvl5pPr lvl="4">
              <a:spcBef>
                <a:spcPts val="0"/>
              </a:spcBef>
              <a:defRPr/>
            </a:lvl5pPr>
            <a:lvl6pPr lvl="5">
              <a:spcBef>
                <a:spcPts val="0"/>
              </a:spcBef>
              <a:defRPr/>
            </a:lvl6pPr>
            <a:lvl7pPr lvl="6">
              <a:spcBef>
                <a:spcPts val="0"/>
              </a:spcBef>
              <a:defRPr/>
            </a:lvl7pPr>
            <a:lvl8pPr lvl="7">
              <a:spcBef>
                <a:spcPts val="0"/>
              </a:spcBef>
              <a:defRPr/>
            </a:lvl8pPr>
            <a:lvl9pPr lvl="8">
              <a:spcBef>
                <a:spcPts val="0"/>
              </a:spcBef>
              <a:defRPr/>
            </a:lvl9pPr>
          </a:lstStyle>
          <a:p>
            <a:endParaRPr/>
          </a:p>
        </p:txBody>
      </p:sp>
      <p:sp>
        <p:nvSpPr>
          <p:cNvPr id="40" name="Shape 40"/>
          <p:cNvSpPr txBox="1">
            <a:spLocks noGrp="1"/>
          </p:cNvSpPr>
          <p:nvPr>
            <p:ph type="sldNum" idx="12"/>
          </p:nvPr>
        </p:nvSpPr>
        <p:spPr>
          <a:xfrm>
            <a:off x="30500845" y="19896388"/>
            <a:ext cx="1975320" cy="1679360"/>
          </a:xfrm>
          <a:prstGeom prst="rect">
            <a:avLst/>
          </a:prstGeom>
        </p:spPr>
        <p:txBody>
          <a:bodyPr lIns="91425" tIns="91425" rIns="91425" bIns="91425" anchor="ctr" anchorCtr="0">
            <a:noAutofit/>
          </a:bodyPr>
          <a:lstStyle/>
          <a:p>
            <a:fld id="{00000000-1234-1234-1234-123412341234}" type="slidenum">
              <a:rPr lang="en" smtClean="0"/>
              <a:pPr/>
              <a:t>‹#›</a:t>
            </a:fld>
            <a:endParaRPr lang="e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cSld name="Caption">
    <p:spTree>
      <p:nvGrpSpPr>
        <p:cNvPr id="1" name="Shape 41"/>
        <p:cNvGrpSpPr/>
        <p:nvPr/>
      </p:nvGrpSpPr>
      <p:grpSpPr>
        <a:xfrm>
          <a:off x="0" y="0"/>
          <a:ext cx="0" cy="0"/>
          <a:chOff x="0" y="0"/>
          <a:chExt cx="0" cy="0"/>
        </a:xfrm>
      </p:grpSpPr>
      <p:sp>
        <p:nvSpPr>
          <p:cNvPr id="42" name="Shape 42"/>
          <p:cNvSpPr txBox="1">
            <a:spLocks noGrp="1"/>
          </p:cNvSpPr>
          <p:nvPr>
            <p:ph type="body" idx="1"/>
          </p:nvPr>
        </p:nvSpPr>
        <p:spPr>
          <a:xfrm>
            <a:off x="1122120" y="18050453"/>
            <a:ext cx="21595680" cy="2581760"/>
          </a:xfrm>
          <a:prstGeom prst="rect">
            <a:avLst/>
          </a:prstGeom>
        </p:spPr>
        <p:txBody>
          <a:bodyPr lIns="91425" tIns="91425" rIns="91425" bIns="91425" anchor="ctr" anchorCtr="0"/>
          <a:lstStyle>
            <a:lvl1pPr lvl="0">
              <a:lnSpc>
                <a:spcPct val="100000"/>
              </a:lnSpc>
              <a:spcBef>
                <a:spcPts val="0"/>
              </a:spcBef>
              <a:spcAft>
                <a:spcPts val="0"/>
              </a:spcAft>
              <a:buNone/>
              <a:defRPr/>
            </a:lvl1pPr>
          </a:lstStyle>
          <a:p>
            <a:endParaRPr/>
          </a:p>
        </p:txBody>
      </p:sp>
      <p:sp>
        <p:nvSpPr>
          <p:cNvPr id="43" name="Shape 43"/>
          <p:cNvSpPr txBox="1">
            <a:spLocks noGrp="1"/>
          </p:cNvSpPr>
          <p:nvPr>
            <p:ph type="sldNum" idx="12"/>
          </p:nvPr>
        </p:nvSpPr>
        <p:spPr>
          <a:xfrm>
            <a:off x="30500845" y="19896388"/>
            <a:ext cx="1975320" cy="1679360"/>
          </a:xfrm>
          <a:prstGeom prst="rect">
            <a:avLst/>
          </a:prstGeom>
        </p:spPr>
        <p:txBody>
          <a:bodyPr lIns="91425" tIns="91425" rIns="91425" bIns="91425" anchor="ctr" anchorCtr="0">
            <a:noAutofit/>
          </a:bodyPr>
          <a:lstStyle/>
          <a:p>
            <a:fld id="{00000000-1234-1234-1234-123412341234}" type="slidenum">
              <a:rPr lang="en" smtClean="0"/>
              <a:pPr/>
              <a:t>‹#›</a:t>
            </a:fld>
            <a:endParaRPr lang="e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sp>
        <p:nvSpPr>
          <p:cNvPr id="6" name="Shape 6"/>
          <p:cNvSpPr txBox="1">
            <a:spLocks noGrp="1"/>
          </p:cNvSpPr>
          <p:nvPr>
            <p:ph type="title"/>
          </p:nvPr>
        </p:nvSpPr>
        <p:spPr>
          <a:xfrm>
            <a:off x="1122120" y="1898773"/>
            <a:ext cx="30674160" cy="2443520"/>
          </a:xfrm>
          <a:prstGeom prst="rect">
            <a:avLst/>
          </a:prstGeom>
          <a:noFill/>
          <a:ln>
            <a:noFill/>
          </a:ln>
        </p:spPr>
        <p:txBody>
          <a:bodyPr lIns="91425" tIns="91425" rIns="91425" bIns="91425" anchor="t" anchorCtr="0"/>
          <a:lstStyle>
            <a:lvl1pPr lvl="0">
              <a:spcBef>
                <a:spcPts val="0"/>
              </a:spcBef>
              <a:buClr>
                <a:schemeClr val="dk1"/>
              </a:buClr>
              <a:buSzPct val="100000"/>
              <a:buNone/>
              <a:defRPr sz="2800">
                <a:solidFill>
                  <a:schemeClr val="dk1"/>
                </a:solidFill>
              </a:defRPr>
            </a:lvl1pPr>
            <a:lvl2pPr lvl="1">
              <a:spcBef>
                <a:spcPts val="0"/>
              </a:spcBef>
              <a:buClr>
                <a:schemeClr val="dk1"/>
              </a:buClr>
              <a:buSzPct val="100000"/>
              <a:buNone/>
              <a:defRPr sz="2800">
                <a:solidFill>
                  <a:schemeClr val="dk1"/>
                </a:solidFill>
              </a:defRPr>
            </a:lvl2pPr>
            <a:lvl3pPr lvl="2">
              <a:spcBef>
                <a:spcPts val="0"/>
              </a:spcBef>
              <a:buClr>
                <a:schemeClr val="dk1"/>
              </a:buClr>
              <a:buSzPct val="100000"/>
              <a:buNone/>
              <a:defRPr sz="2800">
                <a:solidFill>
                  <a:schemeClr val="dk1"/>
                </a:solidFill>
              </a:defRPr>
            </a:lvl3pPr>
            <a:lvl4pPr lvl="3">
              <a:spcBef>
                <a:spcPts val="0"/>
              </a:spcBef>
              <a:buClr>
                <a:schemeClr val="dk1"/>
              </a:buClr>
              <a:buSzPct val="100000"/>
              <a:buNone/>
              <a:defRPr sz="2800">
                <a:solidFill>
                  <a:schemeClr val="dk1"/>
                </a:solidFill>
              </a:defRPr>
            </a:lvl4pPr>
            <a:lvl5pPr lvl="4">
              <a:spcBef>
                <a:spcPts val="0"/>
              </a:spcBef>
              <a:buClr>
                <a:schemeClr val="dk1"/>
              </a:buClr>
              <a:buSzPct val="100000"/>
              <a:buNone/>
              <a:defRPr sz="2800">
                <a:solidFill>
                  <a:schemeClr val="dk1"/>
                </a:solidFill>
              </a:defRPr>
            </a:lvl5pPr>
            <a:lvl6pPr lvl="5">
              <a:spcBef>
                <a:spcPts val="0"/>
              </a:spcBef>
              <a:buClr>
                <a:schemeClr val="dk1"/>
              </a:buClr>
              <a:buSzPct val="100000"/>
              <a:buNone/>
              <a:defRPr sz="2800">
                <a:solidFill>
                  <a:schemeClr val="dk1"/>
                </a:solidFill>
              </a:defRPr>
            </a:lvl6pPr>
            <a:lvl7pPr lvl="6">
              <a:spcBef>
                <a:spcPts val="0"/>
              </a:spcBef>
              <a:buClr>
                <a:schemeClr val="dk1"/>
              </a:buClr>
              <a:buSzPct val="100000"/>
              <a:buNone/>
              <a:defRPr sz="2800">
                <a:solidFill>
                  <a:schemeClr val="dk1"/>
                </a:solidFill>
              </a:defRPr>
            </a:lvl7pPr>
            <a:lvl8pPr lvl="7">
              <a:spcBef>
                <a:spcPts val="0"/>
              </a:spcBef>
              <a:buClr>
                <a:schemeClr val="dk1"/>
              </a:buClr>
              <a:buSzPct val="100000"/>
              <a:buNone/>
              <a:defRPr sz="2800">
                <a:solidFill>
                  <a:schemeClr val="dk1"/>
                </a:solidFill>
              </a:defRPr>
            </a:lvl8pPr>
            <a:lvl9pPr lvl="8">
              <a:spcBef>
                <a:spcPts val="0"/>
              </a:spcBef>
              <a:buClr>
                <a:schemeClr val="dk1"/>
              </a:buClr>
              <a:buSzPct val="100000"/>
              <a:buNone/>
              <a:defRPr sz="2800">
                <a:solidFill>
                  <a:schemeClr val="dk1"/>
                </a:solidFill>
              </a:defRPr>
            </a:lvl9pPr>
          </a:lstStyle>
          <a:p>
            <a:endParaRPr/>
          </a:p>
        </p:txBody>
      </p:sp>
      <p:sp>
        <p:nvSpPr>
          <p:cNvPr id="7" name="Shape 7"/>
          <p:cNvSpPr txBox="1">
            <a:spLocks noGrp="1"/>
          </p:cNvSpPr>
          <p:nvPr>
            <p:ph type="body" idx="1"/>
          </p:nvPr>
        </p:nvSpPr>
        <p:spPr>
          <a:xfrm>
            <a:off x="1122120" y="4917227"/>
            <a:ext cx="30674160" cy="14576640"/>
          </a:xfrm>
          <a:prstGeom prst="rect">
            <a:avLst/>
          </a:prstGeom>
          <a:noFill/>
          <a:ln>
            <a:noFill/>
          </a:ln>
        </p:spPr>
        <p:txBody>
          <a:bodyPr lIns="91425" tIns="91425" rIns="91425" bIns="91425" anchor="t" anchorCtr="0"/>
          <a:lstStyle>
            <a:lvl1pPr lvl="0">
              <a:lnSpc>
                <a:spcPct val="115000"/>
              </a:lnSpc>
              <a:spcBef>
                <a:spcPts val="0"/>
              </a:spcBef>
              <a:spcAft>
                <a:spcPts val="1600"/>
              </a:spcAft>
              <a:buClr>
                <a:schemeClr val="dk2"/>
              </a:buClr>
              <a:buSzPct val="100000"/>
              <a:defRPr sz="1800">
                <a:solidFill>
                  <a:schemeClr val="dk2"/>
                </a:solidFill>
              </a:defRPr>
            </a:lvl1pPr>
            <a:lvl2pPr lvl="1">
              <a:lnSpc>
                <a:spcPct val="115000"/>
              </a:lnSpc>
              <a:spcBef>
                <a:spcPts val="0"/>
              </a:spcBef>
              <a:spcAft>
                <a:spcPts val="1600"/>
              </a:spcAft>
              <a:buClr>
                <a:schemeClr val="dk2"/>
              </a:buClr>
              <a:defRPr>
                <a:solidFill>
                  <a:schemeClr val="dk2"/>
                </a:solidFill>
              </a:defRPr>
            </a:lvl2pPr>
            <a:lvl3pPr lvl="2">
              <a:lnSpc>
                <a:spcPct val="115000"/>
              </a:lnSpc>
              <a:spcBef>
                <a:spcPts val="0"/>
              </a:spcBef>
              <a:spcAft>
                <a:spcPts val="1600"/>
              </a:spcAft>
              <a:buClr>
                <a:schemeClr val="dk2"/>
              </a:buClr>
              <a:defRPr>
                <a:solidFill>
                  <a:schemeClr val="dk2"/>
                </a:solidFill>
              </a:defRPr>
            </a:lvl3pPr>
            <a:lvl4pPr lvl="3">
              <a:lnSpc>
                <a:spcPct val="115000"/>
              </a:lnSpc>
              <a:spcBef>
                <a:spcPts val="0"/>
              </a:spcBef>
              <a:spcAft>
                <a:spcPts val="1600"/>
              </a:spcAft>
              <a:buClr>
                <a:schemeClr val="dk2"/>
              </a:buClr>
              <a:defRPr>
                <a:solidFill>
                  <a:schemeClr val="dk2"/>
                </a:solidFill>
              </a:defRPr>
            </a:lvl4pPr>
            <a:lvl5pPr lvl="4">
              <a:lnSpc>
                <a:spcPct val="115000"/>
              </a:lnSpc>
              <a:spcBef>
                <a:spcPts val="0"/>
              </a:spcBef>
              <a:spcAft>
                <a:spcPts val="1600"/>
              </a:spcAft>
              <a:buClr>
                <a:schemeClr val="dk2"/>
              </a:buClr>
              <a:defRPr>
                <a:solidFill>
                  <a:schemeClr val="dk2"/>
                </a:solidFill>
              </a:defRPr>
            </a:lvl5pPr>
            <a:lvl6pPr lvl="5">
              <a:lnSpc>
                <a:spcPct val="115000"/>
              </a:lnSpc>
              <a:spcBef>
                <a:spcPts val="0"/>
              </a:spcBef>
              <a:spcAft>
                <a:spcPts val="1600"/>
              </a:spcAft>
              <a:buClr>
                <a:schemeClr val="dk2"/>
              </a:buClr>
              <a:defRPr>
                <a:solidFill>
                  <a:schemeClr val="dk2"/>
                </a:solidFill>
              </a:defRPr>
            </a:lvl6pPr>
            <a:lvl7pPr lvl="6">
              <a:lnSpc>
                <a:spcPct val="115000"/>
              </a:lnSpc>
              <a:spcBef>
                <a:spcPts val="0"/>
              </a:spcBef>
              <a:spcAft>
                <a:spcPts val="1600"/>
              </a:spcAft>
              <a:buClr>
                <a:schemeClr val="dk2"/>
              </a:buClr>
              <a:defRPr>
                <a:solidFill>
                  <a:schemeClr val="dk2"/>
                </a:solidFill>
              </a:defRPr>
            </a:lvl7pPr>
            <a:lvl8pPr lvl="7">
              <a:lnSpc>
                <a:spcPct val="115000"/>
              </a:lnSpc>
              <a:spcBef>
                <a:spcPts val="0"/>
              </a:spcBef>
              <a:spcAft>
                <a:spcPts val="1600"/>
              </a:spcAft>
              <a:buClr>
                <a:schemeClr val="dk2"/>
              </a:buClr>
              <a:defRPr>
                <a:solidFill>
                  <a:schemeClr val="dk2"/>
                </a:solidFill>
              </a:defRPr>
            </a:lvl8pPr>
            <a:lvl9pPr lvl="8">
              <a:lnSpc>
                <a:spcPct val="115000"/>
              </a:lnSpc>
              <a:spcBef>
                <a:spcPts val="0"/>
              </a:spcBef>
              <a:spcAft>
                <a:spcPts val="1600"/>
              </a:spcAft>
              <a:buClr>
                <a:schemeClr val="dk2"/>
              </a:buClr>
              <a:defRPr>
                <a:solidFill>
                  <a:schemeClr val="dk2"/>
                </a:solidFill>
              </a:defRPr>
            </a:lvl9pPr>
          </a:lstStyle>
          <a:p>
            <a:endParaRPr/>
          </a:p>
        </p:txBody>
      </p:sp>
      <p:sp>
        <p:nvSpPr>
          <p:cNvPr id="8" name="Shape 8"/>
          <p:cNvSpPr txBox="1">
            <a:spLocks noGrp="1"/>
          </p:cNvSpPr>
          <p:nvPr>
            <p:ph type="sldNum" idx="12"/>
          </p:nvPr>
        </p:nvSpPr>
        <p:spPr>
          <a:xfrm>
            <a:off x="30500845" y="19896388"/>
            <a:ext cx="1975320" cy="1679360"/>
          </a:xfrm>
          <a:prstGeom prst="rect">
            <a:avLst/>
          </a:prstGeom>
          <a:noFill/>
          <a:ln>
            <a:noFill/>
          </a:ln>
        </p:spPr>
        <p:txBody>
          <a:bodyPr lIns="91425" tIns="91425" rIns="91425" bIns="91425" anchor="ctr" anchorCtr="0">
            <a:noAutofit/>
          </a:bodyPr>
          <a:lstStyle/>
          <a:p>
            <a:pPr algn="r"/>
            <a:fld id="{00000000-1234-1234-1234-123412341234}" type="slidenum">
              <a:rPr lang="en" sz="3600" smtClean="0">
                <a:solidFill>
                  <a:schemeClr val="dk2"/>
                </a:solidFill>
              </a:rPr>
              <a:pPr algn="r"/>
              <a:t>‹#›</a:t>
            </a:fld>
            <a:endParaRPr lang="en" sz="3600">
              <a:solidFill>
                <a:schemeClr val="dk2"/>
              </a:solidFill>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504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504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504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504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504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504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504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504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504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504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504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504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504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504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504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504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504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504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5040" b="0" i="0" u="none" strike="noStrike" cap="none">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0"/>
        <p:cNvGrpSpPr/>
        <p:nvPr/>
      </p:nvGrpSpPr>
      <p:grpSpPr>
        <a:xfrm>
          <a:off x="0" y="0"/>
          <a:ext cx="0" cy="0"/>
          <a:chOff x="0" y="0"/>
          <a:chExt cx="0" cy="0"/>
        </a:xfrm>
      </p:grpSpPr>
      <p:sp>
        <p:nvSpPr>
          <p:cNvPr id="51" name="Shape 51"/>
          <p:cNvSpPr txBox="1">
            <a:spLocks noGrp="1"/>
          </p:cNvSpPr>
          <p:nvPr>
            <p:ph type="title"/>
          </p:nvPr>
        </p:nvSpPr>
        <p:spPr>
          <a:xfrm>
            <a:off x="2263146" y="1168401"/>
            <a:ext cx="28392116" cy="4241801"/>
          </a:xfrm>
          <a:prstGeom prst="rect">
            <a:avLst/>
          </a:prstGeom>
          <a:noFill/>
          <a:ln>
            <a:noFill/>
          </a:ln>
        </p:spPr>
        <p:txBody>
          <a:bodyPr lIns="20500" tIns="20500" rIns="20500" bIns="20500" anchor="ctr" anchorCtr="0"/>
          <a:lstStyle>
            <a:lvl1pPr marL="0" marR="0" lvl="0" indent="0" algn="l" rtl="0">
              <a:lnSpc>
                <a:spcPct val="90000"/>
              </a:lnSpc>
              <a:spcBef>
                <a:spcPts val="0"/>
              </a:spcBef>
              <a:buClr>
                <a:schemeClr val="dk1"/>
              </a:buClr>
              <a:buSzPct val="25000"/>
              <a:buFont typeface="Calibri"/>
              <a:buNone/>
              <a:defRPr sz="3600" b="0" i="0" u="none" strike="noStrike" cap="none">
                <a:solidFill>
                  <a:schemeClr val="dk1"/>
                </a:solidFill>
                <a:latin typeface="Calibri"/>
                <a:ea typeface="Calibri"/>
                <a:cs typeface="Calibri"/>
                <a:sym typeface="Calibri"/>
              </a:defRPr>
            </a:lvl1pPr>
            <a:lvl2pPr lvl="1" indent="0">
              <a:spcBef>
                <a:spcPts val="0"/>
              </a:spcBef>
              <a:buSzPct val="75000"/>
              <a:buNone/>
              <a:defRPr sz="400"/>
            </a:lvl2pPr>
            <a:lvl3pPr lvl="2" indent="0">
              <a:spcBef>
                <a:spcPts val="0"/>
              </a:spcBef>
              <a:buSzPct val="75000"/>
              <a:buNone/>
              <a:defRPr sz="400"/>
            </a:lvl3pPr>
            <a:lvl4pPr lvl="3" indent="0">
              <a:spcBef>
                <a:spcPts val="0"/>
              </a:spcBef>
              <a:buSzPct val="75000"/>
              <a:buNone/>
              <a:defRPr sz="400"/>
            </a:lvl4pPr>
            <a:lvl5pPr lvl="4" indent="0">
              <a:spcBef>
                <a:spcPts val="0"/>
              </a:spcBef>
              <a:buSzPct val="75000"/>
              <a:buNone/>
              <a:defRPr sz="400"/>
            </a:lvl5pPr>
            <a:lvl6pPr lvl="5" indent="0">
              <a:spcBef>
                <a:spcPts val="0"/>
              </a:spcBef>
              <a:buSzPct val="75000"/>
              <a:buNone/>
              <a:defRPr sz="400"/>
            </a:lvl6pPr>
            <a:lvl7pPr lvl="6" indent="0">
              <a:spcBef>
                <a:spcPts val="0"/>
              </a:spcBef>
              <a:buSzPct val="75000"/>
              <a:buNone/>
              <a:defRPr sz="400"/>
            </a:lvl7pPr>
            <a:lvl8pPr lvl="7" indent="0">
              <a:spcBef>
                <a:spcPts val="0"/>
              </a:spcBef>
              <a:buSzPct val="75000"/>
              <a:buNone/>
              <a:defRPr sz="400"/>
            </a:lvl8pPr>
            <a:lvl9pPr lvl="8" indent="0">
              <a:spcBef>
                <a:spcPts val="0"/>
              </a:spcBef>
              <a:buSzPct val="75000"/>
              <a:buNone/>
              <a:defRPr sz="400"/>
            </a:lvl9pPr>
          </a:lstStyle>
          <a:p>
            <a:endParaRPr/>
          </a:p>
        </p:txBody>
      </p:sp>
      <p:sp>
        <p:nvSpPr>
          <p:cNvPr id="52" name="Shape 52"/>
          <p:cNvSpPr txBox="1">
            <a:spLocks noGrp="1"/>
          </p:cNvSpPr>
          <p:nvPr>
            <p:ph type="body" idx="1"/>
          </p:nvPr>
        </p:nvSpPr>
        <p:spPr>
          <a:xfrm>
            <a:off x="2263146" y="5842003"/>
            <a:ext cx="28392116" cy="13924279"/>
          </a:xfrm>
          <a:prstGeom prst="rect">
            <a:avLst/>
          </a:prstGeom>
          <a:noFill/>
          <a:ln>
            <a:noFill/>
          </a:ln>
        </p:spPr>
        <p:txBody>
          <a:bodyPr lIns="20500" tIns="20500" rIns="20500" bIns="20500" anchor="t" anchorCtr="0"/>
          <a:lstStyle>
            <a:lvl1pPr marL="190500" marR="0" lvl="0" indent="-50800" algn="l" rtl="0">
              <a:lnSpc>
                <a:spcPct val="90000"/>
              </a:lnSpc>
              <a:spcBef>
                <a:spcPts val="800"/>
              </a:spcBef>
              <a:buClr>
                <a:schemeClr val="dk1"/>
              </a:buClr>
              <a:buSzPct val="100000"/>
              <a:buFont typeface="Arial"/>
              <a:buChar char="•"/>
              <a:defRPr sz="2300" b="0" i="0" u="none" strike="noStrike" cap="none">
                <a:solidFill>
                  <a:schemeClr val="dk1"/>
                </a:solidFill>
                <a:latin typeface="Calibri"/>
                <a:ea typeface="Calibri"/>
                <a:cs typeface="Calibri"/>
                <a:sym typeface="Calibri"/>
              </a:defRPr>
            </a:lvl1pPr>
            <a:lvl2pPr marL="558800" marR="0" lvl="1" indent="-63500" algn="l" rtl="0">
              <a:lnSpc>
                <a:spcPct val="90000"/>
              </a:lnSpc>
              <a:spcBef>
                <a:spcPts val="400"/>
              </a:spcBef>
              <a:buClr>
                <a:schemeClr val="dk1"/>
              </a:buClr>
              <a:buSzPct val="100000"/>
              <a:buFont typeface="Arial"/>
              <a:buChar char="•"/>
              <a:defRPr sz="1900" b="0" i="0" u="none" strike="noStrike" cap="none">
                <a:solidFill>
                  <a:schemeClr val="dk1"/>
                </a:solidFill>
                <a:latin typeface="Calibri"/>
                <a:ea typeface="Calibri"/>
                <a:cs typeface="Calibri"/>
                <a:sym typeface="Calibri"/>
              </a:defRPr>
            </a:lvl2pPr>
            <a:lvl3pPr marL="927100" marR="0" lvl="2" indent="-88900" algn="l" rtl="0">
              <a:lnSpc>
                <a:spcPct val="90000"/>
              </a:lnSpc>
              <a:spcBef>
                <a:spcPts val="400"/>
              </a:spcBef>
              <a:buClr>
                <a:schemeClr val="dk1"/>
              </a:buClr>
              <a:buSzPct val="100000"/>
              <a:buFont typeface="Arial"/>
              <a:buChar char="•"/>
              <a:defRPr sz="1600" b="0" i="0" u="none" strike="noStrike" cap="none">
                <a:solidFill>
                  <a:schemeClr val="dk1"/>
                </a:solidFill>
                <a:latin typeface="Calibri"/>
                <a:ea typeface="Calibri"/>
                <a:cs typeface="Calibri"/>
                <a:sym typeface="Calibri"/>
              </a:defRPr>
            </a:lvl3pPr>
            <a:lvl4pPr marL="1295400" marR="0" lvl="3" indent="-101600" algn="l" rtl="0">
              <a:lnSpc>
                <a:spcPct val="90000"/>
              </a:lnSpc>
              <a:spcBef>
                <a:spcPts val="400"/>
              </a:spcBef>
              <a:buClr>
                <a:schemeClr val="dk1"/>
              </a:buClr>
              <a:buSzPct val="100000"/>
              <a:buFont typeface="Arial"/>
              <a:buChar char="•"/>
              <a:defRPr sz="1500" b="0" i="0" u="none" strike="noStrike" cap="none">
                <a:solidFill>
                  <a:schemeClr val="dk1"/>
                </a:solidFill>
                <a:latin typeface="Calibri"/>
                <a:ea typeface="Calibri"/>
                <a:cs typeface="Calibri"/>
                <a:sym typeface="Calibri"/>
              </a:defRPr>
            </a:lvl4pPr>
            <a:lvl5pPr marL="1663700" marR="0" lvl="4" indent="-101600" algn="l" rtl="0">
              <a:lnSpc>
                <a:spcPct val="90000"/>
              </a:lnSpc>
              <a:spcBef>
                <a:spcPts val="400"/>
              </a:spcBef>
              <a:buClr>
                <a:schemeClr val="dk1"/>
              </a:buClr>
              <a:buSzPct val="100000"/>
              <a:buFont typeface="Arial"/>
              <a:buChar char="•"/>
              <a:defRPr sz="1500" b="0" i="0" u="none" strike="noStrike" cap="none">
                <a:solidFill>
                  <a:schemeClr val="dk1"/>
                </a:solidFill>
                <a:latin typeface="Calibri"/>
                <a:ea typeface="Calibri"/>
                <a:cs typeface="Calibri"/>
                <a:sym typeface="Calibri"/>
              </a:defRPr>
            </a:lvl5pPr>
            <a:lvl6pPr marL="2032000" marR="0" lvl="5" indent="-88900" algn="l" rtl="0">
              <a:lnSpc>
                <a:spcPct val="90000"/>
              </a:lnSpc>
              <a:spcBef>
                <a:spcPts val="400"/>
              </a:spcBef>
              <a:buClr>
                <a:schemeClr val="dk1"/>
              </a:buClr>
              <a:buSzPct val="100000"/>
              <a:buFont typeface="Arial"/>
              <a:buChar char="•"/>
              <a:defRPr sz="1500" b="0" i="0" u="none" strike="noStrike" cap="none">
                <a:solidFill>
                  <a:schemeClr val="dk1"/>
                </a:solidFill>
                <a:latin typeface="Calibri"/>
                <a:ea typeface="Calibri"/>
                <a:cs typeface="Calibri"/>
                <a:sym typeface="Calibri"/>
              </a:defRPr>
            </a:lvl6pPr>
            <a:lvl7pPr marL="2400300" marR="0" lvl="6" indent="-88900" algn="l" rtl="0">
              <a:lnSpc>
                <a:spcPct val="90000"/>
              </a:lnSpc>
              <a:spcBef>
                <a:spcPts val="400"/>
              </a:spcBef>
              <a:buClr>
                <a:schemeClr val="dk1"/>
              </a:buClr>
              <a:buSzPct val="100000"/>
              <a:buFont typeface="Arial"/>
              <a:buChar char="•"/>
              <a:defRPr sz="1500" b="0" i="0" u="none" strike="noStrike" cap="none">
                <a:solidFill>
                  <a:schemeClr val="dk1"/>
                </a:solidFill>
                <a:latin typeface="Calibri"/>
                <a:ea typeface="Calibri"/>
                <a:cs typeface="Calibri"/>
                <a:sym typeface="Calibri"/>
              </a:defRPr>
            </a:lvl7pPr>
            <a:lvl8pPr marL="2768600" marR="0" lvl="7" indent="-88900" algn="l" rtl="0">
              <a:lnSpc>
                <a:spcPct val="90000"/>
              </a:lnSpc>
              <a:spcBef>
                <a:spcPts val="400"/>
              </a:spcBef>
              <a:buClr>
                <a:schemeClr val="dk1"/>
              </a:buClr>
              <a:buSzPct val="100000"/>
              <a:buFont typeface="Arial"/>
              <a:buChar char="•"/>
              <a:defRPr sz="1500" b="0" i="0" u="none" strike="noStrike" cap="none">
                <a:solidFill>
                  <a:schemeClr val="dk1"/>
                </a:solidFill>
                <a:latin typeface="Calibri"/>
                <a:ea typeface="Calibri"/>
                <a:cs typeface="Calibri"/>
                <a:sym typeface="Calibri"/>
              </a:defRPr>
            </a:lvl8pPr>
            <a:lvl9pPr marL="3136900" marR="0" lvl="8" indent="-88900" algn="l" rtl="0">
              <a:lnSpc>
                <a:spcPct val="90000"/>
              </a:lnSpc>
              <a:spcBef>
                <a:spcPts val="400"/>
              </a:spcBef>
              <a:buClr>
                <a:schemeClr val="dk1"/>
              </a:buClr>
              <a:buSzPct val="100000"/>
              <a:buFont typeface="Arial"/>
              <a:buChar char="•"/>
              <a:defRPr sz="1500" b="0" i="0" u="none" strike="noStrike" cap="none">
                <a:solidFill>
                  <a:schemeClr val="dk1"/>
                </a:solidFill>
                <a:latin typeface="Calibri"/>
                <a:ea typeface="Calibri"/>
                <a:cs typeface="Calibri"/>
                <a:sym typeface="Calibri"/>
              </a:defRPr>
            </a:lvl9pPr>
          </a:lstStyle>
          <a:p>
            <a:endParaRPr/>
          </a:p>
        </p:txBody>
      </p:sp>
      <p:sp>
        <p:nvSpPr>
          <p:cNvPr id="53" name="Shape 53"/>
          <p:cNvSpPr txBox="1">
            <a:spLocks noGrp="1"/>
          </p:cNvSpPr>
          <p:nvPr>
            <p:ph type="dt" idx="10"/>
          </p:nvPr>
        </p:nvSpPr>
        <p:spPr>
          <a:xfrm>
            <a:off x="2263146" y="20340328"/>
            <a:ext cx="7406636" cy="1168397"/>
          </a:xfrm>
          <a:prstGeom prst="rect">
            <a:avLst/>
          </a:prstGeom>
          <a:noFill/>
          <a:ln>
            <a:noFill/>
          </a:ln>
        </p:spPr>
        <p:txBody>
          <a:bodyPr lIns="20500" tIns="20500" rIns="20500" bIns="20500" anchor="ctr" anchorCtr="0"/>
          <a:lstStyle>
            <a:lvl1pPr marL="0" marR="0" lvl="0" indent="0" algn="l" rtl="0">
              <a:spcBef>
                <a:spcPts val="0"/>
              </a:spcBef>
              <a:spcAft>
                <a:spcPts val="0"/>
              </a:spcAft>
              <a:buSzPct val="30000"/>
              <a:buNone/>
              <a:defRPr sz="3600" b="0" i="0" u="none" strike="noStrike" cap="none">
                <a:solidFill>
                  <a:srgbClr val="888888"/>
                </a:solidFill>
                <a:latin typeface="Arial"/>
                <a:ea typeface="Arial"/>
                <a:cs typeface="Arial"/>
                <a:sym typeface="Arial"/>
              </a:defRPr>
            </a:lvl1pPr>
            <a:lvl2pPr marL="1417320" marR="0" lvl="1" indent="-1051560" algn="l" rtl="0">
              <a:spcBef>
                <a:spcPts val="0"/>
              </a:spcBef>
              <a:spcAft>
                <a:spcPts val="0"/>
              </a:spcAft>
              <a:buSzPct val="25000"/>
              <a:buNone/>
              <a:defRPr sz="5400" b="0" i="0" u="none" strike="noStrike" cap="none">
                <a:solidFill>
                  <a:schemeClr val="dk1"/>
                </a:solidFill>
                <a:latin typeface="Arial"/>
                <a:ea typeface="Arial"/>
                <a:cs typeface="Arial"/>
                <a:sym typeface="Arial"/>
              </a:defRPr>
            </a:lvl2pPr>
            <a:lvl3pPr marL="2880360" marR="0" lvl="2" indent="-2148840" algn="l" rtl="0">
              <a:spcBef>
                <a:spcPts val="0"/>
              </a:spcBef>
              <a:spcAft>
                <a:spcPts val="0"/>
              </a:spcAft>
              <a:buSzPct val="25000"/>
              <a:buNone/>
              <a:defRPr sz="5400" b="0" i="0" u="none" strike="noStrike" cap="none">
                <a:solidFill>
                  <a:schemeClr val="dk1"/>
                </a:solidFill>
                <a:latin typeface="Arial"/>
                <a:ea typeface="Arial"/>
                <a:cs typeface="Arial"/>
                <a:sym typeface="Arial"/>
              </a:defRPr>
            </a:lvl3pPr>
            <a:lvl4pPr marL="4297680" marR="0" lvl="3" indent="-3200400" algn="l" rtl="0">
              <a:spcBef>
                <a:spcPts val="0"/>
              </a:spcBef>
              <a:spcAft>
                <a:spcPts val="0"/>
              </a:spcAft>
              <a:buSzPct val="25000"/>
              <a:buNone/>
              <a:defRPr sz="5400" b="0" i="0" u="none" strike="noStrike" cap="none">
                <a:solidFill>
                  <a:schemeClr val="dk1"/>
                </a:solidFill>
                <a:latin typeface="Arial"/>
                <a:ea typeface="Arial"/>
                <a:cs typeface="Arial"/>
                <a:sym typeface="Arial"/>
              </a:defRPr>
            </a:lvl4pPr>
            <a:lvl5pPr marL="5760720" marR="0" lvl="4" indent="-4297680" algn="l" rtl="0">
              <a:spcBef>
                <a:spcPts val="0"/>
              </a:spcBef>
              <a:spcAft>
                <a:spcPts val="0"/>
              </a:spcAft>
              <a:buSzPct val="25000"/>
              <a:buNone/>
              <a:defRPr sz="5400" b="0" i="0" u="none" strike="noStrike" cap="none">
                <a:solidFill>
                  <a:schemeClr val="dk1"/>
                </a:solidFill>
                <a:latin typeface="Arial"/>
                <a:ea typeface="Arial"/>
                <a:cs typeface="Arial"/>
                <a:sym typeface="Arial"/>
              </a:defRPr>
            </a:lvl5pPr>
            <a:lvl6pPr marL="1828800" marR="0" lvl="5" indent="0" algn="l" rtl="0">
              <a:spcBef>
                <a:spcPts val="0"/>
              </a:spcBef>
              <a:buSzPct val="25000"/>
              <a:buNone/>
              <a:defRPr sz="5400" b="0" i="0" u="none" strike="noStrike" cap="none">
                <a:solidFill>
                  <a:schemeClr val="dk1"/>
                </a:solidFill>
                <a:latin typeface="Arial"/>
                <a:ea typeface="Arial"/>
                <a:cs typeface="Arial"/>
                <a:sym typeface="Arial"/>
              </a:defRPr>
            </a:lvl6pPr>
            <a:lvl7pPr marL="2194560" marR="0" lvl="6" indent="0" algn="l" rtl="0">
              <a:spcBef>
                <a:spcPts val="0"/>
              </a:spcBef>
              <a:buSzPct val="25000"/>
              <a:buNone/>
              <a:defRPr sz="5400" b="0" i="0" u="none" strike="noStrike" cap="none">
                <a:solidFill>
                  <a:schemeClr val="dk1"/>
                </a:solidFill>
                <a:latin typeface="Arial"/>
                <a:ea typeface="Arial"/>
                <a:cs typeface="Arial"/>
                <a:sym typeface="Arial"/>
              </a:defRPr>
            </a:lvl7pPr>
            <a:lvl8pPr marL="2606040" marR="0" lvl="7" indent="0" algn="l" rtl="0">
              <a:spcBef>
                <a:spcPts val="0"/>
              </a:spcBef>
              <a:buSzPct val="25000"/>
              <a:buNone/>
              <a:defRPr sz="5400" b="0" i="0" u="none" strike="noStrike" cap="none">
                <a:solidFill>
                  <a:schemeClr val="dk1"/>
                </a:solidFill>
                <a:latin typeface="Arial"/>
                <a:ea typeface="Arial"/>
                <a:cs typeface="Arial"/>
                <a:sym typeface="Arial"/>
              </a:defRPr>
            </a:lvl8pPr>
            <a:lvl9pPr marL="2971800" marR="0" lvl="8" indent="0" algn="l" rtl="0">
              <a:spcBef>
                <a:spcPts val="0"/>
              </a:spcBef>
              <a:buSzPct val="25000"/>
              <a:buNone/>
              <a:defRPr sz="5400" b="0" i="0" u="none" strike="noStrike" cap="none">
                <a:solidFill>
                  <a:schemeClr val="dk1"/>
                </a:solidFill>
                <a:latin typeface="Arial"/>
                <a:ea typeface="Arial"/>
                <a:cs typeface="Arial"/>
                <a:sym typeface="Arial"/>
              </a:defRPr>
            </a:lvl9pPr>
          </a:lstStyle>
          <a:p>
            <a:endParaRPr/>
          </a:p>
        </p:txBody>
      </p:sp>
      <p:sp>
        <p:nvSpPr>
          <p:cNvPr id="54" name="Shape 54"/>
          <p:cNvSpPr txBox="1">
            <a:spLocks noGrp="1"/>
          </p:cNvSpPr>
          <p:nvPr>
            <p:ph type="ftr" idx="11"/>
          </p:nvPr>
        </p:nvSpPr>
        <p:spPr>
          <a:xfrm>
            <a:off x="10904220" y="20340328"/>
            <a:ext cx="11109960" cy="1168397"/>
          </a:xfrm>
          <a:prstGeom prst="rect">
            <a:avLst/>
          </a:prstGeom>
          <a:noFill/>
          <a:ln>
            <a:noFill/>
          </a:ln>
        </p:spPr>
        <p:txBody>
          <a:bodyPr lIns="20500" tIns="20500" rIns="20500" bIns="20500" anchor="ctr" anchorCtr="0"/>
          <a:lstStyle>
            <a:lvl1pPr marL="0" marR="0" lvl="0" indent="0" algn="ctr" rtl="0">
              <a:spcBef>
                <a:spcPts val="0"/>
              </a:spcBef>
              <a:spcAft>
                <a:spcPts val="0"/>
              </a:spcAft>
              <a:buSzPct val="30000"/>
              <a:buNone/>
              <a:defRPr sz="3600" b="0" i="0" u="none" strike="noStrike" cap="none">
                <a:solidFill>
                  <a:srgbClr val="888888"/>
                </a:solidFill>
                <a:latin typeface="Arial"/>
                <a:ea typeface="Arial"/>
                <a:cs typeface="Arial"/>
                <a:sym typeface="Arial"/>
              </a:defRPr>
            </a:lvl1pPr>
            <a:lvl2pPr marL="1417320" marR="0" lvl="1" indent="-1051560" algn="l" rtl="0">
              <a:spcBef>
                <a:spcPts val="0"/>
              </a:spcBef>
              <a:spcAft>
                <a:spcPts val="0"/>
              </a:spcAft>
              <a:buSzPct val="25000"/>
              <a:buNone/>
              <a:defRPr sz="5400" b="0" i="0" u="none" strike="noStrike" cap="none">
                <a:solidFill>
                  <a:schemeClr val="dk1"/>
                </a:solidFill>
                <a:latin typeface="Arial"/>
                <a:ea typeface="Arial"/>
                <a:cs typeface="Arial"/>
                <a:sym typeface="Arial"/>
              </a:defRPr>
            </a:lvl2pPr>
            <a:lvl3pPr marL="2880360" marR="0" lvl="2" indent="-2148840" algn="l" rtl="0">
              <a:spcBef>
                <a:spcPts val="0"/>
              </a:spcBef>
              <a:spcAft>
                <a:spcPts val="0"/>
              </a:spcAft>
              <a:buSzPct val="25000"/>
              <a:buNone/>
              <a:defRPr sz="5400" b="0" i="0" u="none" strike="noStrike" cap="none">
                <a:solidFill>
                  <a:schemeClr val="dk1"/>
                </a:solidFill>
                <a:latin typeface="Arial"/>
                <a:ea typeface="Arial"/>
                <a:cs typeface="Arial"/>
                <a:sym typeface="Arial"/>
              </a:defRPr>
            </a:lvl3pPr>
            <a:lvl4pPr marL="4297680" marR="0" lvl="3" indent="-3200400" algn="l" rtl="0">
              <a:spcBef>
                <a:spcPts val="0"/>
              </a:spcBef>
              <a:spcAft>
                <a:spcPts val="0"/>
              </a:spcAft>
              <a:buSzPct val="25000"/>
              <a:buNone/>
              <a:defRPr sz="5400" b="0" i="0" u="none" strike="noStrike" cap="none">
                <a:solidFill>
                  <a:schemeClr val="dk1"/>
                </a:solidFill>
                <a:latin typeface="Arial"/>
                <a:ea typeface="Arial"/>
                <a:cs typeface="Arial"/>
                <a:sym typeface="Arial"/>
              </a:defRPr>
            </a:lvl4pPr>
            <a:lvl5pPr marL="5760720" marR="0" lvl="4" indent="-4297680" algn="l" rtl="0">
              <a:spcBef>
                <a:spcPts val="0"/>
              </a:spcBef>
              <a:spcAft>
                <a:spcPts val="0"/>
              </a:spcAft>
              <a:buSzPct val="25000"/>
              <a:buNone/>
              <a:defRPr sz="5400" b="0" i="0" u="none" strike="noStrike" cap="none">
                <a:solidFill>
                  <a:schemeClr val="dk1"/>
                </a:solidFill>
                <a:latin typeface="Arial"/>
                <a:ea typeface="Arial"/>
                <a:cs typeface="Arial"/>
                <a:sym typeface="Arial"/>
              </a:defRPr>
            </a:lvl5pPr>
            <a:lvl6pPr marL="1828800" marR="0" lvl="5" indent="0" algn="l" rtl="0">
              <a:spcBef>
                <a:spcPts val="0"/>
              </a:spcBef>
              <a:buSzPct val="25000"/>
              <a:buNone/>
              <a:defRPr sz="5400" b="0" i="0" u="none" strike="noStrike" cap="none">
                <a:solidFill>
                  <a:schemeClr val="dk1"/>
                </a:solidFill>
                <a:latin typeface="Arial"/>
                <a:ea typeface="Arial"/>
                <a:cs typeface="Arial"/>
                <a:sym typeface="Arial"/>
              </a:defRPr>
            </a:lvl6pPr>
            <a:lvl7pPr marL="2194560" marR="0" lvl="6" indent="0" algn="l" rtl="0">
              <a:spcBef>
                <a:spcPts val="0"/>
              </a:spcBef>
              <a:buSzPct val="25000"/>
              <a:buNone/>
              <a:defRPr sz="5400" b="0" i="0" u="none" strike="noStrike" cap="none">
                <a:solidFill>
                  <a:schemeClr val="dk1"/>
                </a:solidFill>
                <a:latin typeface="Arial"/>
                <a:ea typeface="Arial"/>
                <a:cs typeface="Arial"/>
                <a:sym typeface="Arial"/>
              </a:defRPr>
            </a:lvl7pPr>
            <a:lvl8pPr marL="2606040" marR="0" lvl="7" indent="0" algn="l" rtl="0">
              <a:spcBef>
                <a:spcPts val="0"/>
              </a:spcBef>
              <a:buSzPct val="25000"/>
              <a:buNone/>
              <a:defRPr sz="5400" b="0" i="0" u="none" strike="noStrike" cap="none">
                <a:solidFill>
                  <a:schemeClr val="dk1"/>
                </a:solidFill>
                <a:latin typeface="Arial"/>
                <a:ea typeface="Arial"/>
                <a:cs typeface="Arial"/>
                <a:sym typeface="Arial"/>
              </a:defRPr>
            </a:lvl8pPr>
            <a:lvl9pPr marL="2971800" marR="0" lvl="8" indent="0" algn="l" rtl="0">
              <a:spcBef>
                <a:spcPts val="0"/>
              </a:spcBef>
              <a:buSzPct val="25000"/>
              <a:buNone/>
              <a:defRPr sz="5400" b="0" i="0" u="none" strike="noStrike" cap="none">
                <a:solidFill>
                  <a:schemeClr val="dk1"/>
                </a:solidFill>
                <a:latin typeface="Arial"/>
                <a:ea typeface="Arial"/>
                <a:cs typeface="Arial"/>
                <a:sym typeface="Arial"/>
              </a:defRPr>
            </a:lvl9pPr>
          </a:lstStyle>
          <a:p>
            <a:endParaRPr/>
          </a:p>
        </p:txBody>
      </p:sp>
      <p:sp>
        <p:nvSpPr>
          <p:cNvPr id="55" name="Shape 55"/>
          <p:cNvSpPr txBox="1">
            <a:spLocks noGrp="1"/>
          </p:cNvSpPr>
          <p:nvPr>
            <p:ph type="sldNum" idx="12"/>
          </p:nvPr>
        </p:nvSpPr>
        <p:spPr>
          <a:xfrm>
            <a:off x="23248626" y="20340328"/>
            <a:ext cx="7406636" cy="1168397"/>
          </a:xfrm>
          <a:prstGeom prst="rect">
            <a:avLst/>
          </a:prstGeom>
          <a:noFill/>
          <a:ln>
            <a:noFill/>
          </a:ln>
        </p:spPr>
        <p:txBody>
          <a:bodyPr lIns="20500" tIns="10250" rIns="20500" bIns="10250" anchor="ctr" anchorCtr="0">
            <a:noAutofit/>
          </a:bodyPr>
          <a:lstStyle/>
          <a:p>
            <a:pPr algn="r">
              <a:buSzPct val="25000"/>
            </a:pPr>
            <a:fld id="{00000000-1234-1234-1234-123412341234}" type="slidenum">
              <a:rPr lang="en" sz="3600" smtClean="0">
                <a:solidFill>
                  <a:srgbClr val="888888"/>
                </a:solidFill>
              </a:rPr>
              <a:pPr algn="r">
                <a:buSzPct val="25000"/>
              </a:pPr>
              <a:t>‹#›</a:t>
            </a:fld>
            <a:endParaRPr lang="en" sz="3600">
              <a:solidFill>
                <a:srgbClr val="888888"/>
              </a:solidFill>
            </a:endParaRPr>
          </a:p>
        </p:txBody>
      </p:sp>
    </p:spTree>
  </p:cSld>
  <p:clrMap bg1="lt1" tx1="dk1" bg2="dk2" tx2="lt2" accent1="accent1" accent2="accent2" accent3="accent3" accent4="accent4" accent5="accent5" accent6="accent6" hlink="hlink" folHlink="folHlink"/>
  <p:sldLayoutIdLst>
    <p:sldLayoutId id="2147483659" r:id="rId1"/>
    <p:sldLayoutId id="2147483660" r:id="rId2"/>
    <p:sldLayoutId id="2147483661" r:id="rId3"/>
    <p:sldLayoutId id="2147483662" r:id="rId4"/>
    <p:sldLayoutId id="2147483663" r:id="rId5"/>
    <p:sldLayoutId id="2147483664" r:id="rId6"/>
    <p:sldLayoutId id="2147483665" r:id="rId7"/>
    <p:sldLayoutId id="2147483666" r:id="rId8"/>
    <p:sldLayoutId id="2147483667" r:id="rId9"/>
    <p:sldLayoutId id="2147483668" r:id="rId10"/>
    <p:sldLayoutId id="2147483669"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None/>
        <a:defRPr sz="5040" b="0" i="0" u="none" strike="noStrike" cap="none">
          <a:solidFill>
            <a:srgbClr val="000000"/>
          </a:solidFill>
          <a:latin typeface="Arial"/>
          <a:ea typeface="Arial"/>
          <a:cs typeface="Arial"/>
          <a:sym typeface="Arial"/>
        </a:defRPr>
      </a:lvl1pPr>
    </p:titleStyle>
    <p:bodyStyle>
      <a:defPPr marR="0" lvl="0" algn="l" rtl="0">
        <a:lnSpc>
          <a:spcPct val="100000"/>
        </a:lnSpc>
        <a:spcBef>
          <a:spcPts val="0"/>
        </a:spcBef>
        <a:spcAft>
          <a:spcPts val="0"/>
        </a:spcAft>
      </a:defPPr>
      <a:lvl1pPr marR="0" lvl="0" algn="l" rtl="0">
        <a:lnSpc>
          <a:spcPct val="100000"/>
        </a:lnSpc>
        <a:spcBef>
          <a:spcPts val="0"/>
        </a:spcBef>
        <a:spcAft>
          <a:spcPts val="0"/>
        </a:spcAft>
        <a:buNone/>
        <a:defRPr sz="504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504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504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504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504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504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504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504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504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None/>
        <a:defRPr sz="504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None/>
        <a:defRPr sz="504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None/>
        <a:defRPr sz="504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None/>
        <a:defRPr sz="504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None/>
        <a:defRPr sz="504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None/>
        <a:defRPr sz="504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None/>
        <a:defRPr sz="504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None/>
        <a:defRPr sz="504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None/>
        <a:defRPr sz="504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lt2"/>
        </a:solidFill>
        <a:effectLst/>
      </p:bgPr>
    </p:bg>
    <p:spTree>
      <p:nvGrpSpPr>
        <p:cNvPr id="1" name="Shape 129"/>
        <p:cNvGrpSpPr/>
        <p:nvPr/>
      </p:nvGrpSpPr>
      <p:grpSpPr>
        <a:xfrm>
          <a:off x="0" y="0"/>
          <a:ext cx="0" cy="0"/>
          <a:chOff x="0" y="0"/>
          <a:chExt cx="0" cy="0"/>
        </a:xfrm>
      </p:grpSpPr>
      <p:sp>
        <p:nvSpPr>
          <p:cNvPr id="130" name="Shape 130"/>
          <p:cNvSpPr txBox="1">
            <a:spLocks noGrp="1"/>
          </p:cNvSpPr>
          <p:nvPr>
            <p:ph type="ctrTitle"/>
          </p:nvPr>
        </p:nvSpPr>
        <p:spPr>
          <a:xfrm>
            <a:off x="950310" y="531808"/>
            <a:ext cx="31062870" cy="3471245"/>
          </a:xfrm>
          <a:prstGeom prst="rect">
            <a:avLst/>
          </a:prstGeom>
          <a:noFill/>
          <a:ln>
            <a:noFill/>
          </a:ln>
        </p:spPr>
        <p:txBody>
          <a:bodyPr lIns="73800" tIns="36900" rIns="73800" bIns="36900" anchor="ctr" anchorCtr="0">
            <a:noAutofit/>
          </a:bodyPr>
          <a:lstStyle/>
          <a:p>
            <a:r>
              <a:rPr lang="en" sz="7000" b="1" dirty="0">
                <a:latin typeface="Times New Roman" panose="02020603050405020304" pitchFamily="18" charset="0"/>
                <a:ea typeface="Arial"/>
                <a:cs typeface="Times New Roman" panose="02020603050405020304" pitchFamily="18" charset="0"/>
                <a:sym typeface="Arial"/>
              </a:rPr>
              <a:t>The Importance of Order of Draw in Phlebotomy and the </a:t>
            </a:r>
            <a:r>
              <a:rPr lang="en" sz="7000" b="1" dirty="0" smtClean="0">
                <a:latin typeface="Times New Roman" panose="02020603050405020304" pitchFamily="18" charset="0"/>
                <a:ea typeface="Arial"/>
                <a:cs typeface="Times New Roman" panose="02020603050405020304" pitchFamily="18" charset="0"/>
                <a:sym typeface="Arial"/>
              </a:rPr>
              <a:t/>
            </a:r>
            <a:br>
              <a:rPr lang="en" sz="7000" b="1" dirty="0" smtClean="0">
                <a:latin typeface="Times New Roman" panose="02020603050405020304" pitchFamily="18" charset="0"/>
                <a:ea typeface="Arial"/>
                <a:cs typeface="Times New Roman" panose="02020603050405020304" pitchFamily="18" charset="0"/>
                <a:sym typeface="Arial"/>
              </a:rPr>
            </a:br>
            <a:r>
              <a:rPr lang="en" sz="7000" b="1" dirty="0" smtClean="0">
                <a:latin typeface="Times New Roman" panose="02020603050405020304" pitchFamily="18" charset="0"/>
                <a:ea typeface="Arial"/>
                <a:cs typeface="Times New Roman" panose="02020603050405020304" pitchFamily="18" charset="0"/>
                <a:sym typeface="Arial"/>
              </a:rPr>
              <a:t>Reduction </a:t>
            </a:r>
            <a:r>
              <a:rPr lang="en" sz="7000" b="1" dirty="0">
                <a:latin typeface="Times New Roman" panose="02020603050405020304" pitchFamily="18" charset="0"/>
                <a:ea typeface="Arial"/>
                <a:cs typeface="Times New Roman" panose="02020603050405020304" pitchFamily="18" charset="0"/>
                <a:sym typeface="Arial"/>
              </a:rPr>
              <a:t>of </a:t>
            </a:r>
            <a:r>
              <a:rPr lang="en" sz="7000" b="1" dirty="0" smtClean="0">
                <a:latin typeface="Times New Roman" panose="02020603050405020304" pitchFamily="18" charset="0"/>
                <a:ea typeface="Arial"/>
                <a:cs typeface="Times New Roman" panose="02020603050405020304" pitchFamily="18" charset="0"/>
                <a:sym typeface="Arial"/>
              </a:rPr>
              <a:t>Errors in </a:t>
            </a:r>
            <a:r>
              <a:rPr lang="en" sz="7000" b="1" dirty="0">
                <a:latin typeface="Times New Roman" panose="02020603050405020304" pitchFamily="18" charset="0"/>
                <a:ea typeface="Arial"/>
                <a:cs typeface="Times New Roman" panose="02020603050405020304" pitchFamily="18" charset="0"/>
                <a:sym typeface="Arial"/>
              </a:rPr>
              <a:t>the Clinical Laboratory</a:t>
            </a:r>
            <a:r>
              <a:rPr lang="en" sz="5040" dirty="0">
                <a:latin typeface="Times New Roman" panose="02020603050405020304" pitchFamily="18" charset="0"/>
                <a:ea typeface="Arial"/>
                <a:cs typeface="Times New Roman" panose="02020603050405020304" pitchFamily="18" charset="0"/>
                <a:sym typeface="Arial"/>
              </a:rPr>
              <a:t/>
            </a:r>
            <a:br>
              <a:rPr lang="en" sz="5040" dirty="0">
                <a:latin typeface="Times New Roman" panose="02020603050405020304" pitchFamily="18" charset="0"/>
                <a:ea typeface="Arial"/>
                <a:cs typeface="Times New Roman" panose="02020603050405020304" pitchFamily="18" charset="0"/>
                <a:sym typeface="Arial"/>
              </a:rPr>
            </a:br>
            <a:r>
              <a:rPr lang="en" sz="3500" dirty="0">
                <a:latin typeface="Times New Roman" panose="02020603050405020304" pitchFamily="18" charset="0"/>
                <a:ea typeface="Arial"/>
                <a:cs typeface="Times New Roman" panose="02020603050405020304" pitchFamily="18" charset="0"/>
                <a:sym typeface="Arial"/>
              </a:rPr>
              <a:t>Jeremiah Brickler, Nikala Jackson, </a:t>
            </a:r>
            <a:r>
              <a:rPr lang="en" sz="3500" dirty="0" smtClean="0">
                <a:latin typeface="Times New Roman" panose="02020603050405020304" pitchFamily="18" charset="0"/>
                <a:ea typeface="Arial"/>
                <a:cs typeface="Times New Roman" panose="02020603050405020304" pitchFamily="18" charset="0"/>
                <a:sym typeface="Arial"/>
              </a:rPr>
              <a:t>Victor </a:t>
            </a:r>
            <a:r>
              <a:rPr lang="en" sz="3500" dirty="0">
                <a:latin typeface="Times New Roman" panose="02020603050405020304" pitchFamily="18" charset="0"/>
                <a:ea typeface="Arial"/>
                <a:cs typeface="Times New Roman" panose="02020603050405020304" pitchFamily="18" charset="0"/>
                <a:sym typeface="Arial"/>
              </a:rPr>
              <a:t>Lescano, Beth Warning, MS, </a:t>
            </a:r>
            <a:r>
              <a:rPr lang="en" sz="3500" dirty="0" smtClean="0">
                <a:latin typeface="Times New Roman" panose="02020603050405020304" pitchFamily="18" charset="0"/>
                <a:ea typeface="Arial"/>
                <a:cs typeface="Times New Roman" panose="02020603050405020304" pitchFamily="18" charset="0"/>
                <a:sym typeface="Arial"/>
              </a:rPr>
              <a:t>MLS (</a:t>
            </a:r>
            <a:r>
              <a:rPr lang="en" sz="3500" dirty="0">
                <a:latin typeface="Times New Roman" panose="02020603050405020304" pitchFamily="18" charset="0"/>
                <a:ea typeface="Arial"/>
                <a:cs typeface="Times New Roman" panose="02020603050405020304" pitchFamily="18" charset="0"/>
                <a:sym typeface="Arial"/>
              </a:rPr>
              <a:t>ASCP) </a:t>
            </a:r>
            <a:r>
              <a:rPr lang="en" sz="2520" dirty="0">
                <a:latin typeface="Times New Roman" panose="02020603050405020304" pitchFamily="18" charset="0"/>
                <a:ea typeface="Arial"/>
                <a:cs typeface="Times New Roman" panose="02020603050405020304" pitchFamily="18" charset="0"/>
                <a:sym typeface="Arial"/>
              </a:rPr>
              <a:t/>
            </a:r>
            <a:br>
              <a:rPr lang="en" sz="2520" dirty="0">
                <a:latin typeface="Times New Roman" panose="02020603050405020304" pitchFamily="18" charset="0"/>
                <a:ea typeface="Arial"/>
                <a:cs typeface="Times New Roman" panose="02020603050405020304" pitchFamily="18" charset="0"/>
                <a:sym typeface="Arial"/>
              </a:rPr>
            </a:br>
            <a:r>
              <a:rPr lang="en" sz="5000" dirty="0" smtClean="0">
                <a:latin typeface="Times New Roman" panose="02020603050405020304" pitchFamily="18" charset="0"/>
                <a:ea typeface="Arial"/>
                <a:cs typeface="Times New Roman" panose="02020603050405020304" pitchFamily="18" charset="0"/>
                <a:sym typeface="Arial"/>
              </a:rPr>
              <a:t>College of Allied Health Sciences, Clinical and Health Information Sciences</a:t>
            </a:r>
            <a:br>
              <a:rPr lang="en" sz="5000" dirty="0" smtClean="0">
                <a:latin typeface="Times New Roman" panose="02020603050405020304" pitchFamily="18" charset="0"/>
                <a:ea typeface="Arial"/>
                <a:cs typeface="Times New Roman" panose="02020603050405020304" pitchFamily="18" charset="0"/>
                <a:sym typeface="Arial"/>
              </a:rPr>
            </a:br>
            <a:r>
              <a:rPr lang="en" sz="5000" dirty="0" smtClean="0">
                <a:latin typeface="Times New Roman" panose="02020603050405020304" pitchFamily="18" charset="0"/>
                <a:ea typeface="Arial"/>
                <a:cs typeface="Times New Roman" panose="02020603050405020304" pitchFamily="18" charset="0"/>
                <a:sym typeface="Arial"/>
              </a:rPr>
              <a:t>Medical Laboratory Science</a:t>
            </a:r>
            <a:endParaRPr lang="en" sz="5000" dirty="0">
              <a:latin typeface="Times New Roman" panose="02020603050405020304" pitchFamily="18" charset="0"/>
              <a:ea typeface="Arial"/>
              <a:cs typeface="Times New Roman" panose="02020603050405020304" pitchFamily="18" charset="0"/>
              <a:sym typeface="Arial"/>
            </a:endParaRPr>
          </a:p>
        </p:txBody>
      </p:sp>
      <p:sp>
        <p:nvSpPr>
          <p:cNvPr id="131" name="Shape 131"/>
          <p:cNvSpPr txBox="1"/>
          <p:nvPr/>
        </p:nvSpPr>
        <p:spPr>
          <a:xfrm>
            <a:off x="41389297" y="4735634"/>
            <a:ext cx="9756774" cy="4191149"/>
          </a:xfrm>
          <a:prstGeom prst="rect">
            <a:avLst/>
          </a:prstGeom>
          <a:noFill/>
          <a:ln>
            <a:noFill/>
          </a:ln>
        </p:spPr>
        <p:txBody>
          <a:bodyPr lIns="73800" tIns="36900" rIns="73800" bIns="36900" anchor="t" anchorCtr="0">
            <a:noAutofit/>
          </a:bodyPr>
          <a:lstStyle/>
          <a:p>
            <a:pPr algn="ctr">
              <a:lnSpc>
                <a:spcPct val="90000"/>
              </a:lnSpc>
              <a:buClr>
                <a:schemeClr val="dk1"/>
              </a:buClr>
            </a:pPr>
            <a:endParaRPr sz="6840">
              <a:solidFill>
                <a:schemeClr val="dk1"/>
              </a:solidFill>
              <a:latin typeface="Calibri"/>
              <a:ea typeface="Calibri"/>
              <a:cs typeface="Calibri"/>
              <a:sym typeface="Calibri"/>
            </a:endParaRPr>
          </a:p>
        </p:txBody>
      </p:sp>
      <p:sp>
        <p:nvSpPr>
          <p:cNvPr id="132" name="Shape 132"/>
          <p:cNvSpPr/>
          <p:nvPr/>
        </p:nvSpPr>
        <p:spPr>
          <a:xfrm>
            <a:off x="11603385" y="4443892"/>
            <a:ext cx="9756720" cy="720356"/>
          </a:xfrm>
          <a:prstGeom prst="rect">
            <a:avLst/>
          </a:prstGeom>
          <a:solidFill>
            <a:srgbClr val="000000"/>
          </a:solidFill>
          <a:ln w="9525" cap="flat" cmpd="sng">
            <a:solidFill>
              <a:schemeClr val="dk1"/>
            </a:solidFill>
            <a:prstDash val="solid"/>
            <a:miter/>
            <a:headEnd type="none" w="med" len="med"/>
            <a:tailEnd type="none" w="med" len="med"/>
          </a:ln>
        </p:spPr>
        <p:txBody>
          <a:bodyPr lIns="73800" tIns="36900" rIns="73800" bIns="36900" anchor="ctr" anchorCtr="0">
            <a:noAutofit/>
          </a:bodyPr>
          <a:lstStyle/>
          <a:p>
            <a:pPr algn="ctr">
              <a:lnSpc>
                <a:spcPct val="90000"/>
              </a:lnSpc>
              <a:buSzPct val="25000"/>
            </a:pPr>
            <a:r>
              <a:rPr lang="en" sz="5000" dirty="0" smtClean="0">
                <a:solidFill>
                  <a:srgbClr val="FF0000"/>
                </a:solidFill>
                <a:latin typeface="Times New Roman" pitchFamily="18" charset="0"/>
                <a:ea typeface="Calibri"/>
                <a:cs typeface="Times New Roman" pitchFamily="18" charset="0"/>
                <a:sym typeface="Calibri"/>
              </a:rPr>
              <a:t>Clinical Findings</a:t>
            </a:r>
            <a:endParaRPr lang="en" sz="5000" dirty="0">
              <a:solidFill>
                <a:srgbClr val="FF0000"/>
              </a:solidFill>
              <a:latin typeface="Times New Roman" pitchFamily="18" charset="0"/>
              <a:ea typeface="Calibri"/>
              <a:cs typeface="Times New Roman" pitchFamily="18" charset="0"/>
              <a:sym typeface="Calibri"/>
            </a:endParaRPr>
          </a:p>
        </p:txBody>
      </p:sp>
      <p:sp>
        <p:nvSpPr>
          <p:cNvPr id="133" name="Shape 133"/>
          <p:cNvSpPr/>
          <p:nvPr/>
        </p:nvSpPr>
        <p:spPr>
          <a:xfrm>
            <a:off x="943642" y="10712275"/>
            <a:ext cx="9756720" cy="6056207"/>
          </a:xfrm>
          <a:prstGeom prst="rect">
            <a:avLst/>
          </a:prstGeom>
          <a:solidFill>
            <a:schemeClr val="lt1"/>
          </a:solidFill>
          <a:ln w="9525" cap="flat" cmpd="sng">
            <a:solidFill>
              <a:schemeClr val="dk1"/>
            </a:solidFill>
            <a:prstDash val="solid"/>
            <a:miter/>
            <a:headEnd type="none" w="med" len="med"/>
            <a:tailEnd type="none" w="med" len="med"/>
          </a:ln>
        </p:spPr>
        <p:txBody>
          <a:bodyPr lIns="147600" tIns="73800" rIns="147600" bIns="73800" anchor="ctr" anchorCtr="0">
            <a:noAutofit/>
          </a:bodyPr>
          <a:lstStyle/>
          <a:p>
            <a:pPr>
              <a:buSzPct val="183333"/>
            </a:pPr>
            <a:r>
              <a:rPr lang="en" sz="2300" dirty="0" smtClean="0">
                <a:solidFill>
                  <a:schemeClr val="dk1"/>
                </a:solidFill>
                <a:latin typeface="Times New Roman"/>
                <a:ea typeface="Times New Roman"/>
                <a:cs typeface="Times New Roman"/>
                <a:sym typeface="Times New Roman"/>
              </a:rPr>
              <a:t>     The </a:t>
            </a:r>
            <a:r>
              <a:rPr lang="en" sz="2300" dirty="0">
                <a:solidFill>
                  <a:schemeClr val="dk1"/>
                </a:solidFill>
                <a:latin typeface="Times New Roman"/>
                <a:ea typeface="Times New Roman"/>
                <a:cs typeface="Times New Roman"/>
                <a:sym typeface="Times New Roman"/>
              </a:rPr>
              <a:t>laboratory provides essential information that physicians and healthcare personnel utilize in medical decision-making for patients based on test </a:t>
            </a:r>
            <a:r>
              <a:rPr lang="en" sz="2300" dirty="0" smtClean="0">
                <a:solidFill>
                  <a:schemeClr val="dk1"/>
                </a:solidFill>
                <a:latin typeface="Times New Roman"/>
                <a:ea typeface="Times New Roman"/>
                <a:cs typeface="Times New Roman"/>
                <a:sym typeface="Times New Roman"/>
              </a:rPr>
              <a:t>results. This </a:t>
            </a:r>
            <a:r>
              <a:rPr lang="en" sz="2300" dirty="0">
                <a:solidFill>
                  <a:schemeClr val="dk1"/>
                </a:solidFill>
                <a:latin typeface="Times New Roman"/>
                <a:ea typeface="Times New Roman"/>
                <a:cs typeface="Times New Roman"/>
                <a:sym typeface="Times New Roman"/>
              </a:rPr>
              <a:t>important source of information provided to the physician also holds the potential to be a critical source of error that may affect patient </a:t>
            </a:r>
            <a:r>
              <a:rPr lang="en" sz="2300" dirty="0" smtClean="0">
                <a:solidFill>
                  <a:schemeClr val="dk1"/>
                </a:solidFill>
                <a:latin typeface="Times New Roman"/>
                <a:ea typeface="Times New Roman"/>
                <a:cs typeface="Times New Roman"/>
                <a:sym typeface="Times New Roman"/>
              </a:rPr>
              <a:t>safety. The </a:t>
            </a:r>
            <a:r>
              <a:rPr lang="en" sz="2300" dirty="0">
                <a:solidFill>
                  <a:schemeClr val="dk1"/>
                </a:solidFill>
                <a:latin typeface="Times New Roman"/>
                <a:ea typeface="Times New Roman"/>
                <a:cs typeface="Times New Roman"/>
                <a:sym typeface="Times New Roman"/>
              </a:rPr>
              <a:t>preanalytical phase refers to the steps involved from the time the physician orders the test until the specimen is analyzed.</a:t>
            </a:r>
          </a:p>
          <a:p>
            <a:pPr>
              <a:buClr>
                <a:schemeClr val="dk1"/>
              </a:buClr>
            </a:pPr>
            <a:endParaRPr sz="2300" dirty="0">
              <a:solidFill>
                <a:schemeClr val="dk1"/>
              </a:solidFill>
              <a:latin typeface="Times New Roman"/>
              <a:ea typeface="Times New Roman"/>
              <a:cs typeface="Times New Roman"/>
              <a:sym typeface="Times New Roman"/>
            </a:endParaRPr>
          </a:p>
          <a:p>
            <a:pPr>
              <a:buSzPct val="183333"/>
            </a:pPr>
            <a:r>
              <a:rPr lang="en" sz="2300" dirty="0" smtClean="0">
                <a:solidFill>
                  <a:schemeClr val="dk1"/>
                </a:solidFill>
                <a:latin typeface="Times New Roman"/>
                <a:ea typeface="Times New Roman"/>
                <a:cs typeface="Times New Roman"/>
                <a:sym typeface="Times New Roman"/>
              </a:rPr>
              <a:t>     Errors </a:t>
            </a:r>
            <a:r>
              <a:rPr lang="en" sz="2300" dirty="0">
                <a:solidFill>
                  <a:schemeClr val="dk1"/>
                </a:solidFill>
                <a:latin typeface="Times New Roman"/>
                <a:ea typeface="Times New Roman"/>
                <a:cs typeface="Times New Roman"/>
                <a:sym typeface="Times New Roman"/>
              </a:rPr>
              <a:t>during the preanalytical phase such as improper order of draw during collection can adversely affect the patient by providing information that may not be an accurate representation of the patient’s actual clinical presentation and health status. </a:t>
            </a:r>
          </a:p>
          <a:p>
            <a:pPr>
              <a:buClr>
                <a:schemeClr val="dk1"/>
              </a:buClr>
            </a:pPr>
            <a:endParaRPr sz="2300" dirty="0">
              <a:solidFill>
                <a:schemeClr val="dk1"/>
              </a:solidFill>
              <a:latin typeface="Times New Roman"/>
              <a:ea typeface="Times New Roman"/>
              <a:cs typeface="Times New Roman"/>
              <a:sym typeface="Times New Roman"/>
            </a:endParaRPr>
          </a:p>
          <a:p>
            <a:pPr>
              <a:buClr>
                <a:schemeClr val="dk1"/>
              </a:buClr>
              <a:buSzPct val="183333"/>
            </a:pPr>
            <a:r>
              <a:rPr lang="en" sz="2300" dirty="0" smtClean="0">
                <a:solidFill>
                  <a:schemeClr val="dk1"/>
                </a:solidFill>
                <a:latin typeface="Times New Roman"/>
                <a:ea typeface="Times New Roman"/>
                <a:cs typeface="Times New Roman"/>
                <a:sym typeface="Times New Roman"/>
              </a:rPr>
              <a:t>     This </a:t>
            </a:r>
            <a:r>
              <a:rPr lang="en" sz="2300" dirty="0">
                <a:solidFill>
                  <a:schemeClr val="dk1"/>
                </a:solidFill>
                <a:latin typeface="Times New Roman"/>
                <a:ea typeface="Times New Roman"/>
                <a:cs typeface="Times New Roman"/>
                <a:sym typeface="Times New Roman"/>
              </a:rPr>
              <a:t>can then lead to ordering additional tests by the physician or initiation of treatment for a diagnosis that is not the patient’s actual condition which can result in admission to the hospital when it may be unnecessary.</a:t>
            </a:r>
          </a:p>
        </p:txBody>
      </p:sp>
      <p:sp>
        <p:nvSpPr>
          <p:cNvPr id="134" name="Shape 134"/>
          <p:cNvSpPr/>
          <p:nvPr/>
        </p:nvSpPr>
        <p:spPr>
          <a:xfrm>
            <a:off x="950310" y="5480039"/>
            <a:ext cx="9756720" cy="3880298"/>
          </a:xfrm>
          <a:prstGeom prst="rect">
            <a:avLst/>
          </a:prstGeom>
          <a:solidFill>
            <a:schemeClr val="lt1"/>
          </a:solidFill>
          <a:ln w="9525" cap="flat" cmpd="sng">
            <a:solidFill>
              <a:schemeClr val="dk1"/>
            </a:solidFill>
            <a:prstDash val="solid"/>
            <a:miter/>
            <a:headEnd type="none" w="med" len="med"/>
            <a:tailEnd type="none" w="med" len="med"/>
          </a:ln>
        </p:spPr>
        <p:txBody>
          <a:bodyPr lIns="73800" tIns="36900" rIns="73800" bIns="36900" anchor="ctr" anchorCtr="0">
            <a:noAutofit/>
          </a:bodyPr>
          <a:lstStyle/>
          <a:p>
            <a:pPr indent="-251460">
              <a:lnSpc>
                <a:spcPct val="115000"/>
              </a:lnSpc>
              <a:buClr>
                <a:schemeClr val="dk1"/>
              </a:buClr>
              <a:buSzPct val="183333"/>
            </a:pPr>
            <a:r>
              <a:rPr lang="en" sz="2300" dirty="0" smtClean="0">
                <a:solidFill>
                  <a:schemeClr val="dk1"/>
                </a:solidFill>
                <a:latin typeface="Times New Roman"/>
                <a:ea typeface="Times New Roman"/>
                <a:cs typeface="Times New Roman"/>
                <a:sym typeface="Times New Roman"/>
              </a:rPr>
              <a:t>     Lab </a:t>
            </a:r>
            <a:r>
              <a:rPr lang="en" sz="2300" dirty="0">
                <a:solidFill>
                  <a:schemeClr val="dk1"/>
                </a:solidFill>
                <a:latin typeface="Times New Roman"/>
                <a:ea typeface="Times New Roman"/>
                <a:cs typeface="Times New Roman"/>
                <a:sym typeface="Times New Roman"/>
              </a:rPr>
              <a:t>practices involving phlebotomy are critical for diagnostic purposes as erroneous results from incorrect collection can result in potentially life threatening misdiagnoses or treatment </a:t>
            </a:r>
            <a:r>
              <a:rPr lang="en" sz="2300" dirty="0" smtClean="0">
                <a:solidFill>
                  <a:schemeClr val="dk1"/>
                </a:solidFill>
                <a:latin typeface="Times New Roman"/>
                <a:ea typeface="Times New Roman"/>
                <a:cs typeface="Times New Roman"/>
                <a:sym typeface="Times New Roman"/>
              </a:rPr>
              <a:t>routes. This </a:t>
            </a:r>
            <a:r>
              <a:rPr lang="en" sz="2300" dirty="0">
                <a:solidFill>
                  <a:schemeClr val="dk1"/>
                </a:solidFill>
                <a:latin typeface="Times New Roman"/>
                <a:ea typeface="Times New Roman"/>
                <a:cs typeface="Times New Roman"/>
                <a:sym typeface="Times New Roman"/>
              </a:rPr>
              <a:t>preanalytical error can result in misleading hyperkalemia and hypocalcemia illustrated in otherwise healthy </a:t>
            </a:r>
            <a:r>
              <a:rPr lang="en" sz="2300" dirty="0" smtClean="0">
                <a:solidFill>
                  <a:schemeClr val="dk1"/>
                </a:solidFill>
                <a:latin typeface="Times New Roman"/>
                <a:ea typeface="Times New Roman"/>
                <a:cs typeface="Times New Roman"/>
                <a:sym typeface="Times New Roman"/>
              </a:rPr>
              <a:t>patients. Improper </a:t>
            </a:r>
            <a:r>
              <a:rPr lang="en" sz="2300" dirty="0">
                <a:solidFill>
                  <a:schemeClr val="dk1"/>
                </a:solidFill>
                <a:latin typeface="Times New Roman"/>
                <a:ea typeface="Times New Roman"/>
                <a:cs typeface="Times New Roman"/>
                <a:sym typeface="Times New Roman"/>
              </a:rPr>
              <a:t>order of draw can incur costs for both the patient and healthcare </a:t>
            </a:r>
            <a:r>
              <a:rPr lang="en" sz="2300" dirty="0" smtClean="0">
                <a:solidFill>
                  <a:schemeClr val="dk1"/>
                </a:solidFill>
                <a:latin typeface="Times New Roman"/>
                <a:ea typeface="Times New Roman"/>
                <a:cs typeface="Times New Roman"/>
                <a:sym typeface="Times New Roman"/>
              </a:rPr>
              <a:t>facility. Preventative </a:t>
            </a:r>
            <a:r>
              <a:rPr lang="en" sz="2300" dirty="0">
                <a:solidFill>
                  <a:schemeClr val="dk1"/>
                </a:solidFill>
                <a:latin typeface="Times New Roman"/>
                <a:ea typeface="Times New Roman"/>
                <a:cs typeface="Times New Roman"/>
                <a:sym typeface="Times New Roman"/>
              </a:rPr>
              <a:t>measures must be employed to reduce such adverse events from recurring since this singular error can lead to a domino effect of continuous error if not recognized and investigated.</a:t>
            </a:r>
          </a:p>
        </p:txBody>
      </p:sp>
      <p:sp>
        <p:nvSpPr>
          <p:cNvPr id="135" name="Shape 135"/>
          <p:cNvSpPr/>
          <p:nvPr/>
        </p:nvSpPr>
        <p:spPr>
          <a:xfrm>
            <a:off x="950310" y="4443892"/>
            <a:ext cx="9756720" cy="720356"/>
          </a:xfrm>
          <a:prstGeom prst="rect">
            <a:avLst/>
          </a:prstGeom>
          <a:solidFill>
            <a:schemeClr val="dk1"/>
          </a:solidFill>
          <a:ln w="9525" cap="flat" cmpd="sng">
            <a:solidFill>
              <a:schemeClr val="dk1"/>
            </a:solidFill>
            <a:prstDash val="solid"/>
            <a:miter/>
            <a:headEnd type="none" w="med" len="med"/>
            <a:tailEnd type="none" w="med" len="med"/>
          </a:ln>
        </p:spPr>
        <p:txBody>
          <a:bodyPr lIns="73800" tIns="36900" rIns="73800" bIns="36900" anchor="ctr" anchorCtr="0">
            <a:noAutofit/>
          </a:bodyPr>
          <a:lstStyle/>
          <a:p>
            <a:pPr algn="ctr">
              <a:lnSpc>
                <a:spcPct val="90000"/>
              </a:lnSpc>
              <a:buSzPct val="25000"/>
            </a:pPr>
            <a:r>
              <a:rPr lang="en" sz="5000" dirty="0">
                <a:solidFill>
                  <a:srgbClr val="FF0000"/>
                </a:solidFill>
                <a:latin typeface="Times New Roman" pitchFamily="18" charset="0"/>
                <a:ea typeface="Calibri"/>
                <a:cs typeface="Times New Roman" pitchFamily="18" charset="0"/>
                <a:sym typeface="Calibri"/>
              </a:rPr>
              <a:t>Abstract</a:t>
            </a:r>
          </a:p>
        </p:txBody>
      </p:sp>
      <p:sp>
        <p:nvSpPr>
          <p:cNvPr id="136" name="Shape 136"/>
          <p:cNvSpPr/>
          <p:nvPr/>
        </p:nvSpPr>
        <p:spPr>
          <a:xfrm>
            <a:off x="950310" y="18120419"/>
            <a:ext cx="9756720" cy="3408435"/>
          </a:xfrm>
          <a:prstGeom prst="rect">
            <a:avLst/>
          </a:prstGeom>
          <a:solidFill>
            <a:schemeClr val="lt1"/>
          </a:solidFill>
          <a:ln w="9525" cap="flat" cmpd="sng">
            <a:solidFill>
              <a:schemeClr val="dk1"/>
            </a:solidFill>
            <a:prstDash val="solid"/>
            <a:miter/>
            <a:headEnd type="none" w="med" len="med"/>
            <a:tailEnd type="none" w="med" len="med"/>
          </a:ln>
        </p:spPr>
        <p:txBody>
          <a:bodyPr lIns="73800" tIns="36900" rIns="73800" bIns="36900" anchor="ctr" anchorCtr="0">
            <a:noAutofit/>
          </a:bodyPr>
          <a:lstStyle/>
          <a:p>
            <a:pPr marL="411480" indent="-228600">
              <a:lnSpc>
                <a:spcPct val="90000"/>
              </a:lnSpc>
              <a:buClr>
                <a:schemeClr val="dk1"/>
              </a:buClr>
              <a:buSzPct val="100000"/>
              <a:buFont typeface="Times New Roman"/>
              <a:buChar char="•"/>
            </a:pPr>
            <a:r>
              <a:rPr lang="en" sz="2300" dirty="0">
                <a:latin typeface="Times New Roman"/>
                <a:ea typeface="Times New Roman"/>
                <a:cs typeface="Times New Roman"/>
                <a:sym typeface="Times New Roman"/>
              </a:rPr>
              <a:t>24 year old </a:t>
            </a:r>
            <a:r>
              <a:rPr lang="en" sz="2300" dirty="0" smtClean="0">
                <a:latin typeface="Times New Roman"/>
                <a:ea typeface="Times New Roman"/>
                <a:cs typeface="Times New Roman"/>
                <a:sym typeface="Times New Roman"/>
              </a:rPr>
              <a:t>male </a:t>
            </a:r>
            <a:endParaRPr lang="en" sz="2300" dirty="0">
              <a:latin typeface="Times New Roman"/>
              <a:ea typeface="Times New Roman"/>
              <a:cs typeface="Times New Roman"/>
              <a:sym typeface="Times New Roman"/>
            </a:endParaRPr>
          </a:p>
          <a:p>
            <a:pPr marL="411480" indent="-228600">
              <a:lnSpc>
                <a:spcPct val="90000"/>
              </a:lnSpc>
              <a:buClr>
                <a:schemeClr val="dk1"/>
              </a:buClr>
              <a:buSzPct val="100000"/>
              <a:buFont typeface="Times New Roman"/>
              <a:buChar char="•"/>
            </a:pPr>
            <a:r>
              <a:rPr lang="en" sz="2300" dirty="0">
                <a:latin typeface="Times New Roman"/>
                <a:ea typeface="Times New Roman"/>
                <a:cs typeface="Times New Roman"/>
                <a:sym typeface="Times New Roman"/>
              </a:rPr>
              <a:t>No previous conditions or complaints</a:t>
            </a:r>
          </a:p>
          <a:p>
            <a:pPr marL="411480" indent="-228600">
              <a:lnSpc>
                <a:spcPct val="90000"/>
              </a:lnSpc>
              <a:buClr>
                <a:schemeClr val="dk1"/>
              </a:buClr>
              <a:buSzPct val="100000"/>
              <a:buFont typeface="Times New Roman"/>
              <a:buChar char="•"/>
            </a:pPr>
            <a:r>
              <a:rPr lang="en" sz="2300" dirty="0">
                <a:latin typeface="Times New Roman"/>
                <a:ea typeface="Times New Roman"/>
                <a:cs typeface="Times New Roman"/>
                <a:sym typeface="Times New Roman"/>
              </a:rPr>
              <a:t>Family history of high blood pressure</a:t>
            </a:r>
          </a:p>
          <a:p>
            <a:pPr marL="411480" indent="-228600">
              <a:lnSpc>
                <a:spcPct val="90000"/>
              </a:lnSpc>
              <a:buClr>
                <a:schemeClr val="dk1"/>
              </a:buClr>
              <a:buSzPct val="100000"/>
              <a:buFont typeface="Times New Roman"/>
              <a:buChar char="•"/>
            </a:pPr>
            <a:r>
              <a:rPr lang="en" sz="2300" dirty="0">
                <a:latin typeface="Times New Roman"/>
                <a:ea typeface="Times New Roman"/>
                <a:cs typeface="Times New Roman"/>
                <a:sym typeface="Times New Roman"/>
              </a:rPr>
              <a:t>Collected  complete metabolic panel and complete cell count with differential</a:t>
            </a:r>
          </a:p>
          <a:p>
            <a:pPr marL="411480" indent="-228600">
              <a:lnSpc>
                <a:spcPct val="90000"/>
              </a:lnSpc>
              <a:buClr>
                <a:schemeClr val="dk1"/>
              </a:buClr>
              <a:buSzPct val="100000"/>
              <a:buFont typeface="Times New Roman"/>
              <a:buChar char="•"/>
            </a:pPr>
            <a:r>
              <a:rPr lang="en" sz="2300" dirty="0">
                <a:latin typeface="Times New Roman"/>
                <a:ea typeface="Times New Roman"/>
                <a:cs typeface="Times New Roman"/>
                <a:sym typeface="Times New Roman"/>
              </a:rPr>
              <a:t>Patient’s  free calcium and potassium values indicate critical values (Table 1)</a:t>
            </a:r>
          </a:p>
          <a:p>
            <a:pPr marL="411480" indent="-228600">
              <a:lnSpc>
                <a:spcPct val="90000"/>
              </a:lnSpc>
              <a:buClr>
                <a:schemeClr val="dk1"/>
              </a:buClr>
              <a:buSzPct val="100000"/>
              <a:buFont typeface="Times New Roman"/>
              <a:buChar char="•"/>
            </a:pPr>
            <a:r>
              <a:rPr lang="en" sz="2300" dirty="0">
                <a:latin typeface="Times New Roman"/>
                <a:ea typeface="Times New Roman"/>
                <a:cs typeface="Times New Roman"/>
                <a:sym typeface="Times New Roman"/>
              </a:rPr>
              <a:t>Results did not correlate with the physician’s findings</a:t>
            </a:r>
          </a:p>
          <a:p>
            <a:pPr marL="411480" indent="-228600">
              <a:lnSpc>
                <a:spcPct val="90000"/>
              </a:lnSpc>
              <a:buClr>
                <a:schemeClr val="dk1"/>
              </a:buClr>
              <a:buSzPct val="100000"/>
              <a:buFont typeface="Arial"/>
              <a:buChar char="•"/>
            </a:pPr>
            <a:r>
              <a:rPr lang="en" sz="2300" dirty="0">
                <a:latin typeface="Times New Roman"/>
                <a:ea typeface="Times New Roman"/>
                <a:cs typeface="Times New Roman"/>
                <a:sym typeface="Times New Roman"/>
              </a:rPr>
              <a:t>Phlebotomist admitted to drawing the </a:t>
            </a:r>
            <a:r>
              <a:rPr lang="en" sz="2300" dirty="0">
                <a:solidFill>
                  <a:schemeClr val="dk1"/>
                </a:solidFill>
                <a:latin typeface="Times New Roman"/>
                <a:ea typeface="Times New Roman"/>
                <a:cs typeface="Times New Roman"/>
                <a:sym typeface="Times New Roman"/>
              </a:rPr>
              <a:t>K</a:t>
            </a:r>
            <a:r>
              <a:rPr lang="en" sz="2300" baseline="-25000" dirty="0">
                <a:solidFill>
                  <a:schemeClr val="dk1"/>
                </a:solidFill>
                <a:latin typeface="Times New Roman"/>
                <a:ea typeface="Times New Roman"/>
                <a:cs typeface="Times New Roman"/>
                <a:sym typeface="Times New Roman"/>
              </a:rPr>
              <a:t>3</a:t>
            </a:r>
            <a:r>
              <a:rPr lang="en" sz="2300" dirty="0">
                <a:solidFill>
                  <a:schemeClr val="dk1"/>
                </a:solidFill>
                <a:latin typeface="Times New Roman"/>
                <a:ea typeface="Times New Roman"/>
                <a:cs typeface="Times New Roman"/>
                <a:sym typeface="Times New Roman"/>
              </a:rPr>
              <a:t>EDTA tube (Figure 1) before the clot activator and gel separator tube (Figure 2)</a:t>
            </a:r>
          </a:p>
          <a:p>
            <a:pPr marL="411480" indent="-228600">
              <a:lnSpc>
                <a:spcPct val="90000"/>
              </a:lnSpc>
              <a:buClr>
                <a:schemeClr val="dk1"/>
              </a:buClr>
              <a:buSzPct val="100000"/>
              <a:buFont typeface="Times New Roman"/>
              <a:buChar char="•"/>
            </a:pPr>
            <a:r>
              <a:rPr lang="en" sz="2300" dirty="0" smtClean="0">
                <a:solidFill>
                  <a:schemeClr val="dk1"/>
                </a:solidFill>
                <a:latin typeface="Times New Roman"/>
                <a:ea typeface="Times New Roman"/>
                <a:cs typeface="Times New Roman"/>
                <a:sym typeface="Times New Roman"/>
              </a:rPr>
              <a:t>Recollection results </a:t>
            </a:r>
            <a:r>
              <a:rPr lang="en" sz="2300" dirty="0">
                <a:solidFill>
                  <a:schemeClr val="dk1"/>
                </a:solidFill>
                <a:latin typeface="Times New Roman"/>
                <a:ea typeface="Times New Roman"/>
                <a:cs typeface="Times New Roman"/>
                <a:sym typeface="Times New Roman"/>
              </a:rPr>
              <a:t>were within normal range (Table 2)</a:t>
            </a:r>
          </a:p>
        </p:txBody>
      </p:sp>
      <p:sp>
        <p:nvSpPr>
          <p:cNvPr id="137" name="Shape 137"/>
          <p:cNvSpPr/>
          <p:nvPr/>
        </p:nvSpPr>
        <p:spPr>
          <a:xfrm>
            <a:off x="943642" y="17084271"/>
            <a:ext cx="9756720" cy="720360"/>
          </a:xfrm>
          <a:prstGeom prst="rect">
            <a:avLst/>
          </a:prstGeom>
          <a:solidFill>
            <a:schemeClr val="dk1"/>
          </a:solidFill>
          <a:ln w="9525" cap="flat" cmpd="sng">
            <a:solidFill>
              <a:schemeClr val="dk1"/>
            </a:solidFill>
            <a:prstDash val="solid"/>
            <a:miter/>
            <a:headEnd type="none" w="med" len="med"/>
            <a:tailEnd type="none" w="med" len="med"/>
          </a:ln>
        </p:spPr>
        <p:txBody>
          <a:bodyPr lIns="73800" tIns="36900" rIns="73800" bIns="36900" anchor="ctr" anchorCtr="0">
            <a:noAutofit/>
          </a:bodyPr>
          <a:lstStyle/>
          <a:p>
            <a:pPr algn="ctr">
              <a:lnSpc>
                <a:spcPct val="90000"/>
              </a:lnSpc>
              <a:buSzPct val="25000"/>
            </a:pPr>
            <a:r>
              <a:rPr lang="en" sz="4680" dirty="0">
                <a:solidFill>
                  <a:srgbClr val="FF0000"/>
                </a:solidFill>
                <a:latin typeface="Times New Roman" pitchFamily="18" charset="0"/>
                <a:ea typeface="Calibri"/>
                <a:cs typeface="Times New Roman" pitchFamily="18" charset="0"/>
                <a:sym typeface="Calibri"/>
              </a:rPr>
              <a:t>Case Study</a:t>
            </a:r>
          </a:p>
        </p:txBody>
      </p:sp>
      <p:sp>
        <p:nvSpPr>
          <p:cNvPr id="138" name="Shape 138"/>
          <p:cNvSpPr txBox="1"/>
          <p:nvPr/>
        </p:nvSpPr>
        <p:spPr>
          <a:xfrm>
            <a:off x="22250300" y="5480039"/>
            <a:ext cx="9756720" cy="5368070"/>
          </a:xfrm>
          <a:prstGeom prst="rect">
            <a:avLst/>
          </a:prstGeom>
          <a:solidFill>
            <a:schemeClr val="lt1"/>
          </a:solidFill>
          <a:ln w="9525" cap="flat" cmpd="sng">
            <a:solidFill>
              <a:schemeClr val="dk1"/>
            </a:solidFill>
            <a:prstDash val="solid"/>
            <a:miter/>
            <a:headEnd type="none" w="med" len="med"/>
            <a:tailEnd type="none" w="med" len="med"/>
          </a:ln>
        </p:spPr>
        <p:txBody>
          <a:bodyPr lIns="147600" tIns="73800" rIns="147600" bIns="73800" anchor="ctr" anchorCtr="0">
            <a:noAutofit/>
          </a:bodyPr>
          <a:lstStyle/>
          <a:p>
            <a:pPr>
              <a:lnSpc>
                <a:spcPct val="90000"/>
              </a:lnSpc>
              <a:buClr>
                <a:schemeClr val="dk1"/>
              </a:buClr>
              <a:buSzPct val="183333"/>
            </a:pPr>
            <a:r>
              <a:rPr lang="en" sz="2300" dirty="0" smtClean="0">
                <a:solidFill>
                  <a:schemeClr val="dk1"/>
                </a:solidFill>
                <a:latin typeface="Times New Roman"/>
                <a:ea typeface="Times New Roman"/>
                <a:cs typeface="Times New Roman"/>
                <a:sym typeface="Times New Roman"/>
              </a:rPr>
              <a:t>     Other </a:t>
            </a:r>
            <a:r>
              <a:rPr lang="en" sz="2300" dirty="0">
                <a:solidFill>
                  <a:schemeClr val="dk1"/>
                </a:solidFill>
                <a:latin typeface="Times New Roman"/>
                <a:ea typeface="Times New Roman"/>
                <a:cs typeface="Times New Roman"/>
                <a:sym typeface="Times New Roman"/>
              </a:rPr>
              <a:t>preanalytical errors </a:t>
            </a:r>
            <a:r>
              <a:rPr lang="en" sz="2300" dirty="0" smtClean="0">
                <a:solidFill>
                  <a:schemeClr val="dk1"/>
                </a:solidFill>
                <a:latin typeface="Times New Roman"/>
                <a:ea typeface="Times New Roman"/>
                <a:cs typeface="Times New Roman"/>
                <a:sym typeface="Times New Roman"/>
              </a:rPr>
              <a:t>can </a:t>
            </a:r>
            <a:r>
              <a:rPr lang="en" sz="2300" dirty="0">
                <a:solidFill>
                  <a:schemeClr val="dk1"/>
                </a:solidFill>
                <a:latin typeface="Times New Roman"/>
                <a:ea typeface="Times New Roman"/>
                <a:cs typeface="Times New Roman"/>
                <a:sym typeface="Times New Roman"/>
              </a:rPr>
              <a:t>falsely represent hyperkalemia or rarely </a:t>
            </a:r>
            <a:r>
              <a:rPr lang="en" sz="2300" dirty="0" smtClean="0">
                <a:solidFill>
                  <a:schemeClr val="dk1"/>
                </a:solidFill>
                <a:latin typeface="Times New Roman"/>
                <a:ea typeface="Times New Roman"/>
                <a:cs typeface="Times New Roman"/>
                <a:sym typeface="Times New Roman"/>
              </a:rPr>
              <a:t>hypocalcemia. It </a:t>
            </a:r>
            <a:r>
              <a:rPr lang="en" sz="2300" dirty="0">
                <a:solidFill>
                  <a:schemeClr val="dk1"/>
                </a:solidFill>
                <a:latin typeface="Times New Roman"/>
                <a:ea typeface="Times New Roman"/>
                <a:cs typeface="Times New Roman"/>
                <a:sym typeface="Times New Roman"/>
              </a:rPr>
              <a:t>was found that repeatedly clenching the hand into a fist after tourniquet application can cause a false increase in potassium at the time of </a:t>
            </a:r>
            <a:r>
              <a:rPr lang="en" sz="2300" dirty="0" smtClean="0">
                <a:solidFill>
                  <a:schemeClr val="dk1"/>
                </a:solidFill>
                <a:latin typeface="Times New Roman"/>
                <a:ea typeface="Times New Roman"/>
                <a:cs typeface="Times New Roman"/>
                <a:sym typeface="Times New Roman"/>
              </a:rPr>
              <a:t>collection. The </a:t>
            </a:r>
            <a:r>
              <a:rPr lang="en" sz="2300" dirty="0">
                <a:solidFill>
                  <a:schemeClr val="dk1"/>
                </a:solidFill>
                <a:latin typeface="Times New Roman"/>
                <a:ea typeface="Times New Roman"/>
                <a:cs typeface="Times New Roman"/>
                <a:sym typeface="Times New Roman"/>
              </a:rPr>
              <a:t>source of the excess potassium was released from skeletal muscles during the act of excessive fist </a:t>
            </a:r>
            <a:r>
              <a:rPr lang="en" sz="2300" dirty="0" smtClean="0">
                <a:solidFill>
                  <a:schemeClr val="dk1"/>
                </a:solidFill>
                <a:latin typeface="Times New Roman"/>
                <a:ea typeface="Times New Roman"/>
                <a:cs typeface="Times New Roman"/>
                <a:sym typeface="Times New Roman"/>
              </a:rPr>
              <a:t>clenching. One </a:t>
            </a:r>
            <a:r>
              <a:rPr lang="en" sz="2300" dirty="0">
                <a:solidFill>
                  <a:schemeClr val="dk1"/>
                </a:solidFill>
                <a:latin typeface="Times New Roman"/>
                <a:ea typeface="Times New Roman"/>
                <a:cs typeface="Times New Roman"/>
                <a:sym typeface="Times New Roman"/>
              </a:rPr>
              <a:t>study found that pseudohyperkalemia can occur with </a:t>
            </a:r>
            <a:r>
              <a:rPr lang="en" sz="2300" dirty="0" smtClean="0">
                <a:solidFill>
                  <a:schemeClr val="dk1"/>
                </a:solidFill>
                <a:latin typeface="Times New Roman"/>
                <a:ea typeface="Times New Roman"/>
                <a:cs typeface="Times New Roman"/>
                <a:sym typeface="Times New Roman"/>
              </a:rPr>
              <a:t>prolonged </a:t>
            </a:r>
            <a:r>
              <a:rPr lang="en" sz="2300" dirty="0">
                <a:solidFill>
                  <a:schemeClr val="dk1"/>
                </a:solidFill>
                <a:latin typeface="Times New Roman"/>
                <a:ea typeface="Times New Roman"/>
                <a:cs typeface="Times New Roman"/>
                <a:sym typeface="Times New Roman"/>
              </a:rPr>
              <a:t>tourniquet </a:t>
            </a:r>
            <a:r>
              <a:rPr lang="en" sz="2300" dirty="0" smtClean="0">
                <a:solidFill>
                  <a:schemeClr val="dk1"/>
                </a:solidFill>
                <a:latin typeface="Times New Roman"/>
                <a:ea typeface="Times New Roman"/>
                <a:cs typeface="Times New Roman"/>
                <a:sym typeface="Times New Roman"/>
              </a:rPr>
              <a:t>time </a:t>
            </a:r>
            <a:r>
              <a:rPr lang="en" sz="2300" dirty="0">
                <a:solidFill>
                  <a:schemeClr val="dk1"/>
                </a:solidFill>
                <a:latin typeface="Times New Roman"/>
                <a:ea typeface="Times New Roman"/>
                <a:cs typeface="Times New Roman"/>
                <a:sym typeface="Times New Roman"/>
              </a:rPr>
              <a:t>resulting in hemolysis of the red blood cells and the release of intracellular </a:t>
            </a:r>
            <a:r>
              <a:rPr lang="en" sz="2300" dirty="0" smtClean="0">
                <a:solidFill>
                  <a:schemeClr val="dk1"/>
                </a:solidFill>
                <a:latin typeface="Times New Roman"/>
                <a:ea typeface="Times New Roman"/>
                <a:cs typeface="Times New Roman"/>
                <a:sym typeface="Times New Roman"/>
              </a:rPr>
              <a:t>potassium. These </a:t>
            </a:r>
            <a:r>
              <a:rPr lang="en" sz="2300" dirty="0">
                <a:solidFill>
                  <a:schemeClr val="dk1"/>
                </a:solidFill>
                <a:latin typeface="Times New Roman"/>
                <a:ea typeface="Times New Roman"/>
                <a:cs typeface="Times New Roman"/>
                <a:sym typeface="Times New Roman"/>
              </a:rPr>
              <a:t>preanalytical errors can be avoided by applying the tourniquet (Figure 3) for no more than one minute after application and </a:t>
            </a:r>
            <a:r>
              <a:rPr lang="en" sz="2300" dirty="0" smtClean="0">
                <a:solidFill>
                  <a:schemeClr val="dk1"/>
                </a:solidFill>
                <a:latin typeface="Times New Roman"/>
                <a:ea typeface="Times New Roman"/>
                <a:cs typeface="Times New Roman"/>
                <a:sym typeface="Times New Roman"/>
              </a:rPr>
              <a:t>emphasizing continued </a:t>
            </a:r>
            <a:r>
              <a:rPr lang="en" sz="2300" dirty="0">
                <a:solidFill>
                  <a:schemeClr val="dk1"/>
                </a:solidFill>
                <a:latin typeface="Times New Roman"/>
                <a:ea typeface="Times New Roman"/>
                <a:cs typeface="Times New Roman"/>
                <a:sym typeface="Times New Roman"/>
              </a:rPr>
              <a:t>education for the phlebotomist.</a:t>
            </a:r>
          </a:p>
          <a:p>
            <a:pPr>
              <a:lnSpc>
                <a:spcPct val="90000"/>
              </a:lnSpc>
            </a:pPr>
            <a:endParaRPr sz="2300" dirty="0">
              <a:solidFill>
                <a:schemeClr val="dk1"/>
              </a:solidFill>
              <a:latin typeface="Times New Roman"/>
              <a:ea typeface="Times New Roman"/>
              <a:cs typeface="Times New Roman"/>
              <a:sym typeface="Times New Roman"/>
            </a:endParaRPr>
          </a:p>
          <a:p>
            <a:pPr>
              <a:lnSpc>
                <a:spcPct val="90000"/>
              </a:lnSpc>
            </a:pPr>
            <a:r>
              <a:rPr lang="en" sz="2300" dirty="0" smtClean="0">
                <a:solidFill>
                  <a:schemeClr val="dk1"/>
                </a:solidFill>
                <a:latin typeface="Times New Roman"/>
                <a:ea typeface="Times New Roman"/>
                <a:cs typeface="Times New Roman"/>
                <a:sym typeface="Times New Roman"/>
              </a:rPr>
              <a:t>     Avoiding </a:t>
            </a:r>
            <a:r>
              <a:rPr lang="en" sz="2300" dirty="0">
                <a:solidFill>
                  <a:schemeClr val="dk1"/>
                </a:solidFill>
                <a:latin typeface="Times New Roman"/>
                <a:ea typeface="Times New Roman"/>
                <a:cs typeface="Times New Roman"/>
                <a:sym typeface="Times New Roman"/>
              </a:rPr>
              <a:t>these preanalytical errors in the future is </a:t>
            </a:r>
            <a:r>
              <a:rPr lang="en" sz="2300">
                <a:solidFill>
                  <a:schemeClr val="dk1"/>
                </a:solidFill>
                <a:latin typeface="Times New Roman"/>
                <a:ea typeface="Times New Roman"/>
                <a:cs typeface="Times New Roman"/>
                <a:sym typeface="Times New Roman"/>
              </a:rPr>
              <a:t>achieved </a:t>
            </a:r>
            <a:r>
              <a:rPr lang="en" sz="2300" smtClean="0">
                <a:solidFill>
                  <a:schemeClr val="dk1"/>
                </a:solidFill>
                <a:latin typeface="Times New Roman"/>
                <a:ea typeface="Times New Roman"/>
                <a:cs typeface="Times New Roman"/>
                <a:sym typeface="Times New Roman"/>
              </a:rPr>
              <a:t>through understanding phlebotomy principles </a:t>
            </a:r>
            <a:r>
              <a:rPr lang="en" sz="2300" dirty="0" smtClean="0">
                <a:solidFill>
                  <a:schemeClr val="dk1"/>
                </a:solidFill>
                <a:latin typeface="Times New Roman"/>
                <a:ea typeface="Times New Roman"/>
                <a:cs typeface="Times New Roman"/>
                <a:sym typeface="Times New Roman"/>
              </a:rPr>
              <a:t>and importance of good technique. The </a:t>
            </a:r>
            <a:r>
              <a:rPr lang="en" sz="2300" dirty="0">
                <a:solidFill>
                  <a:schemeClr val="dk1"/>
                </a:solidFill>
                <a:latin typeface="Times New Roman"/>
                <a:ea typeface="Times New Roman"/>
                <a:cs typeface="Times New Roman"/>
                <a:sym typeface="Times New Roman"/>
              </a:rPr>
              <a:t>incorrect order of draw can be addressed through facility standard operating procedures (Figure 4) and retraining phlebotomists if necessary.</a:t>
            </a:r>
          </a:p>
        </p:txBody>
      </p:sp>
      <p:sp>
        <p:nvSpPr>
          <p:cNvPr id="139" name="Shape 139"/>
          <p:cNvSpPr txBox="1"/>
          <p:nvPr/>
        </p:nvSpPr>
        <p:spPr>
          <a:xfrm>
            <a:off x="22250300" y="12200051"/>
            <a:ext cx="9756720" cy="3787864"/>
          </a:xfrm>
          <a:prstGeom prst="rect">
            <a:avLst/>
          </a:prstGeom>
          <a:solidFill>
            <a:schemeClr val="lt1"/>
          </a:solidFill>
          <a:ln w="9525" cap="flat" cmpd="sng">
            <a:solidFill>
              <a:schemeClr val="dk1"/>
            </a:solidFill>
            <a:prstDash val="solid"/>
            <a:miter/>
            <a:headEnd type="none" w="med" len="med"/>
            <a:tailEnd type="none" w="med" len="med"/>
          </a:ln>
        </p:spPr>
        <p:txBody>
          <a:bodyPr lIns="147600" tIns="73800" rIns="147600" bIns="73800" anchor="ctr" anchorCtr="0">
            <a:noAutofit/>
          </a:bodyPr>
          <a:lstStyle/>
          <a:p>
            <a:pPr>
              <a:lnSpc>
                <a:spcPct val="90000"/>
              </a:lnSpc>
            </a:pPr>
            <a:r>
              <a:rPr lang="en" sz="2300" dirty="0" smtClean="0">
                <a:solidFill>
                  <a:schemeClr val="dk1"/>
                </a:solidFill>
                <a:latin typeface="Times New Roman"/>
                <a:ea typeface="Times New Roman"/>
                <a:cs typeface="Times New Roman"/>
                <a:sym typeface="Times New Roman"/>
              </a:rPr>
              <a:t>     Overall</a:t>
            </a:r>
            <a:r>
              <a:rPr lang="en" sz="2300" dirty="0">
                <a:solidFill>
                  <a:schemeClr val="dk1"/>
                </a:solidFill>
                <a:latin typeface="Times New Roman"/>
                <a:ea typeface="Times New Roman"/>
                <a:cs typeface="Times New Roman"/>
                <a:sym typeface="Times New Roman"/>
              </a:rPr>
              <a:t>, automation and advances in the medical laboratory enable technicians to expedite patient specimen values to the primary healthcare provider for better service and </a:t>
            </a:r>
            <a:r>
              <a:rPr lang="en" sz="2300" dirty="0" smtClean="0">
                <a:solidFill>
                  <a:schemeClr val="dk1"/>
                </a:solidFill>
                <a:latin typeface="Times New Roman"/>
                <a:ea typeface="Times New Roman"/>
                <a:cs typeface="Times New Roman"/>
                <a:sym typeface="Times New Roman"/>
              </a:rPr>
              <a:t>care. However</a:t>
            </a:r>
            <a:r>
              <a:rPr lang="en" sz="2300" dirty="0">
                <a:solidFill>
                  <a:schemeClr val="dk1"/>
                </a:solidFill>
                <a:latin typeface="Times New Roman"/>
                <a:ea typeface="Times New Roman"/>
                <a:cs typeface="Times New Roman"/>
                <a:sym typeface="Times New Roman"/>
              </a:rPr>
              <a:t>, swift and accurate care cannot occur without proper patient specimen collection, as demonstrated </a:t>
            </a:r>
            <a:r>
              <a:rPr lang="en" sz="2300" dirty="0" smtClean="0">
                <a:solidFill>
                  <a:schemeClr val="dk1"/>
                </a:solidFill>
                <a:latin typeface="Times New Roman"/>
                <a:ea typeface="Times New Roman"/>
                <a:cs typeface="Times New Roman"/>
                <a:sym typeface="Times New Roman"/>
              </a:rPr>
              <a:t>with the healthy </a:t>
            </a:r>
            <a:r>
              <a:rPr lang="en" sz="2300" dirty="0">
                <a:solidFill>
                  <a:schemeClr val="dk1"/>
                </a:solidFill>
                <a:latin typeface="Times New Roman"/>
                <a:ea typeface="Times New Roman"/>
                <a:cs typeface="Times New Roman"/>
                <a:sym typeface="Times New Roman"/>
              </a:rPr>
              <a:t>24 year old patient with pseudohyperkalemia and </a:t>
            </a:r>
            <a:r>
              <a:rPr lang="en" sz="2300" dirty="0" smtClean="0">
                <a:solidFill>
                  <a:schemeClr val="dk1"/>
                </a:solidFill>
                <a:latin typeface="Times New Roman"/>
                <a:ea typeface="Times New Roman"/>
                <a:cs typeface="Times New Roman"/>
                <a:sym typeface="Times New Roman"/>
              </a:rPr>
              <a:t>psuedohypocalcemia. The </a:t>
            </a:r>
            <a:r>
              <a:rPr lang="en" sz="2300" dirty="0">
                <a:solidFill>
                  <a:schemeClr val="dk1"/>
                </a:solidFill>
                <a:latin typeface="Times New Roman"/>
                <a:ea typeface="Times New Roman"/>
                <a:cs typeface="Times New Roman"/>
                <a:sym typeface="Times New Roman"/>
              </a:rPr>
              <a:t>standard phlebotomy procedure known as the order of draw was not performed correctly and falsely represented the patient’s current health status, which could have </a:t>
            </a:r>
            <a:r>
              <a:rPr lang="en" sz="2300" dirty="0" smtClean="0">
                <a:solidFill>
                  <a:schemeClr val="dk1"/>
                </a:solidFill>
                <a:latin typeface="Times New Roman"/>
                <a:ea typeface="Times New Roman"/>
                <a:cs typeface="Times New Roman"/>
                <a:sym typeface="Times New Roman"/>
              </a:rPr>
              <a:t>led </a:t>
            </a:r>
            <a:r>
              <a:rPr lang="en" sz="2300" dirty="0">
                <a:solidFill>
                  <a:schemeClr val="dk1"/>
                </a:solidFill>
                <a:latin typeface="Times New Roman"/>
                <a:ea typeface="Times New Roman"/>
                <a:cs typeface="Times New Roman"/>
                <a:sym typeface="Times New Roman"/>
              </a:rPr>
              <a:t>to further misdiagnoses and unnecessary </a:t>
            </a:r>
            <a:r>
              <a:rPr lang="en" sz="2300" dirty="0" smtClean="0">
                <a:solidFill>
                  <a:schemeClr val="dk1"/>
                </a:solidFill>
                <a:latin typeface="Times New Roman"/>
                <a:ea typeface="Times New Roman"/>
                <a:cs typeface="Times New Roman"/>
                <a:sym typeface="Times New Roman"/>
              </a:rPr>
              <a:t>care. The subsequent </a:t>
            </a:r>
            <a:r>
              <a:rPr lang="en" sz="2300" dirty="0">
                <a:solidFill>
                  <a:schemeClr val="dk1"/>
                </a:solidFill>
                <a:latin typeface="Times New Roman"/>
                <a:ea typeface="Times New Roman"/>
                <a:cs typeface="Times New Roman"/>
                <a:sym typeface="Times New Roman"/>
              </a:rPr>
              <a:t>recollecting and retesting of the patient’s specimen resulted in undue stress to the patient and wasted resources by the healthcare facility.</a:t>
            </a:r>
          </a:p>
        </p:txBody>
      </p:sp>
      <p:sp>
        <p:nvSpPr>
          <p:cNvPr id="140" name="Shape 140"/>
          <p:cNvSpPr txBox="1"/>
          <p:nvPr/>
        </p:nvSpPr>
        <p:spPr>
          <a:xfrm>
            <a:off x="22250300" y="17316450"/>
            <a:ext cx="9756720" cy="4212405"/>
          </a:xfrm>
          <a:prstGeom prst="rect">
            <a:avLst/>
          </a:prstGeom>
          <a:solidFill>
            <a:schemeClr val="lt1"/>
          </a:solidFill>
          <a:ln w="9525" cap="flat" cmpd="sng">
            <a:solidFill>
              <a:schemeClr val="dk1"/>
            </a:solidFill>
            <a:prstDash val="solid"/>
            <a:miter/>
            <a:headEnd type="none" w="med" len="med"/>
            <a:tailEnd type="none" w="med" len="med"/>
          </a:ln>
        </p:spPr>
        <p:txBody>
          <a:bodyPr lIns="147600" tIns="73800" rIns="147600" bIns="73800" anchor="ctr" anchorCtr="0">
            <a:noAutofit/>
          </a:bodyPr>
          <a:lstStyle/>
          <a:p>
            <a:pPr>
              <a:lnSpc>
                <a:spcPct val="115000"/>
              </a:lnSpc>
              <a:buClr>
                <a:schemeClr val="dk1"/>
              </a:buClr>
              <a:buSzPct val="400000"/>
            </a:pPr>
            <a:r>
              <a:rPr lang="en" sz="1200" dirty="0">
                <a:solidFill>
                  <a:schemeClr val="dk1"/>
                </a:solidFill>
                <a:latin typeface="Times New Roman" panose="02020603050405020304" pitchFamily="18" charset="0"/>
                <a:cs typeface="Times New Roman" panose="02020603050405020304" pitchFamily="18" charset="0"/>
              </a:rPr>
              <a:t>BD Vacutainer 8.5 ml SST II Advance 16 x 100 Gold Top [Online image]. Retrieved April 14, 2017 from </a:t>
            </a:r>
          </a:p>
          <a:p>
            <a:pPr>
              <a:lnSpc>
                <a:spcPct val="115000"/>
              </a:lnSpc>
              <a:buClr>
                <a:schemeClr val="dk1"/>
              </a:buClr>
              <a:buSzPct val="400000"/>
            </a:pPr>
            <a:r>
              <a:rPr lang="en" sz="1200" dirty="0">
                <a:solidFill>
                  <a:schemeClr val="dk1"/>
                </a:solidFill>
                <a:latin typeface="Times New Roman" panose="02020603050405020304" pitchFamily="18" charset="0"/>
                <a:cs typeface="Times New Roman" panose="02020603050405020304" pitchFamily="18" charset="0"/>
              </a:rPr>
              <a:t>     </a:t>
            </a:r>
            <a:r>
              <a:rPr lang="en-US" sz="1200" dirty="0">
                <a:solidFill>
                  <a:schemeClr val="dk1"/>
                </a:solidFill>
                <a:latin typeface="Times New Roman" panose="02020603050405020304" pitchFamily="18" charset="0"/>
                <a:cs typeface="Times New Roman" panose="02020603050405020304" pitchFamily="18" charset="0"/>
              </a:rPr>
              <a:t>https://www.capesmedical.co.nz/media/367958-bd-vacutainer-8.5ml-sst-ii-advance-16-x-100-gold-top-.</a:t>
            </a:r>
            <a:r>
              <a:rPr lang="en-US" sz="1200" dirty="0" smtClean="0">
                <a:solidFill>
                  <a:schemeClr val="dk1"/>
                </a:solidFill>
                <a:latin typeface="Times New Roman" panose="02020603050405020304" pitchFamily="18" charset="0"/>
                <a:cs typeface="Times New Roman" panose="02020603050405020304" pitchFamily="18" charset="0"/>
              </a:rPr>
              <a:t>jpg</a:t>
            </a:r>
            <a:endParaRPr lang="en" sz="1200" dirty="0" smtClean="0">
              <a:solidFill>
                <a:schemeClr val="dk1"/>
              </a:solidFill>
              <a:latin typeface="Times New Roman" panose="02020603050405020304" pitchFamily="18" charset="0"/>
              <a:cs typeface="Times New Roman" panose="02020603050405020304" pitchFamily="18" charset="0"/>
            </a:endParaRPr>
          </a:p>
          <a:p>
            <a:pPr>
              <a:lnSpc>
                <a:spcPct val="115000"/>
              </a:lnSpc>
              <a:buClr>
                <a:schemeClr val="dk1"/>
              </a:buClr>
              <a:buSzPct val="400000"/>
            </a:pPr>
            <a:r>
              <a:rPr lang="en" sz="1200" dirty="0" smtClean="0">
                <a:solidFill>
                  <a:schemeClr val="dk1"/>
                </a:solidFill>
                <a:latin typeface="Times New Roman" panose="02020603050405020304" pitchFamily="18" charset="0"/>
                <a:cs typeface="Times New Roman" panose="02020603050405020304" pitchFamily="18" charset="0"/>
              </a:rPr>
              <a:t>Bishop</a:t>
            </a:r>
            <a:r>
              <a:rPr lang="en" sz="1200" dirty="0">
                <a:solidFill>
                  <a:schemeClr val="dk1"/>
                </a:solidFill>
                <a:latin typeface="Times New Roman" panose="02020603050405020304" pitchFamily="18" charset="0"/>
                <a:cs typeface="Times New Roman" panose="02020603050405020304" pitchFamily="18" charset="0"/>
              </a:rPr>
              <a:t>, M. L., Fody, E. P., &amp; Schoeff, L. E</a:t>
            </a:r>
            <a:r>
              <a:rPr lang="en" sz="1200" dirty="0" smtClean="0">
                <a:solidFill>
                  <a:schemeClr val="dk1"/>
                </a:solidFill>
                <a:latin typeface="Times New Roman" panose="02020603050405020304" pitchFamily="18" charset="0"/>
                <a:cs typeface="Times New Roman" panose="02020603050405020304" pitchFamily="18" charset="0"/>
              </a:rPr>
              <a:t>. (</a:t>
            </a:r>
            <a:r>
              <a:rPr lang="en" sz="1200" dirty="0">
                <a:solidFill>
                  <a:schemeClr val="dk1"/>
                </a:solidFill>
                <a:latin typeface="Times New Roman" panose="02020603050405020304" pitchFamily="18" charset="0"/>
                <a:cs typeface="Times New Roman" panose="02020603050405020304" pitchFamily="18" charset="0"/>
              </a:rPr>
              <a:t>2013</a:t>
            </a:r>
            <a:r>
              <a:rPr lang="en" sz="1200" dirty="0" smtClean="0">
                <a:solidFill>
                  <a:schemeClr val="dk1"/>
                </a:solidFill>
                <a:latin typeface="Times New Roman" panose="02020603050405020304" pitchFamily="18" charset="0"/>
                <a:cs typeface="Times New Roman" panose="02020603050405020304" pitchFamily="18" charset="0"/>
              </a:rPr>
              <a:t>). </a:t>
            </a:r>
            <a:r>
              <a:rPr lang="en" sz="1200" i="1" dirty="0" smtClean="0">
                <a:solidFill>
                  <a:schemeClr val="dk1"/>
                </a:solidFill>
                <a:latin typeface="Times New Roman" panose="02020603050405020304" pitchFamily="18" charset="0"/>
                <a:cs typeface="Times New Roman" panose="02020603050405020304" pitchFamily="18" charset="0"/>
              </a:rPr>
              <a:t>Clinical </a:t>
            </a:r>
            <a:r>
              <a:rPr lang="en" sz="1200" i="1" dirty="0">
                <a:solidFill>
                  <a:schemeClr val="dk1"/>
                </a:solidFill>
                <a:latin typeface="Times New Roman" panose="02020603050405020304" pitchFamily="18" charset="0"/>
                <a:cs typeface="Times New Roman" panose="02020603050405020304" pitchFamily="18" charset="0"/>
              </a:rPr>
              <a:t>chemistry: techniques, principles</a:t>
            </a:r>
            <a:r>
              <a:rPr lang="en" sz="1200" i="1" dirty="0" smtClean="0">
                <a:solidFill>
                  <a:schemeClr val="dk1"/>
                </a:solidFill>
                <a:latin typeface="Times New Roman" panose="02020603050405020304" pitchFamily="18" charset="0"/>
                <a:cs typeface="Times New Roman" panose="02020603050405020304" pitchFamily="18" charset="0"/>
              </a:rPr>
              <a:t>, correlations</a:t>
            </a:r>
            <a:r>
              <a:rPr lang="en" sz="1200" dirty="0">
                <a:solidFill>
                  <a:schemeClr val="dk1"/>
                </a:solidFill>
                <a:latin typeface="Times New Roman" panose="02020603050405020304" pitchFamily="18" charset="0"/>
                <a:cs typeface="Times New Roman" panose="02020603050405020304" pitchFamily="18" charset="0"/>
              </a:rPr>
              <a:t>. Philadelphia, PA: Wolters </a:t>
            </a:r>
            <a:r>
              <a:rPr lang="en" sz="1200" dirty="0" smtClean="0">
                <a:solidFill>
                  <a:schemeClr val="dk1"/>
                </a:solidFill>
                <a:latin typeface="Times New Roman" panose="02020603050405020304" pitchFamily="18" charset="0"/>
                <a:cs typeface="Times New Roman" panose="02020603050405020304" pitchFamily="18" charset="0"/>
              </a:rPr>
              <a:t>Kluwer </a:t>
            </a:r>
          </a:p>
          <a:p>
            <a:pPr>
              <a:lnSpc>
                <a:spcPct val="115000"/>
              </a:lnSpc>
              <a:buClr>
                <a:schemeClr val="dk1"/>
              </a:buClr>
              <a:buSzPct val="400000"/>
            </a:pPr>
            <a:r>
              <a:rPr lang="en" sz="1200" dirty="0">
                <a:solidFill>
                  <a:schemeClr val="dk1"/>
                </a:solidFill>
                <a:latin typeface="Times New Roman" panose="02020603050405020304" pitchFamily="18" charset="0"/>
                <a:cs typeface="Times New Roman" panose="02020603050405020304" pitchFamily="18" charset="0"/>
              </a:rPr>
              <a:t> </a:t>
            </a:r>
            <a:r>
              <a:rPr lang="en" sz="1200" dirty="0" smtClean="0">
                <a:solidFill>
                  <a:schemeClr val="dk1"/>
                </a:solidFill>
                <a:latin typeface="Times New Roman" panose="02020603050405020304" pitchFamily="18" charset="0"/>
                <a:cs typeface="Times New Roman" panose="02020603050405020304" pitchFamily="18" charset="0"/>
              </a:rPr>
              <a:t>    Health/Lippincott </a:t>
            </a:r>
            <a:r>
              <a:rPr lang="en" sz="1200" dirty="0">
                <a:solidFill>
                  <a:schemeClr val="dk1"/>
                </a:solidFill>
                <a:latin typeface="Times New Roman" panose="02020603050405020304" pitchFamily="18" charset="0"/>
                <a:cs typeface="Times New Roman" panose="02020603050405020304" pitchFamily="18" charset="0"/>
              </a:rPr>
              <a:t>Williams &amp; </a:t>
            </a:r>
            <a:r>
              <a:rPr lang="en" sz="1200" dirty="0" smtClean="0">
                <a:solidFill>
                  <a:schemeClr val="dk1"/>
                </a:solidFill>
                <a:latin typeface="Times New Roman" panose="02020603050405020304" pitchFamily="18" charset="0"/>
                <a:cs typeface="Times New Roman" panose="02020603050405020304" pitchFamily="18" charset="0"/>
              </a:rPr>
              <a:t>Wilkins</a:t>
            </a:r>
          </a:p>
          <a:p>
            <a:pPr>
              <a:lnSpc>
                <a:spcPct val="115000"/>
              </a:lnSpc>
              <a:buClr>
                <a:schemeClr val="dk1"/>
              </a:buClr>
              <a:buSzPct val="400000"/>
            </a:pPr>
            <a:r>
              <a:rPr lang="en" sz="1200" dirty="0" smtClean="0">
                <a:solidFill>
                  <a:schemeClr val="dk1"/>
                </a:solidFill>
                <a:latin typeface="Times New Roman" panose="02020603050405020304" pitchFamily="18" charset="0"/>
                <a:cs typeface="Times New Roman" panose="02020603050405020304" pitchFamily="18" charset="0"/>
              </a:rPr>
              <a:t>Garza</a:t>
            </a:r>
            <a:r>
              <a:rPr lang="en" sz="1200" dirty="0">
                <a:solidFill>
                  <a:schemeClr val="dk1"/>
                </a:solidFill>
                <a:latin typeface="Times New Roman" panose="02020603050405020304" pitchFamily="18" charset="0"/>
                <a:cs typeface="Times New Roman" panose="02020603050405020304" pitchFamily="18" charset="0"/>
              </a:rPr>
              <a:t>, D. &amp; Becan-McBride, K</a:t>
            </a:r>
            <a:r>
              <a:rPr lang="en" sz="1200" dirty="0" smtClean="0">
                <a:solidFill>
                  <a:schemeClr val="dk1"/>
                </a:solidFill>
                <a:latin typeface="Times New Roman" panose="02020603050405020304" pitchFamily="18" charset="0"/>
                <a:cs typeface="Times New Roman" panose="02020603050405020304" pitchFamily="18" charset="0"/>
              </a:rPr>
              <a:t>. (</a:t>
            </a:r>
            <a:r>
              <a:rPr lang="en" sz="1200" dirty="0">
                <a:solidFill>
                  <a:schemeClr val="dk1"/>
                </a:solidFill>
                <a:latin typeface="Times New Roman" panose="02020603050405020304" pitchFamily="18" charset="0"/>
                <a:cs typeface="Times New Roman" panose="02020603050405020304" pitchFamily="18" charset="0"/>
              </a:rPr>
              <a:t>2010</a:t>
            </a:r>
            <a:r>
              <a:rPr lang="en" sz="1200" dirty="0" smtClean="0">
                <a:solidFill>
                  <a:schemeClr val="dk1"/>
                </a:solidFill>
                <a:latin typeface="Times New Roman" panose="02020603050405020304" pitchFamily="18" charset="0"/>
                <a:cs typeface="Times New Roman" panose="02020603050405020304" pitchFamily="18" charset="0"/>
              </a:rPr>
              <a:t>). </a:t>
            </a:r>
            <a:r>
              <a:rPr lang="en" sz="1200" i="1" dirty="0" smtClean="0">
                <a:solidFill>
                  <a:schemeClr val="dk1"/>
                </a:solidFill>
                <a:latin typeface="Times New Roman" panose="02020603050405020304" pitchFamily="18" charset="0"/>
                <a:cs typeface="Times New Roman" panose="02020603050405020304" pitchFamily="18" charset="0"/>
              </a:rPr>
              <a:t>Phlebotomy </a:t>
            </a:r>
            <a:r>
              <a:rPr lang="en" sz="1200" i="1" dirty="0">
                <a:solidFill>
                  <a:schemeClr val="dk1"/>
                </a:solidFill>
                <a:latin typeface="Times New Roman" panose="02020603050405020304" pitchFamily="18" charset="0"/>
                <a:cs typeface="Times New Roman" panose="02020603050405020304" pitchFamily="18" charset="0"/>
              </a:rPr>
              <a:t>handbook: Blood specimen </a:t>
            </a:r>
            <a:r>
              <a:rPr lang="en" sz="1200" i="1" dirty="0" smtClean="0">
                <a:solidFill>
                  <a:schemeClr val="dk1"/>
                </a:solidFill>
                <a:latin typeface="Times New Roman" panose="02020603050405020304" pitchFamily="18" charset="0"/>
                <a:cs typeface="Times New Roman" panose="02020603050405020304" pitchFamily="18" charset="0"/>
              </a:rPr>
              <a:t>collection </a:t>
            </a:r>
            <a:r>
              <a:rPr lang="en" sz="1200" i="1" dirty="0">
                <a:solidFill>
                  <a:schemeClr val="dk1"/>
                </a:solidFill>
                <a:latin typeface="Times New Roman" panose="02020603050405020304" pitchFamily="18" charset="0"/>
                <a:cs typeface="Times New Roman" panose="02020603050405020304" pitchFamily="18" charset="0"/>
              </a:rPr>
              <a:t>from basic to advanced 8th </a:t>
            </a:r>
            <a:r>
              <a:rPr lang="en" sz="1200" i="1" dirty="0" smtClean="0">
                <a:solidFill>
                  <a:schemeClr val="dk1"/>
                </a:solidFill>
                <a:latin typeface="Times New Roman" panose="02020603050405020304" pitchFamily="18" charset="0"/>
                <a:cs typeface="Times New Roman" panose="02020603050405020304" pitchFamily="18" charset="0"/>
              </a:rPr>
              <a:t>edition. </a:t>
            </a:r>
            <a:r>
              <a:rPr lang="en" sz="1200" dirty="0" smtClean="0">
                <a:solidFill>
                  <a:schemeClr val="dk1"/>
                </a:solidFill>
                <a:latin typeface="Times New Roman" panose="02020603050405020304" pitchFamily="18" charset="0"/>
                <a:cs typeface="Times New Roman" panose="02020603050405020304" pitchFamily="18" charset="0"/>
              </a:rPr>
              <a:t>New </a:t>
            </a:r>
            <a:r>
              <a:rPr lang="en" sz="1200" dirty="0">
                <a:solidFill>
                  <a:schemeClr val="dk1"/>
                </a:solidFill>
                <a:latin typeface="Times New Roman" panose="02020603050405020304" pitchFamily="18" charset="0"/>
                <a:cs typeface="Times New Roman" panose="02020603050405020304" pitchFamily="18" charset="0"/>
              </a:rPr>
              <a:t>Jersey, Pearson.</a:t>
            </a:r>
          </a:p>
          <a:p>
            <a:pPr>
              <a:lnSpc>
                <a:spcPct val="115000"/>
              </a:lnSpc>
              <a:buClr>
                <a:schemeClr val="dk1"/>
              </a:buClr>
              <a:buSzPct val="400000"/>
            </a:pPr>
            <a:r>
              <a:rPr lang="en" sz="1200" dirty="0">
                <a:solidFill>
                  <a:schemeClr val="dk1"/>
                </a:solidFill>
                <a:latin typeface="Times New Roman" panose="02020603050405020304" pitchFamily="18" charset="0"/>
                <a:cs typeface="Times New Roman" panose="02020603050405020304" pitchFamily="18" charset="0"/>
              </a:rPr>
              <a:t>Green, S. F. (2013). The cost of poor blood specimen quality and errors in preanalytica processes. Clinical Biochemistry, 46(13-14</a:t>
            </a:r>
            <a:r>
              <a:rPr lang="en" sz="1200" dirty="0" smtClean="0">
                <a:solidFill>
                  <a:schemeClr val="dk1"/>
                </a:solidFill>
                <a:latin typeface="Times New Roman" panose="02020603050405020304" pitchFamily="18" charset="0"/>
                <a:cs typeface="Times New Roman" panose="02020603050405020304" pitchFamily="18" charset="0"/>
              </a:rPr>
              <a:t>), 1175-1179. </a:t>
            </a:r>
          </a:p>
          <a:p>
            <a:pPr>
              <a:lnSpc>
                <a:spcPct val="115000"/>
              </a:lnSpc>
              <a:buClr>
                <a:schemeClr val="dk1"/>
              </a:buClr>
              <a:buSzPct val="400000"/>
            </a:pPr>
            <a:r>
              <a:rPr lang="en" sz="1200" dirty="0">
                <a:solidFill>
                  <a:schemeClr val="dk1"/>
                </a:solidFill>
                <a:latin typeface="Times New Roman" panose="02020603050405020304" pitchFamily="18" charset="0"/>
                <a:cs typeface="Times New Roman" panose="02020603050405020304" pitchFamily="18" charset="0"/>
              </a:rPr>
              <a:t> </a:t>
            </a:r>
            <a:r>
              <a:rPr lang="en" sz="1200" dirty="0" smtClean="0">
                <a:solidFill>
                  <a:schemeClr val="dk1"/>
                </a:solidFill>
                <a:latin typeface="Times New Roman" panose="02020603050405020304" pitchFamily="18" charset="0"/>
                <a:cs typeface="Times New Roman" panose="02020603050405020304" pitchFamily="18" charset="0"/>
              </a:rPr>
              <a:t>    doi:10.1016/j.clinbiochem.2013.06.001</a:t>
            </a:r>
            <a:endParaRPr lang="en" sz="1200" dirty="0">
              <a:solidFill>
                <a:schemeClr val="dk1"/>
              </a:solidFill>
              <a:latin typeface="Times New Roman" panose="02020603050405020304" pitchFamily="18" charset="0"/>
              <a:cs typeface="Times New Roman" panose="02020603050405020304" pitchFamily="18" charset="0"/>
            </a:endParaRPr>
          </a:p>
          <a:p>
            <a:pPr indent="-251460">
              <a:lnSpc>
                <a:spcPct val="115000"/>
              </a:lnSpc>
              <a:buClr>
                <a:schemeClr val="dk1"/>
              </a:buClr>
              <a:buSzPct val="400000"/>
            </a:pPr>
            <a:r>
              <a:rPr lang="en" sz="1200" dirty="0">
                <a:solidFill>
                  <a:schemeClr val="dk1"/>
                </a:solidFill>
                <a:latin typeface="Times New Roman" panose="02020603050405020304" pitchFamily="18" charset="0"/>
                <a:cs typeface="Times New Roman" panose="02020603050405020304" pitchFamily="18" charset="0"/>
              </a:rPr>
              <a:t>Lima-Oliveira, G., Lippi, G., Salvagno, G. L., Montagnana, M., Picheth, G., &amp; Guidi, G. C</a:t>
            </a:r>
            <a:r>
              <a:rPr lang="en" sz="1200" dirty="0" smtClean="0">
                <a:solidFill>
                  <a:schemeClr val="dk1"/>
                </a:solidFill>
                <a:latin typeface="Times New Roman" panose="02020603050405020304" pitchFamily="18" charset="0"/>
                <a:cs typeface="Times New Roman" panose="02020603050405020304" pitchFamily="18" charset="0"/>
              </a:rPr>
              <a:t>. (</a:t>
            </a:r>
            <a:r>
              <a:rPr lang="en" sz="1200" dirty="0">
                <a:solidFill>
                  <a:schemeClr val="dk1"/>
                </a:solidFill>
                <a:latin typeface="Times New Roman" panose="02020603050405020304" pitchFamily="18" charset="0"/>
                <a:cs typeface="Times New Roman" panose="02020603050405020304" pitchFamily="18" charset="0"/>
              </a:rPr>
              <a:t>2013, June). Incorrect order of draw could be mitigate the </a:t>
            </a:r>
            <a:endParaRPr lang="en" sz="1200" dirty="0" smtClean="0">
              <a:solidFill>
                <a:schemeClr val="dk1"/>
              </a:solidFill>
              <a:latin typeface="Times New Roman" panose="02020603050405020304" pitchFamily="18" charset="0"/>
              <a:cs typeface="Times New Roman" panose="02020603050405020304" pitchFamily="18" charset="0"/>
            </a:endParaRPr>
          </a:p>
          <a:p>
            <a:pPr indent="-251460">
              <a:lnSpc>
                <a:spcPct val="115000"/>
              </a:lnSpc>
              <a:buClr>
                <a:schemeClr val="dk1"/>
              </a:buClr>
              <a:buSzPct val="400000"/>
            </a:pPr>
            <a:r>
              <a:rPr lang="en" sz="1200" dirty="0">
                <a:solidFill>
                  <a:schemeClr val="dk1"/>
                </a:solidFill>
                <a:latin typeface="Times New Roman" panose="02020603050405020304" pitchFamily="18" charset="0"/>
                <a:cs typeface="Times New Roman" panose="02020603050405020304" pitchFamily="18" charset="0"/>
              </a:rPr>
              <a:t> </a:t>
            </a:r>
            <a:r>
              <a:rPr lang="en" sz="1200" dirty="0" smtClean="0">
                <a:solidFill>
                  <a:schemeClr val="dk1"/>
                </a:solidFill>
                <a:latin typeface="Times New Roman" panose="02020603050405020304" pitchFamily="18" charset="0"/>
                <a:cs typeface="Times New Roman" panose="02020603050405020304" pitchFamily="18" charset="0"/>
              </a:rPr>
              <a:t>    patient </a:t>
            </a:r>
            <a:r>
              <a:rPr lang="en" sz="1200" dirty="0">
                <a:solidFill>
                  <a:schemeClr val="dk1"/>
                </a:solidFill>
                <a:latin typeface="Times New Roman" panose="02020603050405020304" pitchFamily="18" charset="0"/>
                <a:cs typeface="Times New Roman" panose="02020603050405020304" pitchFamily="18" charset="0"/>
              </a:rPr>
              <a:t>safety: a </a:t>
            </a:r>
            <a:r>
              <a:rPr lang="en" sz="1200" dirty="0" smtClean="0">
                <a:solidFill>
                  <a:schemeClr val="dk1"/>
                </a:solidFill>
                <a:latin typeface="Times New Roman" panose="02020603050405020304" pitchFamily="18" charset="0"/>
                <a:cs typeface="Times New Roman" panose="02020603050405020304" pitchFamily="18" charset="0"/>
              </a:rPr>
              <a:t>phlebotomy management </a:t>
            </a:r>
            <a:r>
              <a:rPr lang="en" sz="1200" dirty="0">
                <a:solidFill>
                  <a:schemeClr val="dk1"/>
                </a:solidFill>
                <a:latin typeface="Times New Roman" panose="02020603050405020304" pitchFamily="18" charset="0"/>
                <a:cs typeface="Times New Roman" panose="02020603050405020304" pitchFamily="18" charset="0"/>
              </a:rPr>
              <a:t>case report. Retrieved March 10, 2017, from https://www.ncbi.nlm.nih.gov/pmc/articles/PMC3900060/</a:t>
            </a:r>
          </a:p>
          <a:p>
            <a:pPr>
              <a:lnSpc>
                <a:spcPct val="115000"/>
              </a:lnSpc>
              <a:buClr>
                <a:schemeClr val="dk1"/>
              </a:buClr>
              <a:buSzPct val="400000"/>
            </a:pPr>
            <a:r>
              <a:rPr lang="en" sz="1200" dirty="0" smtClean="0">
                <a:solidFill>
                  <a:schemeClr val="dk1"/>
                </a:solidFill>
                <a:latin typeface="Times New Roman" panose="02020603050405020304" pitchFamily="18" charset="0"/>
                <a:cs typeface="Times New Roman" panose="02020603050405020304" pitchFamily="18" charset="0"/>
              </a:rPr>
              <a:t>Medical Laboratory and Biomedical Science: Is the Order of Draw Just a Myth</a:t>
            </a:r>
            <a:r>
              <a:rPr lang="en" sz="1200" dirty="0">
                <a:solidFill>
                  <a:schemeClr val="dk1"/>
                </a:solidFill>
                <a:latin typeface="Times New Roman" panose="02020603050405020304" pitchFamily="18" charset="0"/>
                <a:cs typeface="Times New Roman" panose="02020603050405020304" pitchFamily="18" charset="0"/>
              </a:rPr>
              <a:t>? [Online image]. Retrieved April 14, 2017 from </a:t>
            </a:r>
            <a:endParaRPr lang="en" sz="1200" dirty="0" smtClean="0">
              <a:solidFill>
                <a:schemeClr val="dk1"/>
              </a:solidFill>
              <a:latin typeface="Times New Roman" panose="02020603050405020304" pitchFamily="18" charset="0"/>
              <a:cs typeface="Times New Roman" panose="02020603050405020304" pitchFamily="18" charset="0"/>
            </a:endParaRPr>
          </a:p>
          <a:p>
            <a:pPr>
              <a:lnSpc>
                <a:spcPct val="115000"/>
              </a:lnSpc>
              <a:buClr>
                <a:schemeClr val="dk1"/>
              </a:buClr>
              <a:buSzPct val="400000"/>
            </a:pPr>
            <a:r>
              <a:rPr lang="en" sz="1200" dirty="0">
                <a:solidFill>
                  <a:schemeClr val="dk1"/>
                </a:solidFill>
                <a:latin typeface="Times New Roman" panose="02020603050405020304" pitchFamily="18" charset="0"/>
                <a:cs typeface="Times New Roman" panose="02020603050405020304" pitchFamily="18" charset="0"/>
              </a:rPr>
              <a:t> </a:t>
            </a:r>
            <a:r>
              <a:rPr lang="en" sz="1200" dirty="0" smtClean="0">
                <a:solidFill>
                  <a:schemeClr val="dk1"/>
                </a:solidFill>
                <a:latin typeface="Times New Roman" panose="02020603050405020304" pitchFamily="18" charset="0"/>
                <a:cs typeface="Times New Roman" panose="02020603050405020304" pitchFamily="18" charset="0"/>
              </a:rPr>
              <a:t>    </a:t>
            </a:r>
            <a:r>
              <a:rPr lang="en-US" sz="1200" dirty="0" smtClean="0">
                <a:solidFill>
                  <a:schemeClr val="dk1"/>
                </a:solidFill>
                <a:latin typeface="Times New Roman" panose="02020603050405020304" pitchFamily="18" charset="0"/>
                <a:cs typeface="Times New Roman" panose="02020603050405020304" pitchFamily="18" charset="0"/>
              </a:rPr>
              <a:t>https</a:t>
            </a:r>
            <a:r>
              <a:rPr lang="en-US" sz="1200" dirty="0">
                <a:solidFill>
                  <a:schemeClr val="dk1"/>
                </a:solidFill>
                <a:latin typeface="Times New Roman" panose="02020603050405020304" pitchFamily="18" charset="0"/>
                <a:cs typeface="Times New Roman" panose="02020603050405020304" pitchFamily="18" charset="0"/>
              </a:rPr>
              <a:t>://4.bp.blogspot.com/-z22l35qkUzg/UeKY5308tGI/AAAAAAAAI9I/NNXwDk3QmwE/s1600/aa.jpg</a:t>
            </a:r>
            <a:endParaRPr lang="en" sz="1200" dirty="0" smtClean="0">
              <a:solidFill>
                <a:schemeClr val="dk1"/>
              </a:solidFill>
              <a:latin typeface="Times New Roman" panose="02020603050405020304" pitchFamily="18" charset="0"/>
              <a:cs typeface="Times New Roman" panose="02020603050405020304" pitchFamily="18" charset="0"/>
            </a:endParaRPr>
          </a:p>
          <a:p>
            <a:pPr>
              <a:lnSpc>
                <a:spcPct val="115000"/>
              </a:lnSpc>
              <a:buClr>
                <a:schemeClr val="dk1"/>
              </a:buClr>
              <a:buSzPct val="400000"/>
            </a:pPr>
            <a:r>
              <a:rPr lang="en" sz="1200" dirty="0" smtClean="0">
                <a:solidFill>
                  <a:schemeClr val="dk1"/>
                </a:solidFill>
                <a:latin typeface="Times New Roman" panose="02020603050405020304" pitchFamily="18" charset="0"/>
                <a:cs typeface="Times New Roman" panose="02020603050405020304" pitchFamily="18" charset="0"/>
              </a:rPr>
              <a:t>Seimiya</a:t>
            </a:r>
            <a:r>
              <a:rPr lang="en" sz="1200" dirty="0">
                <a:solidFill>
                  <a:schemeClr val="dk1"/>
                </a:solidFill>
                <a:latin typeface="Times New Roman" panose="02020603050405020304" pitchFamily="18" charset="0"/>
                <a:cs typeface="Times New Roman" panose="02020603050405020304" pitchFamily="18" charset="0"/>
              </a:rPr>
              <a:t>, M., Yoshida, T., Sawabe, Y., Sogawa, K., Umemura, H., Matsushita, K., &amp; Nomura, F. (2010). Reducing the Incidence of </a:t>
            </a:r>
            <a:r>
              <a:rPr lang="en" sz="1200" dirty="0" smtClean="0">
                <a:solidFill>
                  <a:schemeClr val="dk1"/>
                </a:solidFill>
                <a:latin typeface="Times New Roman" panose="02020603050405020304" pitchFamily="18" charset="0"/>
                <a:cs typeface="Times New Roman" panose="02020603050405020304" pitchFamily="18" charset="0"/>
              </a:rPr>
              <a:t>Pseudohyperkalemia</a:t>
            </a:r>
          </a:p>
          <a:p>
            <a:pPr>
              <a:lnSpc>
                <a:spcPct val="115000"/>
              </a:lnSpc>
              <a:buClr>
                <a:schemeClr val="dk1"/>
              </a:buClr>
              <a:buSzPct val="400000"/>
            </a:pPr>
            <a:r>
              <a:rPr lang="en" sz="1200" dirty="0">
                <a:solidFill>
                  <a:schemeClr val="dk1"/>
                </a:solidFill>
                <a:latin typeface="Times New Roman" panose="02020603050405020304" pitchFamily="18" charset="0"/>
                <a:cs typeface="Times New Roman" panose="02020603050405020304" pitchFamily="18" charset="0"/>
              </a:rPr>
              <a:t> </a:t>
            </a:r>
            <a:r>
              <a:rPr lang="en" sz="1200" dirty="0" smtClean="0">
                <a:solidFill>
                  <a:schemeClr val="dk1"/>
                </a:solidFill>
                <a:latin typeface="Times New Roman" panose="02020603050405020304" pitchFamily="18" charset="0"/>
                <a:cs typeface="Times New Roman" panose="02020603050405020304" pitchFamily="18" charset="0"/>
              </a:rPr>
              <a:t>    by </a:t>
            </a:r>
            <a:r>
              <a:rPr lang="en" sz="1200" dirty="0">
                <a:solidFill>
                  <a:schemeClr val="dk1"/>
                </a:solidFill>
                <a:latin typeface="Times New Roman" panose="02020603050405020304" pitchFamily="18" charset="0"/>
                <a:cs typeface="Times New Roman" panose="02020603050405020304" pitchFamily="18" charset="0"/>
              </a:rPr>
              <a:t>Avoiding Making a </a:t>
            </a:r>
            <a:r>
              <a:rPr lang="en" sz="1200" dirty="0" smtClean="0">
                <a:solidFill>
                  <a:schemeClr val="dk1"/>
                </a:solidFill>
                <a:latin typeface="Times New Roman" panose="02020603050405020304" pitchFamily="18" charset="0"/>
                <a:cs typeface="Times New Roman" panose="02020603050405020304" pitchFamily="18" charset="0"/>
              </a:rPr>
              <a:t>Fist During </a:t>
            </a:r>
            <a:r>
              <a:rPr lang="en" sz="1200" dirty="0">
                <a:solidFill>
                  <a:schemeClr val="dk1"/>
                </a:solidFill>
                <a:latin typeface="Times New Roman" panose="02020603050405020304" pitchFamily="18" charset="0"/>
                <a:cs typeface="Times New Roman" panose="02020603050405020304" pitchFamily="18" charset="0"/>
              </a:rPr>
              <a:t>Phlebotomy: A Quality Improvement Report. American Journal of </a:t>
            </a:r>
            <a:r>
              <a:rPr lang="en" sz="1200" dirty="0" smtClean="0">
                <a:solidFill>
                  <a:schemeClr val="dk1"/>
                </a:solidFill>
                <a:latin typeface="Times New Roman" panose="02020603050405020304" pitchFamily="18" charset="0"/>
                <a:cs typeface="Times New Roman" panose="02020603050405020304" pitchFamily="18" charset="0"/>
              </a:rPr>
              <a:t>Kidney Diseases</a:t>
            </a:r>
            <a:r>
              <a:rPr lang="en" sz="1200" dirty="0">
                <a:solidFill>
                  <a:schemeClr val="dk1"/>
                </a:solidFill>
                <a:latin typeface="Times New Roman" panose="02020603050405020304" pitchFamily="18" charset="0"/>
                <a:cs typeface="Times New Roman" panose="02020603050405020304" pitchFamily="18" charset="0"/>
              </a:rPr>
              <a:t>, 56(4), 686-692. </a:t>
            </a:r>
          </a:p>
          <a:p>
            <a:pPr>
              <a:lnSpc>
                <a:spcPct val="115000"/>
              </a:lnSpc>
              <a:buClr>
                <a:schemeClr val="dk1"/>
              </a:buClr>
              <a:buSzPct val="400000"/>
            </a:pPr>
            <a:r>
              <a:rPr lang="en" sz="1200" dirty="0" smtClean="0">
                <a:solidFill>
                  <a:schemeClr val="dk1"/>
                </a:solidFill>
                <a:latin typeface="Times New Roman" panose="02020603050405020304" pitchFamily="18" charset="0"/>
                <a:cs typeface="Times New Roman" panose="02020603050405020304" pitchFamily="18" charset="0"/>
              </a:rPr>
              <a:t>     doi:10.1053/j.ajkd.2010.06.014</a:t>
            </a:r>
            <a:endParaRPr lang="en" sz="1200" dirty="0">
              <a:solidFill>
                <a:schemeClr val="dk1"/>
              </a:solidFill>
              <a:latin typeface="Times New Roman" panose="02020603050405020304" pitchFamily="18" charset="0"/>
              <a:cs typeface="Times New Roman" panose="02020603050405020304" pitchFamily="18" charset="0"/>
            </a:endParaRPr>
          </a:p>
          <a:p>
            <a:pPr>
              <a:lnSpc>
                <a:spcPct val="115000"/>
              </a:lnSpc>
              <a:buClr>
                <a:schemeClr val="dk1"/>
              </a:buClr>
              <a:buSzPct val="400000"/>
            </a:pPr>
            <a:r>
              <a:rPr lang="en" sz="1200" dirty="0">
                <a:solidFill>
                  <a:schemeClr val="dk1"/>
                </a:solidFill>
                <a:latin typeface="Times New Roman" panose="02020603050405020304" pitchFamily="18" charset="0"/>
                <a:cs typeface="Times New Roman" panose="02020603050405020304" pitchFamily="18" charset="0"/>
              </a:rPr>
              <a:t>Sulaiman, R., Twomey, P., &amp; Gama, R. (2011). Mitigation and detection of spurious potassium and sodium </a:t>
            </a:r>
            <a:r>
              <a:rPr lang="en" sz="1200" dirty="0" smtClean="0">
                <a:solidFill>
                  <a:schemeClr val="dk1"/>
                </a:solidFill>
                <a:latin typeface="Times New Roman" panose="02020603050405020304" pitchFamily="18" charset="0"/>
                <a:cs typeface="Times New Roman" panose="02020603050405020304" pitchFamily="18" charset="0"/>
              </a:rPr>
              <a:t>results. Clinica </a:t>
            </a:r>
            <a:r>
              <a:rPr lang="en" sz="1200" dirty="0">
                <a:solidFill>
                  <a:schemeClr val="dk1"/>
                </a:solidFill>
                <a:latin typeface="Times New Roman" panose="02020603050405020304" pitchFamily="18" charset="0"/>
                <a:cs typeface="Times New Roman" panose="02020603050405020304" pitchFamily="18" charset="0"/>
              </a:rPr>
              <a:t>Chimica Acta, 412(1-2), </a:t>
            </a:r>
            <a:r>
              <a:rPr lang="en" sz="1200" dirty="0" smtClean="0">
                <a:solidFill>
                  <a:schemeClr val="dk1"/>
                </a:solidFill>
                <a:latin typeface="Times New Roman" panose="02020603050405020304" pitchFamily="18" charset="0"/>
                <a:cs typeface="Times New Roman" panose="02020603050405020304" pitchFamily="18" charset="0"/>
              </a:rPr>
              <a:t>1-6. </a:t>
            </a:r>
          </a:p>
          <a:p>
            <a:pPr>
              <a:lnSpc>
                <a:spcPct val="115000"/>
              </a:lnSpc>
              <a:buClr>
                <a:schemeClr val="dk1"/>
              </a:buClr>
              <a:buSzPct val="400000"/>
            </a:pPr>
            <a:r>
              <a:rPr lang="en" sz="1200" dirty="0">
                <a:solidFill>
                  <a:schemeClr val="dk1"/>
                </a:solidFill>
                <a:latin typeface="Times New Roman" panose="02020603050405020304" pitchFamily="18" charset="0"/>
                <a:cs typeface="Times New Roman" panose="02020603050405020304" pitchFamily="18" charset="0"/>
              </a:rPr>
              <a:t> </a:t>
            </a:r>
            <a:r>
              <a:rPr lang="en" sz="1200" dirty="0" smtClean="0">
                <a:solidFill>
                  <a:schemeClr val="dk1"/>
                </a:solidFill>
                <a:latin typeface="Times New Roman" panose="02020603050405020304" pitchFamily="18" charset="0"/>
                <a:cs typeface="Times New Roman" panose="02020603050405020304" pitchFamily="18" charset="0"/>
              </a:rPr>
              <a:t>    doi:10.1016/j.cca.2010.08.028</a:t>
            </a:r>
          </a:p>
          <a:p>
            <a:pPr>
              <a:lnSpc>
                <a:spcPct val="115000"/>
              </a:lnSpc>
              <a:buClr>
                <a:schemeClr val="dk1"/>
              </a:buClr>
              <a:buSzPct val="400000"/>
            </a:pPr>
            <a:r>
              <a:rPr lang="en" sz="1200" dirty="0" smtClean="0">
                <a:solidFill>
                  <a:schemeClr val="dk1"/>
                </a:solidFill>
                <a:latin typeface="Times New Roman" panose="02020603050405020304" pitchFamily="18" charset="0"/>
                <a:cs typeface="Times New Roman" panose="02020603050405020304" pitchFamily="18" charset="0"/>
              </a:rPr>
              <a:t>TransMed Company BD Vacutainer Plus Blood Collection Tube 13 x 75mm 4mL Lavender Topp 100/Box </a:t>
            </a:r>
            <a:r>
              <a:rPr lang="en" sz="1200" dirty="0">
                <a:solidFill>
                  <a:schemeClr val="dk1"/>
                </a:solidFill>
                <a:latin typeface="Times New Roman" panose="02020603050405020304" pitchFamily="18" charset="0"/>
                <a:cs typeface="Times New Roman" panose="02020603050405020304" pitchFamily="18" charset="0"/>
              </a:rPr>
              <a:t>[Online image]. Retrieved April 14, 2017 </a:t>
            </a:r>
            <a:endParaRPr lang="en" sz="1200" dirty="0" smtClean="0">
              <a:solidFill>
                <a:schemeClr val="dk1"/>
              </a:solidFill>
              <a:latin typeface="Times New Roman" panose="02020603050405020304" pitchFamily="18" charset="0"/>
              <a:cs typeface="Times New Roman" panose="02020603050405020304" pitchFamily="18" charset="0"/>
            </a:endParaRPr>
          </a:p>
          <a:p>
            <a:pPr>
              <a:lnSpc>
                <a:spcPct val="115000"/>
              </a:lnSpc>
              <a:buClr>
                <a:schemeClr val="dk1"/>
              </a:buClr>
              <a:buSzPct val="400000"/>
            </a:pPr>
            <a:r>
              <a:rPr lang="en" sz="1200" dirty="0">
                <a:solidFill>
                  <a:schemeClr val="dk1"/>
                </a:solidFill>
                <a:latin typeface="Times New Roman" panose="02020603050405020304" pitchFamily="18" charset="0"/>
                <a:cs typeface="Times New Roman" panose="02020603050405020304" pitchFamily="18" charset="0"/>
              </a:rPr>
              <a:t> </a:t>
            </a:r>
            <a:r>
              <a:rPr lang="en" sz="1200" dirty="0" smtClean="0">
                <a:solidFill>
                  <a:schemeClr val="dk1"/>
                </a:solidFill>
                <a:latin typeface="Times New Roman" panose="02020603050405020304" pitchFamily="18" charset="0"/>
                <a:cs typeface="Times New Roman" panose="02020603050405020304" pitchFamily="18" charset="0"/>
              </a:rPr>
              <a:t>    from </a:t>
            </a:r>
            <a:r>
              <a:rPr lang="en-US" sz="1200" dirty="0">
                <a:solidFill>
                  <a:schemeClr val="dk1"/>
                </a:solidFill>
                <a:latin typeface="Times New Roman" panose="02020603050405020304" pitchFamily="18" charset="0"/>
                <a:cs typeface="Times New Roman" panose="02020603050405020304" pitchFamily="18" charset="0"/>
              </a:rPr>
              <a:t>http://www.transmedco.com/mm5/graphics/00000001/BD367861.jpg</a:t>
            </a:r>
            <a:endParaRPr lang="en" sz="1200" dirty="0" smtClean="0">
              <a:solidFill>
                <a:schemeClr val="dk1"/>
              </a:solidFill>
              <a:latin typeface="Times New Roman" panose="02020603050405020304" pitchFamily="18" charset="0"/>
              <a:cs typeface="Times New Roman" panose="02020603050405020304" pitchFamily="18" charset="0"/>
            </a:endParaRPr>
          </a:p>
          <a:p>
            <a:pPr>
              <a:lnSpc>
                <a:spcPct val="115000"/>
              </a:lnSpc>
              <a:buClr>
                <a:schemeClr val="dk1"/>
              </a:buClr>
              <a:buSzPct val="400000"/>
            </a:pPr>
            <a:r>
              <a:rPr lang="en" sz="1200" dirty="0" smtClean="0">
                <a:solidFill>
                  <a:schemeClr val="dk1"/>
                </a:solidFill>
                <a:latin typeface="Times New Roman" panose="02020603050405020304" pitchFamily="18" charset="0"/>
                <a:cs typeface="Times New Roman" panose="02020603050405020304" pitchFamily="18" charset="0"/>
              </a:rPr>
              <a:t>Venipuncture | Plastic Surgery </a:t>
            </a:r>
            <a:r>
              <a:rPr lang="en" sz="1200" dirty="0">
                <a:solidFill>
                  <a:schemeClr val="dk1"/>
                </a:solidFill>
                <a:latin typeface="Times New Roman" panose="02020603050405020304" pitchFamily="18" charset="0"/>
                <a:cs typeface="Times New Roman" panose="02020603050405020304" pitchFamily="18" charset="0"/>
              </a:rPr>
              <a:t>Key [Online image]. Retrieved April 14, 2017 </a:t>
            </a:r>
            <a:r>
              <a:rPr lang="en" sz="1200" dirty="0" smtClean="0">
                <a:solidFill>
                  <a:schemeClr val="dk1"/>
                </a:solidFill>
                <a:latin typeface="Times New Roman" panose="02020603050405020304" pitchFamily="18" charset="0"/>
                <a:cs typeface="Times New Roman" panose="02020603050405020304" pitchFamily="18" charset="0"/>
              </a:rPr>
              <a:t>from </a:t>
            </a:r>
          </a:p>
          <a:p>
            <a:pPr>
              <a:lnSpc>
                <a:spcPct val="115000"/>
              </a:lnSpc>
              <a:buClr>
                <a:schemeClr val="dk1"/>
              </a:buClr>
              <a:buSzPct val="400000"/>
            </a:pPr>
            <a:r>
              <a:rPr lang="en" sz="1200" dirty="0">
                <a:solidFill>
                  <a:schemeClr val="dk1"/>
                </a:solidFill>
                <a:latin typeface="Times New Roman" panose="02020603050405020304" pitchFamily="18" charset="0"/>
                <a:cs typeface="Times New Roman" panose="02020603050405020304" pitchFamily="18" charset="0"/>
              </a:rPr>
              <a:t> </a:t>
            </a:r>
            <a:r>
              <a:rPr lang="en" sz="1200" dirty="0" smtClean="0">
                <a:solidFill>
                  <a:schemeClr val="dk1"/>
                </a:solidFill>
                <a:latin typeface="Times New Roman" panose="02020603050405020304" pitchFamily="18" charset="0"/>
                <a:cs typeface="Times New Roman" panose="02020603050405020304" pitchFamily="18" charset="0"/>
              </a:rPr>
              <a:t>    </a:t>
            </a:r>
            <a:r>
              <a:rPr lang="en-US" sz="1200" dirty="0" smtClean="0">
                <a:solidFill>
                  <a:schemeClr val="dk1"/>
                </a:solidFill>
                <a:latin typeface="Times New Roman" panose="02020603050405020304" pitchFamily="18" charset="0"/>
                <a:cs typeface="Times New Roman" panose="02020603050405020304" pitchFamily="18" charset="0"/>
              </a:rPr>
              <a:t>http</a:t>
            </a:r>
            <a:r>
              <a:rPr lang="en-US" sz="1200" dirty="0">
                <a:solidFill>
                  <a:schemeClr val="dk1"/>
                </a:solidFill>
                <a:latin typeface="Times New Roman" panose="02020603050405020304" pitchFamily="18" charset="0"/>
                <a:cs typeface="Times New Roman" panose="02020603050405020304" pitchFamily="18" charset="0"/>
              </a:rPr>
              <a:t>://plasticsurgerykey.com/wp-content/uploads/2016/05/A319561_1_En_10_Fig3_HTML.jpg</a:t>
            </a:r>
            <a:endParaRPr lang="en" sz="1200" dirty="0" smtClean="0">
              <a:solidFill>
                <a:schemeClr val="dk1"/>
              </a:solidFill>
              <a:latin typeface="Times New Roman" panose="02020603050405020304" pitchFamily="18" charset="0"/>
              <a:cs typeface="Times New Roman" panose="02020603050405020304" pitchFamily="18" charset="0"/>
            </a:endParaRPr>
          </a:p>
        </p:txBody>
      </p:sp>
      <p:sp>
        <p:nvSpPr>
          <p:cNvPr id="142" name="Shape 142"/>
          <p:cNvSpPr txBox="1">
            <a:spLocks noGrp="1"/>
          </p:cNvSpPr>
          <p:nvPr>
            <p:ph type="subTitle" idx="1"/>
          </p:nvPr>
        </p:nvSpPr>
        <p:spPr>
          <a:xfrm>
            <a:off x="949800" y="9676126"/>
            <a:ext cx="9756720" cy="720360"/>
          </a:xfrm>
          <a:prstGeom prst="rect">
            <a:avLst/>
          </a:prstGeom>
          <a:solidFill>
            <a:schemeClr val="dk1"/>
          </a:solidFill>
          <a:ln w="9525" cap="flat" cmpd="sng">
            <a:solidFill>
              <a:schemeClr val="dk1"/>
            </a:solidFill>
            <a:prstDash val="solid"/>
            <a:miter/>
            <a:headEnd type="none" w="med" len="med"/>
            <a:tailEnd type="none" w="med" len="med"/>
          </a:ln>
        </p:spPr>
        <p:txBody>
          <a:bodyPr lIns="73800" tIns="36900" rIns="73800" bIns="36900" anchor="ctr" anchorCtr="0">
            <a:noAutofit/>
          </a:bodyPr>
          <a:lstStyle/>
          <a:p>
            <a:pPr>
              <a:spcBef>
                <a:spcPts val="0"/>
              </a:spcBef>
              <a:buClr>
                <a:srgbClr val="FF0000"/>
              </a:buClr>
              <a:buSzPct val="25000"/>
            </a:pPr>
            <a:r>
              <a:rPr lang="en" sz="5000" dirty="0">
                <a:solidFill>
                  <a:srgbClr val="FF0000"/>
                </a:solidFill>
                <a:latin typeface="Times New Roman" pitchFamily="18" charset="0"/>
                <a:cs typeface="Times New Roman" pitchFamily="18" charset="0"/>
              </a:rPr>
              <a:t>Background</a:t>
            </a:r>
          </a:p>
        </p:txBody>
      </p:sp>
      <p:sp>
        <p:nvSpPr>
          <p:cNvPr id="145" name="Shape 145"/>
          <p:cNvSpPr txBox="1"/>
          <p:nvPr/>
        </p:nvSpPr>
        <p:spPr>
          <a:xfrm>
            <a:off x="11598437" y="5090232"/>
            <a:ext cx="9760456" cy="770584"/>
          </a:xfrm>
          <a:prstGeom prst="rect">
            <a:avLst/>
          </a:prstGeom>
          <a:noFill/>
          <a:ln>
            <a:noFill/>
          </a:ln>
        </p:spPr>
        <p:txBody>
          <a:bodyPr lIns="329130" tIns="329130" rIns="329130" bIns="329130" anchor="t" anchorCtr="0">
            <a:noAutofit/>
          </a:bodyPr>
          <a:lstStyle/>
          <a:p>
            <a:r>
              <a:rPr lang="en" sz="2160" b="1" dirty="0">
                <a:latin typeface="Times New Roman" pitchFamily="18" charset="0"/>
                <a:cs typeface="Times New Roman" pitchFamily="18" charset="0"/>
              </a:rPr>
              <a:t>Table 1. Reference ranges for calcium and potassium</a:t>
            </a:r>
          </a:p>
        </p:txBody>
      </p:sp>
      <p:sp>
        <p:nvSpPr>
          <p:cNvPr id="147" name="Shape 147"/>
          <p:cNvSpPr txBox="1">
            <a:spLocks noGrp="1"/>
          </p:cNvSpPr>
          <p:nvPr>
            <p:ph type="subTitle" idx="1"/>
          </p:nvPr>
        </p:nvSpPr>
        <p:spPr>
          <a:xfrm>
            <a:off x="22256460" y="4443888"/>
            <a:ext cx="9756720" cy="720360"/>
          </a:xfrm>
          <a:prstGeom prst="rect">
            <a:avLst/>
          </a:prstGeom>
          <a:solidFill>
            <a:schemeClr val="dk1"/>
          </a:solidFill>
          <a:ln w="9525" cap="flat" cmpd="sng">
            <a:solidFill>
              <a:schemeClr val="dk1"/>
            </a:solidFill>
            <a:prstDash val="solid"/>
            <a:miter/>
            <a:headEnd type="none" w="med" len="med"/>
            <a:tailEnd type="none" w="med" len="med"/>
          </a:ln>
        </p:spPr>
        <p:txBody>
          <a:bodyPr lIns="73800" tIns="36900" rIns="73800" bIns="36900" anchor="ctr" anchorCtr="0">
            <a:noAutofit/>
          </a:bodyPr>
          <a:lstStyle/>
          <a:p>
            <a:pPr>
              <a:spcBef>
                <a:spcPts val="0"/>
              </a:spcBef>
              <a:buClr>
                <a:srgbClr val="FF0000"/>
              </a:buClr>
              <a:buSzPct val="25000"/>
            </a:pPr>
            <a:r>
              <a:rPr lang="en" sz="5000" dirty="0">
                <a:solidFill>
                  <a:srgbClr val="FF0000"/>
                </a:solidFill>
                <a:latin typeface="Times New Roman" pitchFamily="18" charset="0"/>
                <a:cs typeface="Times New Roman" pitchFamily="18" charset="0"/>
              </a:rPr>
              <a:t>Discussion</a:t>
            </a:r>
          </a:p>
        </p:txBody>
      </p:sp>
      <p:sp>
        <p:nvSpPr>
          <p:cNvPr id="148" name="Shape 148"/>
          <p:cNvSpPr/>
          <p:nvPr/>
        </p:nvSpPr>
        <p:spPr>
          <a:xfrm>
            <a:off x="22250300" y="11163900"/>
            <a:ext cx="9756720" cy="720360"/>
          </a:xfrm>
          <a:prstGeom prst="rect">
            <a:avLst/>
          </a:prstGeom>
          <a:solidFill>
            <a:schemeClr val="dk1"/>
          </a:solidFill>
          <a:ln w="9525" cap="flat" cmpd="sng">
            <a:solidFill>
              <a:schemeClr val="dk1"/>
            </a:solidFill>
            <a:prstDash val="solid"/>
            <a:miter/>
            <a:headEnd type="none" w="med" len="med"/>
            <a:tailEnd type="none" w="med" len="med"/>
          </a:ln>
        </p:spPr>
        <p:txBody>
          <a:bodyPr lIns="73800" tIns="36900" rIns="73800" bIns="36900" anchor="ctr" anchorCtr="0">
            <a:noAutofit/>
          </a:bodyPr>
          <a:lstStyle/>
          <a:p>
            <a:pPr algn="ctr">
              <a:lnSpc>
                <a:spcPct val="90000"/>
              </a:lnSpc>
              <a:buSzPct val="25000"/>
            </a:pPr>
            <a:r>
              <a:rPr lang="en" sz="5000" dirty="0">
                <a:solidFill>
                  <a:srgbClr val="FF0000"/>
                </a:solidFill>
                <a:latin typeface="Times New Roman" pitchFamily="18" charset="0"/>
                <a:ea typeface="Calibri"/>
                <a:cs typeface="Times New Roman" pitchFamily="18" charset="0"/>
                <a:sym typeface="Calibri"/>
              </a:rPr>
              <a:t>Conclusion</a:t>
            </a:r>
          </a:p>
        </p:txBody>
      </p:sp>
      <p:pic>
        <p:nvPicPr>
          <p:cNvPr id="149" name="Shape 149" descr="Tourniquet.jpg"/>
          <p:cNvPicPr preferRelativeResize="0">
            <a:picLocks noChangeAspect="1"/>
          </p:cNvPicPr>
          <p:nvPr/>
        </p:nvPicPr>
        <p:blipFill>
          <a:blip r:embed="rId3">
            <a:alphaModFix/>
          </a:blip>
          <a:stretch>
            <a:fillRect/>
          </a:stretch>
        </p:blipFill>
        <p:spPr>
          <a:xfrm>
            <a:off x="11598436" y="16412808"/>
            <a:ext cx="4273910" cy="4710189"/>
          </a:xfrm>
          <a:prstGeom prst="rect">
            <a:avLst/>
          </a:prstGeom>
          <a:noFill/>
          <a:ln>
            <a:noFill/>
          </a:ln>
        </p:spPr>
      </p:pic>
      <p:sp>
        <p:nvSpPr>
          <p:cNvPr id="150" name="Shape 150"/>
          <p:cNvSpPr txBox="1"/>
          <p:nvPr/>
        </p:nvSpPr>
        <p:spPr>
          <a:xfrm>
            <a:off x="11608331" y="20867428"/>
            <a:ext cx="4696991" cy="806369"/>
          </a:xfrm>
          <a:prstGeom prst="rect">
            <a:avLst/>
          </a:prstGeom>
          <a:noFill/>
          <a:ln>
            <a:noFill/>
          </a:ln>
        </p:spPr>
        <p:txBody>
          <a:bodyPr lIns="329130" tIns="329130" rIns="329130" bIns="329130" anchor="t" anchorCtr="0">
            <a:noAutofit/>
          </a:bodyPr>
          <a:lstStyle/>
          <a:p>
            <a:r>
              <a:rPr lang="en" sz="2160" b="1" dirty="0">
                <a:latin typeface="Times New Roman" pitchFamily="18" charset="0"/>
                <a:cs typeface="Times New Roman" pitchFamily="18" charset="0"/>
              </a:rPr>
              <a:t>Figure 3. Tourniquet Application</a:t>
            </a:r>
          </a:p>
        </p:txBody>
      </p:sp>
      <p:pic>
        <p:nvPicPr>
          <p:cNvPr id="151" name="Shape 151" descr="Order of Draw Diagram.jpg"/>
          <p:cNvPicPr preferRelativeResize="0">
            <a:picLocks noChangeAspect="1"/>
          </p:cNvPicPr>
          <p:nvPr/>
        </p:nvPicPr>
        <p:blipFill>
          <a:blip r:embed="rId4">
            <a:alphaModFix/>
          </a:blip>
          <a:stretch>
            <a:fillRect/>
          </a:stretch>
        </p:blipFill>
        <p:spPr>
          <a:xfrm>
            <a:off x="16124810" y="16303706"/>
            <a:ext cx="5338441" cy="5064378"/>
          </a:xfrm>
          <a:prstGeom prst="rect">
            <a:avLst/>
          </a:prstGeom>
          <a:noFill/>
          <a:ln>
            <a:noFill/>
          </a:ln>
        </p:spPr>
      </p:pic>
      <p:pic>
        <p:nvPicPr>
          <p:cNvPr id="152" name="Shape 152" descr="Lavender.jpg"/>
          <p:cNvPicPr preferRelativeResize="0">
            <a:picLocks noChangeAspect="1"/>
          </p:cNvPicPr>
          <p:nvPr/>
        </p:nvPicPr>
        <p:blipFill>
          <a:blip r:embed="rId5">
            <a:alphaModFix/>
          </a:blip>
          <a:stretch>
            <a:fillRect/>
          </a:stretch>
        </p:blipFill>
        <p:spPr>
          <a:xfrm>
            <a:off x="11598436" y="10521532"/>
            <a:ext cx="4076783" cy="4076783"/>
          </a:xfrm>
          <a:prstGeom prst="rect">
            <a:avLst/>
          </a:prstGeom>
          <a:noFill/>
          <a:ln>
            <a:noFill/>
          </a:ln>
        </p:spPr>
      </p:pic>
      <p:pic>
        <p:nvPicPr>
          <p:cNvPr id="153" name="Shape 153" descr="Gold top.jpg"/>
          <p:cNvPicPr preferRelativeResize="0">
            <a:picLocks noChangeAspect="1"/>
          </p:cNvPicPr>
          <p:nvPr/>
        </p:nvPicPr>
        <p:blipFill>
          <a:blip r:embed="rId6">
            <a:alphaModFix/>
          </a:blip>
          <a:stretch>
            <a:fillRect/>
          </a:stretch>
        </p:blipFill>
        <p:spPr>
          <a:xfrm>
            <a:off x="17232675" y="10521532"/>
            <a:ext cx="4126218" cy="4120311"/>
          </a:xfrm>
          <a:prstGeom prst="rect">
            <a:avLst/>
          </a:prstGeom>
          <a:noFill/>
          <a:ln>
            <a:noFill/>
          </a:ln>
        </p:spPr>
      </p:pic>
      <p:sp>
        <p:nvSpPr>
          <p:cNvPr id="154" name="Shape 154"/>
          <p:cNvSpPr txBox="1"/>
          <p:nvPr/>
        </p:nvSpPr>
        <p:spPr>
          <a:xfrm>
            <a:off x="11598436" y="14325371"/>
            <a:ext cx="4273910" cy="1424235"/>
          </a:xfrm>
          <a:prstGeom prst="rect">
            <a:avLst/>
          </a:prstGeom>
          <a:noFill/>
          <a:ln>
            <a:noFill/>
          </a:ln>
        </p:spPr>
        <p:txBody>
          <a:bodyPr lIns="329130" tIns="329130" rIns="329130" bIns="329130" anchor="t" anchorCtr="0">
            <a:noAutofit/>
          </a:bodyPr>
          <a:lstStyle/>
          <a:p>
            <a:r>
              <a:rPr lang="en" sz="2160" b="1" dirty="0">
                <a:latin typeface="Times New Roman" pitchFamily="18" charset="0"/>
                <a:cs typeface="Times New Roman" pitchFamily="18" charset="0"/>
              </a:rPr>
              <a:t>Figure 1. K</a:t>
            </a:r>
            <a:r>
              <a:rPr lang="en" sz="2160" b="1" baseline="-25000" dirty="0">
                <a:latin typeface="Times New Roman" pitchFamily="18" charset="0"/>
                <a:cs typeface="Times New Roman" pitchFamily="18" charset="0"/>
              </a:rPr>
              <a:t>2</a:t>
            </a:r>
            <a:r>
              <a:rPr lang="en" sz="2160" b="1" dirty="0">
                <a:latin typeface="Times New Roman" pitchFamily="18" charset="0"/>
                <a:cs typeface="Times New Roman" pitchFamily="18" charset="0"/>
              </a:rPr>
              <a:t>EDTA plastic tube </a:t>
            </a:r>
            <a:endParaRPr lang="en" sz="2160" b="1" dirty="0" smtClean="0">
              <a:latin typeface="Times New Roman" pitchFamily="18" charset="0"/>
              <a:cs typeface="Times New Roman" pitchFamily="18" charset="0"/>
            </a:endParaRPr>
          </a:p>
          <a:p>
            <a:r>
              <a:rPr lang="en" sz="2160" b="1" dirty="0" smtClean="0">
                <a:latin typeface="Times New Roman" pitchFamily="18" charset="0"/>
                <a:cs typeface="Times New Roman" pitchFamily="18" charset="0"/>
              </a:rPr>
              <a:t>(</a:t>
            </a:r>
            <a:r>
              <a:rPr lang="en" sz="2160" b="1" dirty="0">
                <a:solidFill>
                  <a:schemeClr val="dk1"/>
                </a:solidFill>
                <a:latin typeface="Times New Roman" pitchFamily="18" charset="0"/>
                <a:cs typeface="Times New Roman" pitchFamily="18" charset="0"/>
              </a:rPr>
              <a:t>K</a:t>
            </a:r>
            <a:r>
              <a:rPr lang="en" sz="2160" b="1" baseline="-25000" dirty="0">
                <a:solidFill>
                  <a:schemeClr val="dk1"/>
                </a:solidFill>
                <a:latin typeface="Times New Roman" pitchFamily="18" charset="0"/>
                <a:cs typeface="Times New Roman" pitchFamily="18" charset="0"/>
              </a:rPr>
              <a:t>3</a:t>
            </a:r>
            <a:r>
              <a:rPr lang="en" sz="2160" b="1" dirty="0">
                <a:solidFill>
                  <a:schemeClr val="dk1"/>
                </a:solidFill>
                <a:latin typeface="Times New Roman" pitchFamily="18" charset="0"/>
                <a:cs typeface="Times New Roman" pitchFamily="18" charset="0"/>
              </a:rPr>
              <a:t>EDTA </a:t>
            </a:r>
            <a:r>
              <a:rPr lang="en" sz="2160" b="1" dirty="0" smtClean="0">
                <a:solidFill>
                  <a:schemeClr val="dk1"/>
                </a:solidFill>
                <a:latin typeface="Times New Roman" pitchFamily="18" charset="0"/>
                <a:cs typeface="Times New Roman" pitchFamily="18" charset="0"/>
              </a:rPr>
              <a:t>glass tube is sealed with the same cap color)</a:t>
            </a:r>
            <a:endParaRPr lang="en" sz="2160" b="1" dirty="0">
              <a:solidFill>
                <a:schemeClr val="dk1"/>
              </a:solidFill>
              <a:latin typeface="Times New Roman" pitchFamily="18" charset="0"/>
              <a:cs typeface="Times New Roman" pitchFamily="18" charset="0"/>
            </a:endParaRPr>
          </a:p>
        </p:txBody>
      </p:sp>
      <p:sp>
        <p:nvSpPr>
          <p:cNvPr id="155" name="Shape 155"/>
          <p:cNvSpPr txBox="1"/>
          <p:nvPr/>
        </p:nvSpPr>
        <p:spPr>
          <a:xfrm>
            <a:off x="17232675" y="14320562"/>
            <a:ext cx="4453618" cy="1424235"/>
          </a:xfrm>
          <a:prstGeom prst="rect">
            <a:avLst/>
          </a:prstGeom>
          <a:noFill/>
          <a:ln>
            <a:noFill/>
          </a:ln>
        </p:spPr>
        <p:txBody>
          <a:bodyPr lIns="329130" tIns="329130" rIns="329130" bIns="329130" anchor="t" anchorCtr="0">
            <a:noAutofit/>
          </a:bodyPr>
          <a:lstStyle/>
          <a:p>
            <a:r>
              <a:rPr lang="en" sz="2160" b="1" dirty="0" smtClean="0">
                <a:latin typeface="Times New Roman" pitchFamily="18" charset="0"/>
                <a:cs typeface="Times New Roman" pitchFamily="18" charset="0"/>
              </a:rPr>
              <a:t>Figure </a:t>
            </a:r>
            <a:r>
              <a:rPr lang="en" sz="2160" b="1" dirty="0">
                <a:latin typeface="Times New Roman" pitchFamily="18" charset="0"/>
                <a:cs typeface="Times New Roman" pitchFamily="18" charset="0"/>
              </a:rPr>
              <a:t>2. Clot activator and gel separator tube</a:t>
            </a:r>
          </a:p>
        </p:txBody>
      </p:sp>
      <p:sp>
        <p:nvSpPr>
          <p:cNvPr id="156" name="Shape 156"/>
          <p:cNvSpPr txBox="1"/>
          <p:nvPr/>
        </p:nvSpPr>
        <p:spPr>
          <a:xfrm>
            <a:off x="16131478" y="20856091"/>
            <a:ext cx="5331773" cy="875880"/>
          </a:xfrm>
          <a:prstGeom prst="rect">
            <a:avLst/>
          </a:prstGeom>
          <a:noFill/>
          <a:ln>
            <a:noFill/>
          </a:ln>
        </p:spPr>
        <p:txBody>
          <a:bodyPr lIns="329130" tIns="329130" rIns="329130" bIns="329130" anchor="t" anchorCtr="0">
            <a:noAutofit/>
          </a:bodyPr>
          <a:lstStyle/>
          <a:p>
            <a:r>
              <a:rPr lang="en" sz="2160" b="1" dirty="0">
                <a:latin typeface="Times New Roman" pitchFamily="18" charset="0"/>
                <a:cs typeface="Times New Roman" pitchFamily="18" charset="0"/>
              </a:rPr>
              <a:t>Figure 4. Order of Draw</a:t>
            </a:r>
          </a:p>
        </p:txBody>
      </p:sp>
      <p:sp>
        <p:nvSpPr>
          <p:cNvPr id="157" name="Shape 157"/>
          <p:cNvSpPr/>
          <p:nvPr/>
        </p:nvSpPr>
        <p:spPr>
          <a:xfrm>
            <a:off x="22250300" y="16303706"/>
            <a:ext cx="9756720" cy="720360"/>
          </a:xfrm>
          <a:prstGeom prst="rect">
            <a:avLst/>
          </a:prstGeom>
          <a:solidFill>
            <a:schemeClr val="dk1"/>
          </a:solidFill>
          <a:ln w="9525" cap="flat" cmpd="sng">
            <a:solidFill>
              <a:schemeClr val="dk1"/>
            </a:solidFill>
            <a:prstDash val="solid"/>
            <a:miter/>
            <a:headEnd type="none" w="med" len="med"/>
            <a:tailEnd type="none" w="med" len="med"/>
          </a:ln>
        </p:spPr>
        <p:txBody>
          <a:bodyPr lIns="73800" tIns="36900" rIns="73800" bIns="36900" anchor="ctr" anchorCtr="0">
            <a:noAutofit/>
          </a:bodyPr>
          <a:lstStyle/>
          <a:p>
            <a:pPr algn="ctr">
              <a:lnSpc>
                <a:spcPct val="90000"/>
              </a:lnSpc>
              <a:buSzPct val="25000"/>
            </a:pPr>
            <a:r>
              <a:rPr lang="en" sz="5000" dirty="0" smtClean="0">
                <a:solidFill>
                  <a:srgbClr val="FF0000"/>
                </a:solidFill>
                <a:latin typeface="Times New Roman" pitchFamily="18" charset="0"/>
                <a:ea typeface="Calibri"/>
                <a:cs typeface="Times New Roman" pitchFamily="18" charset="0"/>
                <a:sym typeface="Calibri"/>
              </a:rPr>
              <a:t>References</a:t>
            </a:r>
            <a:endParaRPr lang="en" sz="5000" dirty="0">
              <a:solidFill>
                <a:srgbClr val="FF0000"/>
              </a:solidFill>
              <a:latin typeface="Times New Roman" pitchFamily="18" charset="0"/>
              <a:ea typeface="Calibri"/>
              <a:cs typeface="Times New Roman" pitchFamily="18" charset="0"/>
              <a:sym typeface="Calibri"/>
            </a:endParaRPr>
          </a:p>
        </p:txBody>
      </p:sp>
      <p:pic>
        <p:nvPicPr>
          <p:cNvPr id="30" name="Picture 2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1335319" y="1145405"/>
            <a:ext cx="3493862" cy="2244050"/>
          </a:xfrm>
          <a:prstGeom prst="rect">
            <a:avLst/>
          </a:prstGeom>
        </p:spPr>
      </p:pic>
      <p:graphicFrame>
        <p:nvGraphicFramePr>
          <p:cNvPr id="32" name="Table 31"/>
          <p:cNvGraphicFramePr>
            <a:graphicFrameLocks noGrp="1"/>
          </p:cNvGraphicFramePr>
          <p:nvPr>
            <p:extLst>
              <p:ext uri="{D42A27DB-BD31-4B8C-83A1-F6EECF244321}">
                <p14:modId xmlns:p14="http://schemas.microsoft.com/office/powerpoint/2010/main" val="1954982054"/>
              </p:ext>
            </p:extLst>
          </p:nvPr>
        </p:nvGraphicFramePr>
        <p:xfrm>
          <a:off x="11603385" y="5762759"/>
          <a:ext cx="9756720" cy="1947672"/>
        </p:xfrm>
        <a:graphic>
          <a:graphicData uri="http://schemas.openxmlformats.org/drawingml/2006/table">
            <a:tbl>
              <a:tblPr firstRow="1" bandRow="1">
                <a:tableStyleId>{5C22544A-7EE6-4342-B048-85BDC9FD1C3A}</a:tableStyleId>
              </a:tblPr>
              <a:tblGrid>
                <a:gridCol w="4878360"/>
                <a:gridCol w="4878360"/>
              </a:tblGrid>
              <a:tr h="871347">
                <a:tc>
                  <a:txBody>
                    <a:bodyPr/>
                    <a:lstStyle/>
                    <a:p>
                      <a:pPr algn="ctr"/>
                      <a:r>
                        <a:rPr lang="en-US" sz="2500" dirty="0" smtClean="0">
                          <a:latin typeface="Times New Roman" panose="02020603050405020304" pitchFamily="18" charset="0"/>
                          <a:cs typeface="Times New Roman" panose="02020603050405020304" pitchFamily="18" charset="0"/>
                        </a:rPr>
                        <a:t>Analyte</a:t>
                      </a:r>
                      <a:endParaRPr lang="en-US" sz="2500" dirty="0">
                        <a:latin typeface="Times New Roman" panose="02020603050405020304" pitchFamily="18" charset="0"/>
                        <a:cs typeface="Times New Roman" panose="02020603050405020304" pitchFamily="18" charset="0"/>
                      </a:endParaRPr>
                    </a:p>
                  </a:txBody>
                  <a:tcPr anchor="ctr" anchorCtr="1">
                    <a:solidFill>
                      <a:srgbClr val="C00000"/>
                    </a:solidFill>
                  </a:tcPr>
                </a:tc>
                <a:tc>
                  <a:txBody>
                    <a:bodyPr/>
                    <a:lstStyle/>
                    <a:p>
                      <a:pPr algn="ctr"/>
                      <a:r>
                        <a:rPr lang="en-US" sz="2500" dirty="0" smtClean="0">
                          <a:latin typeface="Times New Roman" panose="02020603050405020304" pitchFamily="18" charset="0"/>
                          <a:cs typeface="Times New Roman" panose="02020603050405020304" pitchFamily="18" charset="0"/>
                        </a:rPr>
                        <a:t>Normal</a:t>
                      </a:r>
                      <a:endParaRPr lang="en-US" sz="2500" dirty="0">
                        <a:latin typeface="Times New Roman" panose="02020603050405020304" pitchFamily="18" charset="0"/>
                        <a:cs typeface="Times New Roman" panose="02020603050405020304" pitchFamily="18" charset="0"/>
                      </a:endParaRPr>
                    </a:p>
                  </a:txBody>
                  <a:tcPr anchor="ctr" anchorCtr="1">
                    <a:solidFill>
                      <a:srgbClr val="C00000"/>
                    </a:solidFill>
                  </a:tcPr>
                </a:tc>
              </a:tr>
              <a:tr h="533400">
                <a:tc>
                  <a:txBody>
                    <a:bodyPr/>
                    <a:lstStyle/>
                    <a:p>
                      <a:pPr algn="l"/>
                      <a:r>
                        <a:rPr lang="en-US" sz="2500" dirty="0" smtClean="0">
                          <a:solidFill>
                            <a:schemeClr val="bg1"/>
                          </a:solidFill>
                          <a:latin typeface="Times New Roman" panose="02020603050405020304" pitchFamily="18" charset="0"/>
                          <a:cs typeface="Times New Roman" panose="02020603050405020304" pitchFamily="18" charset="0"/>
                        </a:rPr>
                        <a:t>Free Calcium</a:t>
                      </a:r>
                      <a:endParaRPr lang="en-US" sz="2500" dirty="0">
                        <a:solidFill>
                          <a:schemeClr val="bg1"/>
                        </a:solidFill>
                        <a:latin typeface="Times New Roman" panose="02020603050405020304" pitchFamily="18" charset="0"/>
                        <a:cs typeface="Times New Roman" panose="02020603050405020304" pitchFamily="18" charset="0"/>
                      </a:endParaRPr>
                    </a:p>
                  </a:txBody>
                  <a:tcPr anchor="ctr" anchorCtr="1">
                    <a:solidFill>
                      <a:schemeClr val="tx1"/>
                    </a:solidFill>
                  </a:tcPr>
                </a:tc>
                <a:tc>
                  <a:txBody>
                    <a:bodyPr/>
                    <a:lstStyle/>
                    <a:p>
                      <a:pPr algn="l"/>
                      <a:r>
                        <a:rPr lang="en-US" sz="2500" dirty="0" smtClean="0">
                          <a:solidFill>
                            <a:schemeClr val="bg1"/>
                          </a:solidFill>
                          <a:latin typeface="Times New Roman" panose="02020603050405020304" pitchFamily="18" charset="0"/>
                          <a:cs typeface="Times New Roman" panose="02020603050405020304" pitchFamily="18" charset="0"/>
                        </a:rPr>
                        <a:t>1.15 – 1.33 mmol/L</a:t>
                      </a:r>
                    </a:p>
                  </a:txBody>
                  <a:tcPr anchor="ctr" anchorCtr="1">
                    <a:solidFill>
                      <a:schemeClr val="tx1"/>
                    </a:solidFill>
                  </a:tcPr>
                </a:tc>
              </a:tr>
              <a:tr h="542925">
                <a:tc>
                  <a:txBody>
                    <a:bodyPr/>
                    <a:lstStyle/>
                    <a:p>
                      <a:pPr algn="l"/>
                      <a:r>
                        <a:rPr lang="en-US" sz="2500" dirty="0" smtClean="0">
                          <a:solidFill>
                            <a:schemeClr val="bg1"/>
                          </a:solidFill>
                          <a:latin typeface="Times New Roman" panose="02020603050405020304" pitchFamily="18" charset="0"/>
                          <a:cs typeface="Times New Roman" panose="02020603050405020304" pitchFamily="18" charset="0"/>
                        </a:rPr>
                        <a:t>Potassium</a:t>
                      </a:r>
                      <a:endParaRPr lang="en-US" sz="2500" dirty="0">
                        <a:solidFill>
                          <a:schemeClr val="bg1"/>
                        </a:solidFill>
                        <a:latin typeface="Times New Roman" panose="02020603050405020304" pitchFamily="18" charset="0"/>
                        <a:cs typeface="Times New Roman" panose="02020603050405020304" pitchFamily="18" charset="0"/>
                      </a:endParaRPr>
                    </a:p>
                  </a:txBody>
                  <a:tcPr anchor="ctr" anchorCtr="1">
                    <a:solidFill>
                      <a:schemeClr val="tx1"/>
                    </a:solidFill>
                  </a:tcPr>
                </a:tc>
                <a:tc>
                  <a:txBody>
                    <a:bodyPr/>
                    <a:lstStyle/>
                    <a:p>
                      <a:pPr algn="l"/>
                      <a:r>
                        <a:rPr lang="en-US" sz="2500" dirty="0" smtClean="0">
                          <a:solidFill>
                            <a:schemeClr val="bg1"/>
                          </a:solidFill>
                          <a:latin typeface="Times New Roman" panose="02020603050405020304" pitchFamily="18" charset="0"/>
                          <a:cs typeface="Times New Roman" panose="02020603050405020304" pitchFamily="18" charset="0"/>
                        </a:rPr>
                        <a:t>3.5 – 5.1 mmol/L</a:t>
                      </a:r>
                      <a:endParaRPr lang="en-US" sz="2500" dirty="0">
                        <a:solidFill>
                          <a:schemeClr val="bg1"/>
                        </a:solidFill>
                        <a:latin typeface="Times New Roman" panose="02020603050405020304" pitchFamily="18" charset="0"/>
                        <a:cs typeface="Times New Roman" panose="02020603050405020304" pitchFamily="18" charset="0"/>
                      </a:endParaRPr>
                    </a:p>
                  </a:txBody>
                  <a:tcPr anchor="ctr" anchorCtr="1">
                    <a:solidFill>
                      <a:schemeClr val="tx1"/>
                    </a:solidFill>
                  </a:tcPr>
                </a:tc>
              </a:tr>
            </a:tbl>
          </a:graphicData>
        </a:graphic>
      </p:graphicFrame>
      <p:graphicFrame>
        <p:nvGraphicFramePr>
          <p:cNvPr id="34" name="Table 33"/>
          <p:cNvGraphicFramePr>
            <a:graphicFrameLocks noGrp="1"/>
          </p:cNvGraphicFramePr>
          <p:nvPr>
            <p:extLst>
              <p:ext uri="{D42A27DB-BD31-4B8C-83A1-F6EECF244321}">
                <p14:modId xmlns:p14="http://schemas.microsoft.com/office/powerpoint/2010/main" val="4238138299"/>
              </p:ext>
            </p:extLst>
          </p:nvPr>
        </p:nvGraphicFramePr>
        <p:xfrm>
          <a:off x="11598437" y="8281670"/>
          <a:ext cx="9761667" cy="1947672"/>
        </p:xfrm>
        <a:graphic>
          <a:graphicData uri="http://schemas.openxmlformats.org/drawingml/2006/table">
            <a:tbl>
              <a:tblPr firstRow="1" bandRow="1">
                <a:tableStyleId>{5C22544A-7EE6-4342-B048-85BDC9FD1C3A}</a:tableStyleId>
              </a:tblPr>
              <a:tblGrid>
                <a:gridCol w="3253889"/>
                <a:gridCol w="3253889"/>
                <a:gridCol w="3253889"/>
              </a:tblGrid>
              <a:tr h="871347">
                <a:tc>
                  <a:txBody>
                    <a:bodyPr/>
                    <a:lstStyle/>
                    <a:p>
                      <a:pPr algn="ctr"/>
                      <a:r>
                        <a:rPr lang="en-US" sz="2500" dirty="0" smtClean="0">
                          <a:latin typeface="Times New Roman" panose="02020603050405020304" pitchFamily="18" charset="0"/>
                          <a:cs typeface="Times New Roman" panose="02020603050405020304" pitchFamily="18" charset="0"/>
                        </a:rPr>
                        <a:t>Analyte</a:t>
                      </a:r>
                      <a:endParaRPr lang="en-US" sz="2500" dirty="0">
                        <a:latin typeface="Times New Roman" panose="02020603050405020304" pitchFamily="18" charset="0"/>
                        <a:cs typeface="Times New Roman" panose="02020603050405020304" pitchFamily="18" charset="0"/>
                      </a:endParaRPr>
                    </a:p>
                  </a:txBody>
                  <a:tcPr anchor="ctr" anchorCtr="1">
                    <a:solidFill>
                      <a:srgbClr val="C00000"/>
                    </a:solidFill>
                  </a:tcPr>
                </a:tc>
                <a:tc>
                  <a:txBody>
                    <a:bodyPr/>
                    <a:lstStyle/>
                    <a:p>
                      <a:pPr algn="ctr"/>
                      <a:r>
                        <a:rPr lang="en-US" sz="2500" dirty="0" smtClean="0">
                          <a:latin typeface="Times New Roman" panose="02020603050405020304" pitchFamily="18" charset="0"/>
                          <a:cs typeface="Times New Roman" panose="02020603050405020304" pitchFamily="18" charset="0"/>
                        </a:rPr>
                        <a:t>Patient </a:t>
                      </a:r>
                    </a:p>
                    <a:p>
                      <a:pPr algn="ctr"/>
                      <a:r>
                        <a:rPr lang="en-US" sz="2500" dirty="0" smtClean="0">
                          <a:latin typeface="Times New Roman" panose="02020603050405020304" pitchFamily="18" charset="0"/>
                          <a:cs typeface="Times New Roman" panose="02020603050405020304" pitchFamily="18" charset="0"/>
                        </a:rPr>
                        <a:t>1st Draw</a:t>
                      </a:r>
                      <a:endParaRPr lang="en-US" sz="2500" dirty="0">
                        <a:latin typeface="Times New Roman" panose="02020603050405020304" pitchFamily="18" charset="0"/>
                        <a:cs typeface="Times New Roman" panose="02020603050405020304" pitchFamily="18" charset="0"/>
                      </a:endParaRPr>
                    </a:p>
                  </a:txBody>
                  <a:tcPr anchor="ctr" anchorCtr="1">
                    <a:solidFill>
                      <a:srgbClr val="C00000"/>
                    </a:solidFill>
                  </a:tcPr>
                </a:tc>
                <a:tc>
                  <a:txBody>
                    <a:bodyPr/>
                    <a:lstStyle/>
                    <a:p>
                      <a:pPr algn="ctr"/>
                      <a:r>
                        <a:rPr lang="en-US" sz="2500" dirty="0" smtClean="0">
                          <a:latin typeface="Times New Roman" panose="02020603050405020304" pitchFamily="18" charset="0"/>
                          <a:cs typeface="Times New Roman" panose="02020603050405020304" pitchFamily="18" charset="0"/>
                        </a:rPr>
                        <a:t>Patient </a:t>
                      </a:r>
                    </a:p>
                    <a:p>
                      <a:pPr algn="ctr"/>
                      <a:r>
                        <a:rPr lang="en-US" sz="2500" dirty="0" smtClean="0">
                          <a:latin typeface="Times New Roman" panose="02020603050405020304" pitchFamily="18" charset="0"/>
                          <a:cs typeface="Times New Roman" panose="02020603050405020304" pitchFamily="18" charset="0"/>
                        </a:rPr>
                        <a:t>2nd Draw </a:t>
                      </a:r>
                      <a:endParaRPr lang="en-US" sz="2500" dirty="0">
                        <a:latin typeface="Times New Roman" panose="02020603050405020304" pitchFamily="18" charset="0"/>
                        <a:cs typeface="Times New Roman" panose="02020603050405020304" pitchFamily="18" charset="0"/>
                      </a:endParaRPr>
                    </a:p>
                  </a:txBody>
                  <a:tcPr anchor="ctr" anchorCtr="1">
                    <a:solidFill>
                      <a:srgbClr val="C00000"/>
                    </a:solidFill>
                  </a:tcPr>
                </a:tc>
              </a:tr>
              <a:tr h="533400">
                <a:tc>
                  <a:txBody>
                    <a:bodyPr/>
                    <a:lstStyle/>
                    <a:p>
                      <a:pPr algn="l"/>
                      <a:r>
                        <a:rPr lang="en-US" sz="2500" dirty="0" smtClean="0">
                          <a:solidFill>
                            <a:schemeClr val="bg1"/>
                          </a:solidFill>
                          <a:latin typeface="Times New Roman" panose="02020603050405020304" pitchFamily="18" charset="0"/>
                          <a:cs typeface="Times New Roman" panose="02020603050405020304" pitchFamily="18" charset="0"/>
                        </a:rPr>
                        <a:t>Free Calcium</a:t>
                      </a:r>
                      <a:endParaRPr lang="en-US" sz="2500" dirty="0">
                        <a:solidFill>
                          <a:schemeClr val="bg1"/>
                        </a:solidFill>
                        <a:latin typeface="Times New Roman" panose="02020603050405020304" pitchFamily="18" charset="0"/>
                        <a:cs typeface="Times New Roman" panose="02020603050405020304" pitchFamily="18" charset="0"/>
                      </a:endParaRPr>
                    </a:p>
                  </a:txBody>
                  <a:tcPr anchor="ctr" anchorCtr="1">
                    <a:solidFill>
                      <a:schemeClr val="tx1"/>
                    </a:solidFill>
                  </a:tcPr>
                </a:tc>
                <a:tc>
                  <a:txBody>
                    <a:bodyPr/>
                    <a:lstStyle/>
                    <a:p>
                      <a:pPr algn="l"/>
                      <a:r>
                        <a:rPr lang="en-US" sz="2500" dirty="0" smtClean="0">
                          <a:solidFill>
                            <a:schemeClr val="bg1"/>
                          </a:solidFill>
                          <a:latin typeface="Times New Roman" panose="02020603050405020304" pitchFamily="18" charset="0"/>
                          <a:cs typeface="Times New Roman" panose="02020603050405020304" pitchFamily="18" charset="0"/>
                        </a:rPr>
                        <a:t>0.20 </a:t>
                      </a:r>
                      <a:r>
                        <a:rPr lang="en-US" sz="2500" dirty="0" err="1" smtClean="0">
                          <a:solidFill>
                            <a:schemeClr val="bg1"/>
                          </a:solidFill>
                          <a:latin typeface="Times New Roman" panose="02020603050405020304" pitchFamily="18" charset="0"/>
                          <a:cs typeface="Times New Roman" panose="02020603050405020304" pitchFamily="18" charset="0"/>
                        </a:rPr>
                        <a:t>mmol</a:t>
                      </a:r>
                      <a:r>
                        <a:rPr lang="en-US" sz="2500" dirty="0" smtClean="0">
                          <a:solidFill>
                            <a:schemeClr val="bg1"/>
                          </a:solidFill>
                          <a:latin typeface="Times New Roman" panose="02020603050405020304" pitchFamily="18" charset="0"/>
                          <a:cs typeface="Times New Roman" panose="02020603050405020304" pitchFamily="18" charset="0"/>
                        </a:rPr>
                        <a:t>/L</a:t>
                      </a:r>
                      <a:endParaRPr lang="en-US" sz="2500" dirty="0">
                        <a:solidFill>
                          <a:schemeClr val="bg1"/>
                        </a:solidFill>
                        <a:latin typeface="Times New Roman" panose="02020603050405020304" pitchFamily="18" charset="0"/>
                        <a:cs typeface="Times New Roman" panose="02020603050405020304" pitchFamily="18" charset="0"/>
                      </a:endParaRPr>
                    </a:p>
                  </a:txBody>
                  <a:tcPr anchor="ctr" anchorCtr="1">
                    <a:solidFill>
                      <a:schemeClr val="tx1"/>
                    </a:solidFill>
                  </a:tcPr>
                </a:tc>
                <a:tc>
                  <a:txBody>
                    <a:bodyPr/>
                    <a:lstStyle/>
                    <a:p>
                      <a:pPr algn="l"/>
                      <a:r>
                        <a:rPr lang="en-US" sz="2500" dirty="0" smtClean="0">
                          <a:solidFill>
                            <a:schemeClr val="bg1"/>
                          </a:solidFill>
                          <a:latin typeface="Times New Roman" panose="02020603050405020304" pitchFamily="18" charset="0"/>
                          <a:cs typeface="Times New Roman" panose="02020603050405020304" pitchFamily="18" charset="0"/>
                        </a:rPr>
                        <a:t>1.27 </a:t>
                      </a:r>
                      <a:r>
                        <a:rPr lang="en-US" sz="2500" dirty="0" err="1" smtClean="0">
                          <a:solidFill>
                            <a:schemeClr val="bg1"/>
                          </a:solidFill>
                          <a:latin typeface="Times New Roman" panose="02020603050405020304" pitchFamily="18" charset="0"/>
                          <a:cs typeface="Times New Roman" panose="02020603050405020304" pitchFamily="18" charset="0"/>
                        </a:rPr>
                        <a:t>mmol</a:t>
                      </a:r>
                      <a:r>
                        <a:rPr lang="en-US" sz="2500" dirty="0" smtClean="0">
                          <a:solidFill>
                            <a:schemeClr val="bg1"/>
                          </a:solidFill>
                          <a:latin typeface="Times New Roman" panose="02020603050405020304" pitchFamily="18" charset="0"/>
                          <a:cs typeface="Times New Roman" panose="02020603050405020304" pitchFamily="18" charset="0"/>
                        </a:rPr>
                        <a:t>/L</a:t>
                      </a:r>
                    </a:p>
                  </a:txBody>
                  <a:tcPr anchor="ctr" anchorCtr="1">
                    <a:solidFill>
                      <a:schemeClr val="tx1"/>
                    </a:solidFill>
                  </a:tcPr>
                </a:tc>
              </a:tr>
              <a:tr h="542925">
                <a:tc>
                  <a:txBody>
                    <a:bodyPr/>
                    <a:lstStyle/>
                    <a:p>
                      <a:pPr algn="l"/>
                      <a:r>
                        <a:rPr lang="en-US" sz="2500" dirty="0" smtClean="0">
                          <a:solidFill>
                            <a:schemeClr val="bg1"/>
                          </a:solidFill>
                          <a:latin typeface="Times New Roman" panose="02020603050405020304" pitchFamily="18" charset="0"/>
                          <a:cs typeface="Times New Roman" panose="02020603050405020304" pitchFamily="18" charset="0"/>
                        </a:rPr>
                        <a:t>Potassium</a:t>
                      </a:r>
                      <a:endParaRPr lang="en-US" sz="2500" dirty="0">
                        <a:solidFill>
                          <a:schemeClr val="bg1"/>
                        </a:solidFill>
                        <a:latin typeface="Times New Roman" panose="02020603050405020304" pitchFamily="18" charset="0"/>
                        <a:cs typeface="Times New Roman" panose="02020603050405020304" pitchFamily="18" charset="0"/>
                      </a:endParaRPr>
                    </a:p>
                  </a:txBody>
                  <a:tcPr anchor="ctr" anchorCtr="1">
                    <a:solidFill>
                      <a:schemeClr val="tx1"/>
                    </a:solidFill>
                  </a:tcPr>
                </a:tc>
                <a:tc>
                  <a:txBody>
                    <a:bodyPr/>
                    <a:lstStyle/>
                    <a:p>
                      <a:pPr algn="l"/>
                      <a:r>
                        <a:rPr lang="en-US" sz="2500" dirty="0" smtClean="0">
                          <a:solidFill>
                            <a:schemeClr val="bg1"/>
                          </a:solidFill>
                          <a:latin typeface="Times New Roman" panose="02020603050405020304" pitchFamily="18" charset="0"/>
                          <a:cs typeface="Times New Roman" panose="02020603050405020304" pitchFamily="18" charset="0"/>
                        </a:rPr>
                        <a:t>8.7</a:t>
                      </a:r>
                      <a:r>
                        <a:rPr lang="en-US" sz="2500" baseline="0" dirty="0" smtClean="0">
                          <a:solidFill>
                            <a:schemeClr val="bg1"/>
                          </a:solidFill>
                          <a:latin typeface="Times New Roman" panose="02020603050405020304" pitchFamily="18" charset="0"/>
                          <a:cs typeface="Times New Roman" panose="02020603050405020304" pitchFamily="18" charset="0"/>
                        </a:rPr>
                        <a:t> </a:t>
                      </a:r>
                      <a:r>
                        <a:rPr lang="en-US" sz="2500" baseline="0" dirty="0" err="1" smtClean="0">
                          <a:solidFill>
                            <a:schemeClr val="bg1"/>
                          </a:solidFill>
                          <a:latin typeface="Times New Roman" panose="02020603050405020304" pitchFamily="18" charset="0"/>
                          <a:cs typeface="Times New Roman" panose="02020603050405020304" pitchFamily="18" charset="0"/>
                        </a:rPr>
                        <a:t>mmol</a:t>
                      </a:r>
                      <a:r>
                        <a:rPr lang="en-US" sz="2500" baseline="0" dirty="0" smtClean="0">
                          <a:solidFill>
                            <a:schemeClr val="bg1"/>
                          </a:solidFill>
                          <a:latin typeface="Times New Roman" panose="02020603050405020304" pitchFamily="18" charset="0"/>
                          <a:cs typeface="Times New Roman" panose="02020603050405020304" pitchFamily="18" charset="0"/>
                        </a:rPr>
                        <a:t>/L</a:t>
                      </a:r>
                      <a:endParaRPr lang="en-US" sz="2500" dirty="0">
                        <a:solidFill>
                          <a:schemeClr val="bg1"/>
                        </a:solidFill>
                        <a:latin typeface="Times New Roman" panose="02020603050405020304" pitchFamily="18" charset="0"/>
                        <a:cs typeface="Times New Roman" panose="02020603050405020304" pitchFamily="18" charset="0"/>
                      </a:endParaRPr>
                    </a:p>
                  </a:txBody>
                  <a:tcPr anchor="ctr" anchorCtr="1">
                    <a:solidFill>
                      <a:schemeClr val="tx1"/>
                    </a:solidFill>
                  </a:tcPr>
                </a:tc>
                <a:tc>
                  <a:txBody>
                    <a:bodyPr/>
                    <a:lstStyle/>
                    <a:p>
                      <a:pPr algn="l"/>
                      <a:r>
                        <a:rPr lang="en-US" sz="2500" dirty="0" smtClean="0">
                          <a:solidFill>
                            <a:schemeClr val="bg1"/>
                          </a:solidFill>
                          <a:latin typeface="Times New Roman" panose="02020603050405020304" pitchFamily="18" charset="0"/>
                          <a:cs typeface="Times New Roman" panose="02020603050405020304" pitchFamily="18" charset="0"/>
                        </a:rPr>
                        <a:t>4.2 </a:t>
                      </a:r>
                      <a:r>
                        <a:rPr lang="en-US" sz="2500" dirty="0" err="1" smtClean="0">
                          <a:solidFill>
                            <a:schemeClr val="bg1"/>
                          </a:solidFill>
                          <a:latin typeface="Times New Roman" panose="02020603050405020304" pitchFamily="18" charset="0"/>
                          <a:cs typeface="Times New Roman" panose="02020603050405020304" pitchFamily="18" charset="0"/>
                        </a:rPr>
                        <a:t>mmol</a:t>
                      </a:r>
                      <a:r>
                        <a:rPr lang="en-US" sz="2500" dirty="0" smtClean="0">
                          <a:solidFill>
                            <a:schemeClr val="bg1"/>
                          </a:solidFill>
                          <a:latin typeface="Times New Roman" panose="02020603050405020304" pitchFamily="18" charset="0"/>
                          <a:cs typeface="Times New Roman" panose="02020603050405020304" pitchFamily="18" charset="0"/>
                        </a:rPr>
                        <a:t>/L</a:t>
                      </a:r>
                      <a:endParaRPr lang="en-US" sz="2500" dirty="0">
                        <a:solidFill>
                          <a:schemeClr val="bg1"/>
                        </a:solidFill>
                        <a:latin typeface="Times New Roman" panose="02020603050405020304" pitchFamily="18" charset="0"/>
                        <a:cs typeface="Times New Roman" panose="02020603050405020304" pitchFamily="18" charset="0"/>
                      </a:endParaRPr>
                    </a:p>
                  </a:txBody>
                  <a:tcPr anchor="ctr" anchorCtr="1">
                    <a:solidFill>
                      <a:schemeClr val="tx1"/>
                    </a:solidFill>
                  </a:tcPr>
                </a:tc>
              </a:tr>
            </a:tbl>
          </a:graphicData>
        </a:graphic>
      </p:graphicFrame>
      <p:sp>
        <p:nvSpPr>
          <p:cNvPr id="31" name="Shape 145"/>
          <p:cNvSpPr txBox="1"/>
          <p:nvPr/>
        </p:nvSpPr>
        <p:spPr>
          <a:xfrm>
            <a:off x="11608332" y="7585102"/>
            <a:ext cx="9750562" cy="770584"/>
          </a:xfrm>
          <a:prstGeom prst="rect">
            <a:avLst/>
          </a:prstGeom>
          <a:noFill/>
          <a:ln>
            <a:noFill/>
          </a:ln>
        </p:spPr>
        <p:txBody>
          <a:bodyPr lIns="329130" tIns="329130" rIns="329130" bIns="329130" anchor="t" anchorCtr="0">
            <a:noAutofit/>
          </a:bodyPr>
          <a:lstStyle/>
          <a:p>
            <a:r>
              <a:rPr lang="en" sz="2160" b="1" dirty="0">
                <a:latin typeface="Times New Roman" pitchFamily="18" charset="0"/>
                <a:cs typeface="Times New Roman" pitchFamily="18" charset="0"/>
              </a:rPr>
              <a:t>Table 2. Patient values after the first and second </a:t>
            </a:r>
            <a:r>
              <a:rPr lang="en" sz="2160" b="1" dirty="0" smtClean="0">
                <a:latin typeface="Times New Roman" pitchFamily="18" charset="0"/>
                <a:cs typeface="Times New Roman" pitchFamily="18" charset="0"/>
              </a:rPr>
              <a:t>draw</a:t>
            </a:r>
            <a:endParaRPr lang="en" sz="2160" b="1"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imple-light-2">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288</TotalTime>
  <Words>1205</Words>
  <Application>Microsoft Office PowerPoint</Application>
  <PresentationFormat>Custom</PresentationFormat>
  <Paragraphs>85</Paragraphs>
  <Slides>1</Slides>
  <Notes>1</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vt:i4>
      </vt:variant>
    </vt:vector>
  </HeadingPairs>
  <TitlesOfParts>
    <vt:vector size="6" baseType="lpstr">
      <vt:lpstr>Arial</vt:lpstr>
      <vt:lpstr>Calibri</vt:lpstr>
      <vt:lpstr>Times New Roman</vt:lpstr>
      <vt:lpstr>simple-light-2</vt:lpstr>
      <vt:lpstr>Office Theme</vt:lpstr>
      <vt:lpstr>The Importance of Order of Draw in Phlebotomy and the  Reduction of Errors in the Clinical Laboratory Jeremiah Brickler, Nikala Jackson, Victor Lescano, Beth Warning, MS, MLS (ASCP)  College of Allied Health Sciences, Clinical and Health Information Sciences Medical Laboratory Science</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Importance of Order of Draw in Phlebotomy and the Reduction of Errors in the Clinical Laboratory Jeremiah Brickler, Nikala Jackson, Victor Lescano, Beth Warning, MS, MLS(ASCP)  College of Allied Health Sciences, Department of Diagnostic and Analytical Sciences  Medical Laboratory Science</dc:title>
  <dc:creator>V Lescano</dc:creator>
  <cp:lastModifiedBy>Nikala Jackson</cp:lastModifiedBy>
  <cp:revision>24</cp:revision>
  <dcterms:modified xsi:type="dcterms:W3CDTF">2017-04-27T13:15:09Z</dcterms:modified>
</cp:coreProperties>
</file>