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2"/>
  </p:handoutMasterIdLst>
  <p:sldIdLst>
    <p:sldId id="256" r:id="rId2"/>
    <p:sldId id="257" r:id="rId3"/>
    <p:sldId id="259" r:id="rId4"/>
    <p:sldId id="258" r:id="rId5"/>
    <p:sldId id="268" r:id="rId6"/>
    <p:sldId id="271" r:id="rId7"/>
    <p:sldId id="273" r:id="rId8"/>
    <p:sldId id="260" r:id="rId9"/>
    <p:sldId id="270" r:id="rId10"/>
    <p:sldId id="267" r:id="rId11"/>
    <p:sldId id="261" r:id="rId12"/>
    <p:sldId id="262" r:id="rId13"/>
    <p:sldId id="263" r:id="rId14"/>
    <p:sldId id="272" r:id="rId15"/>
    <p:sldId id="269" r:id="rId16"/>
    <p:sldId id="264" r:id="rId17"/>
    <p:sldId id="274" r:id="rId18"/>
    <p:sldId id="265" r:id="rId19"/>
    <p:sldId id="276" r:id="rId20"/>
    <p:sldId id="266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12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5EE8BF-BBA2-4CE5-8BC5-9C1B7DE1CCE4}" type="datetimeFigureOut">
              <a:rPr lang="en-US" smtClean="0"/>
              <a:t>5/26/2017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E6058-63C6-4E9E-B373-FECC90C901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9560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565E-0122-4C0E-A0FC-C56BA8D5F5BA}" type="datetimeFigureOut">
              <a:rPr lang="en-US" smtClean="0"/>
              <a:t>5/26/2017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F361D-6D37-4055-8E44-F7640354C5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18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565E-0122-4C0E-A0FC-C56BA8D5F5BA}" type="datetimeFigureOut">
              <a:rPr lang="en-US" smtClean="0"/>
              <a:t>5/26/2017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F361D-6D37-4055-8E44-F7640354C5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74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565E-0122-4C0E-A0FC-C56BA8D5F5BA}" type="datetimeFigureOut">
              <a:rPr lang="en-US" smtClean="0"/>
              <a:t>5/26/2017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F361D-6D37-4055-8E44-F7640354C5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859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565E-0122-4C0E-A0FC-C56BA8D5F5BA}" type="datetimeFigureOut">
              <a:rPr lang="en-US" smtClean="0"/>
              <a:t>5/26/2017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F361D-6D37-4055-8E44-F7640354C5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545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565E-0122-4C0E-A0FC-C56BA8D5F5BA}" type="datetimeFigureOut">
              <a:rPr lang="en-US" smtClean="0"/>
              <a:t>5/26/2017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F361D-6D37-4055-8E44-F7640354C5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221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565E-0122-4C0E-A0FC-C56BA8D5F5BA}" type="datetimeFigureOut">
              <a:rPr lang="en-US" smtClean="0"/>
              <a:t>5/26/2017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F361D-6D37-4055-8E44-F7640354C5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544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565E-0122-4C0E-A0FC-C56BA8D5F5BA}" type="datetimeFigureOut">
              <a:rPr lang="en-US" smtClean="0"/>
              <a:t>5/26/2017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F361D-6D37-4055-8E44-F7640354C5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2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565E-0122-4C0E-A0FC-C56BA8D5F5BA}" type="datetimeFigureOut">
              <a:rPr lang="en-US" smtClean="0"/>
              <a:t>5/26/2017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F361D-6D37-4055-8E44-F7640354C5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328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565E-0122-4C0E-A0FC-C56BA8D5F5BA}" type="datetimeFigureOut">
              <a:rPr lang="en-US" smtClean="0"/>
              <a:t>5/26/2017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F361D-6D37-4055-8E44-F7640354C5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072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565E-0122-4C0E-A0FC-C56BA8D5F5BA}" type="datetimeFigureOut">
              <a:rPr lang="en-US" smtClean="0"/>
              <a:t>5/26/2017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F361D-6D37-4055-8E44-F7640354C5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98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565E-0122-4C0E-A0FC-C56BA8D5F5BA}" type="datetimeFigureOut">
              <a:rPr lang="en-US" smtClean="0"/>
              <a:t>5/26/2017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F361D-6D37-4055-8E44-F7640354C5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6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2565E-0122-4C0E-A0FC-C56BA8D5F5BA}" type="datetimeFigureOut">
              <a:rPr lang="en-US" smtClean="0"/>
              <a:t>5/26/2017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F361D-6D37-4055-8E44-F7640354C5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229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Links: </a:t>
            </a:r>
            <a:br>
              <a:rPr lang="en-US" dirty="0"/>
            </a:br>
            <a:r>
              <a:rPr lang="en-US" dirty="0"/>
              <a:t>Linking Writing Activities to Make Classes Move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Scott Morgan</a:t>
            </a:r>
          </a:p>
          <a:p>
            <a:r>
              <a:rPr lang="en-US" dirty="0"/>
              <a:t>Assistant Prof. of English</a:t>
            </a:r>
          </a:p>
          <a:p>
            <a:r>
              <a:rPr lang="en-US" dirty="0"/>
              <a:t>Warner University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0086" y="4949071"/>
            <a:ext cx="1776952" cy="177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82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7391" y="4185978"/>
            <a:ext cx="2438611" cy="24386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0052" y="515175"/>
            <a:ext cx="3346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Single topic or skill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71565" y="1495719"/>
            <a:ext cx="3346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Learning styles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79953" y="1788106"/>
            <a:ext cx="3346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Independent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26468" y="2810671"/>
            <a:ext cx="3346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Pairs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4637" y="3193634"/>
            <a:ext cx="3346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Large group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70366" y="4494098"/>
            <a:ext cx="3346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Creative writing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7565" y="4523947"/>
            <a:ext cx="3346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Analytical writing</a:t>
            </a:r>
          </a:p>
        </p:txBody>
      </p:sp>
    </p:spTree>
    <p:extLst>
      <p:ext uri="{BB962C8B-B14F-4D97-AF65-F5344CB8AC3E}">
        <p14:creationId xmlns:p14="http://schemas.microsoft.com/office/powerpoint/2010/main" val="723266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/>
          <p:cNvSpPr/>
          <p:nvPr/>
        </p:nvSpPr>
        <p:spPr>
          <a:xfrm>
            <a:off x="3497343" y="1376310"/>
            <a:ext cx="2564091" cy="65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 minutes</a:t>
            </a:r>
          </a:p>
        </p:txBody>
      </p:sp>
      <p:sp>
        <p:nvSpPr>
          <p:cNvPr id="9" name="Rectangle: Rounded Corners 8"/>
          <p:cNvSpPr/>
          <p:nvPr/>
        </p:nvSpPr>
        <p:spPr>
          <a:xfrm>
            <a:off x="3497341" y="2131716"/>
            <a:ext cx="2564089" cy="8119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 minutes</a:t>
            </a:r>
          </a:p>
        </p:txBody>
      </p:sp>
      <p:sp>
        <p:nvSpPr>
          <p:cNvPr id="11" name="Rectangle: Rounded Corners 10"/>
          <p:cNvSpPr/>
          <p:nvPr/>
        </p:nvSpPr>
        <p:spPr>
          <a:xfrm>
            <a:off x="3497338" y="5859087"/>
            <a:ext cx="2564091" cy="65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 minutes</a:t>
            </a:r>
          </a:p>
        </p:txBody>
      </p:sp>
      <p:sp>
        <p:nvSpPr>
          <p:cNvPr id="12" name="Rectangle: Rounded Corners 11"/>
          <p:cNvSpPr/>
          <p:nvPr/>
        </p:nvSpPr>
        <p:spPr>
          <a:xfrm>
            <a:off x="3497339" y="3048630"/>
            <a:ext cx="2564089" cy="8119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 minutes</a:t>
            </a:r>
          </a:p>
        </p:txBody>
      </p:sp>
      <p:sp>
        <p:nvSpPr>
          <p:cNvPr id="13" name="Rectangle: Rounded Corners 12"/>
          <p:cNvSpPr/>
          <p:nvPr/>
        </p:nvSpPr>
        <p:spPr>
          <a:xfrm>
            <a:off x="3497339" y="3962567"/>
            <a:ext cx="2564089" cy="8119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 minutes</a:t>
            </a:r>
          </a:p>
        </p:txBody>
      </p:sp>
      <p:sp>
        <p:nvSpPr>
          <p:cNvPr id="14" name="Rectangle: Rounded Corners 13"/>
          <p:cNvSpPr/>
          <p:nvPr/>
        </p:nvSpPr>
        <p:spPr>
          <a:xfrm>
            <a:off x="3497338" y="4876504"/>
            <a:ext cx="2564089" cy="8119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 minutes</a:t>
            </a:r>
          </a:p>
        </p:txBody>
      </p:sp>
    </p:spTree>
    <p:extLst>
      <p:ext uri="{BB962C8B-B14F-4D97-AF65-F5344CB8AC3E}">
        <p14:creationId xmlns:p14="http://schemas.microsoft.com/office/powerpoint/2010/main" val="798157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/>
          <p:cNvSpPr/>
          <p:nvPr/>
        </p:nvSpPr>
        <p:spPr>
          <a:xfrm>
            <a:off x="3497343" y="1376310"/>
            <a:ext cx="2564091" cy="65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Low-stakes writing</a:t>
            </a:r>
          </a:p>
        </p:txBody>
      </p:sp>
      <p:sp>
        <p:nvSpPr>
          <p:cNvPr id="16" name="Rectangle: Rounded Corners 15"/>
          <p:cNvSpPr/>
          <p:nvPr/>
        </p:nvSpPr>
        <p:spPr>
          <a:xfrm>
            <a:off x="3497341" y="2131716"/>
            <a:ext cx="2564089" cy="8119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Lecture</a:t>
            </a:r>
          </a:p>
        </p:txBody>
      </p:sp>
      <p:sp>
        <p:nvSpPr>
          <p:cNvPr id="17" name="Rectangle: Rounded Corners 16"/>
          <p:cNvSpPr/>
          <p:nvPr/>
        </p:nvSpPr>
        <p:spPr>
          <a:xfrm>
            <a:off x="3497338" y="5859087"/>
            <a:ext cx="2564091" cy="65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Reflection</a:t>
            </a:r>
          </a:p>
        </p:txBody>
      </p:sp>
      <p:sp>
        <p:nvSpPr>
          <p:cNvPr id="18" name="Rectangle: Rounded Corners 17"/>
          <p:cNvSpPr/>
          <p:nvPr/>
        </p:nvSpPr>
        <p:spPr>
          <a:xfrm>
            <a:off x="3497339" y="3048630"/>
            <a:ext cx="2564089" cy="8119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Independent/Paired engaged reading</a:t>
            </a:r>
          </a:p>
        </p:txBody>
      </p:sp>
      <p:sp>
        <p:nvSpPr>
          <p:cNvPr id="19" name="Rectangle: Rounded Corners 18"/>
          <p:cNvSpPr/>
          <p:nvPr/>
        </p:nvSpPr>
        <p:spPr>
          <a:xfrm>
            <a:off x="3497339" y="3962567"/>
            <a:ext cx="2564089" cy="8119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Small group activity </a:t>
            </a:r>
          </a:p>
        </p:txBody>
      </p:sp>
      <p:sp>
        <p:nvSpPr>
          <p:cNvPr id="20" name="Rectangle: Rounded Corners 19"/>
          <p:cNvSpPr/>
          <p:nvPr/>
        </p:nvSpPr>
        <p:spPr>
          <a:xfrm>
            <a:off x="3497338" y="4876504"/>
            <a:ext cx="2564089" cy="8119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Large group share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596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/>
          <p:cNvSpPr/>
          <p:nvPr/>
        </p:nvSpPr>
        <p:spPr>
          <a:xfrm>
            <a:off x="1423447" y="1365464"/>
            <a:ext cx="2564091" cy="65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Low-stakes </a:t>
            </a:r>
          </a:p>
          <a:p>
            <a:pPr algn="ctr"/>
            <a:r>
              <a:rPr lang="en-US" dirty="0"/>
              <a:t>writing &amp; drawing</a:t>
            </a:r>
          </a:p>
        </p:txBody>
      </p:sp>
      <p:sp>
        <p:nvSpPr>
          <p:cNvPr id="12" name="Rectangle: Rounded Corners 11"/>
          <p:cNvSpPr/>
          <p:nvPr/>
        </p:nvSpPr>
        <p:spPr>
          <a:xfrm>
            <a:off x="1423445" y="2120870"/>
            <a:ext cx="2564089" cy="8119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Lecture</a:t>
            </a:r>
          </a:p>
        </p:txBody>
      </p:sp>
      <p:sp>
        <p:nvSpPr>
          <p:cNvPr id="13" name="Rectangle: Rounded Corners 12"/>
          <p:cNvSpPr/>
          <p:nvPr/>
        </p:nvSpPr>
        <p:spPr>
          <a:xfrm>
            <a:off x="1423442" y="5848241"/>
            <a:ext cx="2564091" cy="65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Reflection</a:t>
            </a:r>
          </a:p>
        </p:txBody>
      </p:sp>
      <p:sp>
        <p:nvSpPr>
          <p:cNvPr id="14" name="Rectangle: Rounded Corners 13"/>
          <p:cNvSpPr/>
          <p:nvPr/>
        </p:nvSpPr>
        <p:spPr>
          <a:xfrm>
            <a:off x="1423443" y="3037784"/>
            <a:ext cx="2564089" cy="8119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Independent/Paired engaged reading</a:t>
            </a:r>
          </a:p>
        </p:txBody>
      </p:sp>
      <p:sp>
        <p:nvSpPr>
          <p:cNvPr id="15" name="Rectangle: Rounded Corners 14"/>
          <p:cNvSpPr/>
          <p:nvPr/>
        </p:nvSpPr>
        <p:spPr>
          <a:xfrm>
            <a:off x="1423443" y="3951721"/>
            <a:ext cx="2564089" cy="8119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Small group activity </a:t>
            </a:r>
          </a:p>
        </p:txBody>
      </p:sp>
      <p:sp>
        <p:nvSpPr>
          <p:cNvPr id="16" name="Rectangle: Rounded Corners 15"/>
          <p:cNvSpPr/>
          <p:nvPr/>
        </p:nvSpPr>
        <p:spPr>
          <a:xfrm>
            <a:off x="1423442" y="4865658"/>
            <a:ext cx="2564089" cy="8119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Large group share</a:t>
            </a:r>
          </a:p>
        </p:txBody>
      </p:sp>
      <p:sp>
        <p:nvSpPr>
          <p:cNvPr id="17" name="Rectangle: Rounded Corners 16"/>
          <p:cNvSpPr/>
          <p:nvPr/>
        </p:nvSpPr>
        <p:spPr>
          <a:xfrm>
            <a:off x="5137608" y="1365464"/>
            <a:ext cx="2564091" cy="65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Visual, Read-write</a:t>
            </a:r>
          </a:p>
        </p:txBody>
      </p:sp>
      <p:sp>
        <p:nvSpPr>
          <p:cNvPr id="18" name="Rectangle: Rounded Corners 17"/>
          <p:cNvSpPr/>
          <p:nvPr/>
        </p:nvSpPr>
        <p:spPr>
          <a:xfrm>
            <a:off x="5137606" y="2120870"/>
            <a:ext cx="2564089" cy="8119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Visual, Auditory</a:t>
            </a:r>
          </a:p>
        </p:txBody>
      </p:sp>
      <p:sp>
        <p:nvSpPr>
          <p:cNvPr id="19" name="Rectangle: Rounded Corners 18"/>
          <p:cNvSpPr/>
          <p:nvPr/>
        </p:nvSpPr>
        <p:spPr>
          <a:xfrm>
            <a:off x="5137603" y="5848241"/>
            <a:ext cx="2564091" cy="650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Read-write, Visual</a:t>
            </a:r>
          </a:p>
        </p:txBody>
      </p:sp>
      <p:sp>
        <p:nvSpPr>
          <p:cNvPr id="20" name="Rectangle: Rounded Corners 19"/>
          <p:cNvSpPr/>
          <p:nvPr/>
        </p:nvSpPr>
        <p:spPr>
          <a:xfrm>
            <a:off x="5137604" y="3037784"/>
            <a:ext cx="2564089" cy="8119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Read-write</a:t>
            </a:r>
          </a:p>
        </p:txBody>
      </p:sp>
      <p:sp>
        <p:nvSpPr>
          <p:cNvPr id="21" name="Rectangle: Rounded Corners 20"/>
          <p:cNvSpPr/>
          <p:nvPr/>
        </p:nvSpPr>
        <p:spPr>
          <a:xfrm>
            <a:off x="5137604" y="3951721"/>
            <a:ext cx="2564089" cy="8119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Visual, Auditory</a:t>
            </a:r>
          </a:p>
        </p:txBody>
      </p:sp>
      <p:sp>
        <p:nvSpPr>
          <p:cNvPr id="22" name="Rectangle: Rounded Corners 21"/>
          <p:cNvSpPr/>
          <p:nvPr/>
        </p:nvSpPr>
        <p:spPr>
          <a:xfrm>
            <a:off x="5137603" y="4865658"/>
            <a:ext cx="2564089" cy="8119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Visual, auditory, read-write, kinesthetic</a:t>
            </a:r>
          </a:p>
        </p:txBody>
      </p:sp>
      <p:sp>
        <p:nvSpPr>
          <p:cNvPr id="23" name="Arrow: Right 22"/>
          <p:cNvSpPr/>
          <p:nvPr/>
        </p:nvSpPr>
        <p:spPr>
          <a:xfrm>
            <a:off x="4279769" y="1580555"/>
            <a:ext cx="622169" cy="32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Arrow: Right 23"/>
          <p:cNvSpPr/>
          <p:nvPr/>
        </p:nvSpPr>
        <p:spPr>
          <a:xfrm>
            <a:off x="4260915" y="2363254"/>
            <a:ext cx="622169" cy="32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Arrow: Right 24"/>
          <p:cNvSpPr/>
          <p:nvPr/>
        </p:nvSpPr>
        <p:spPr>
          <a:xfrm>
            <a:off x="4251483" y="3363009"/>
            <a:ext cx="622169" cy="32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Arrow: Right 25"/>
          <p:cNvSpPr/>
          <p:nvPr/>
        </p:nvSpPr>
        <p:spPr>
          <a:xfrm>
            <a:off x="4251483" y="4194105"/>
            <a:ext cx="622169" cy="32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Arrow: Right 26"/>
          <p:cNvSpPr/>
          <p:nvPr/>
        </p:nvSpPr>
        <p:spPr>
          <a:xfrm>
            <a:off x="4251482" y="5108042"/>
            <a:ext cx="622169" cy="32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Arrow: Right 27"/>
          <p:cNvSpPr/>
          <p:nvPr/>
        </p:nvSpPr>
        <p:spPr>
          <a:xfrm>
            <a:off x="4279769" y="6021979"/>
            <a:ext cx="622169" cy="32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4746389" y="557716"/>
            <a:ext cx="3346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Learning Styles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32228" y="561662"/>
            <a:ext cx="3346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Activities</a:t>
            </a:r>
          </a:p>
        </p:txBody>
      </p:sp>
    </p:spTree>
    <p:extLst>
      <p:ext uri="{BB962C8B-B14F-4D97-AF65-F5344CB8AC3E}">
        <p14:creationId xmlns:p14="http://schemas.microsoft.com/office/powerpoint/2010/main" val="2454334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Mobility</a:t>
            </a:r>
          </a:p>
        </p:txBody>
      </p:sp>
      <p:sp>
        <p:nvSpPr>
          <p:cNvPr id="4" name="Rectangle: Rounded Corners 3"/>
          <p:cNvSpPr/>
          <p:nvPr/>
        </p:nvSpPr>
        <p:spPr>
          <a:xfrm>
            <a:off x="3180600" y="1690689"/>
            <a:ext cx="2820498" cy="8119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Lecture</a:t>
            </a:r>
          </a:p>
        </p:txBody>
      </p:sp>
      <p:sp>
        <p:nvSpPr>
          <p:cNvPr id="5" name="Rectangle: Rounded Corners 4"/>
          <p:cNvSpPr/>
          <p:nvPr/>
        </p:nvSpPr>
        <p:spPr>
          <a:xfrm>
            <a:off x="3180598" y="2607603"/>
            <a:ext cx="2820498" cy="8119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Independent/Paired engaged reading</a:t>
            </a:r>
          </a:p>
        </p:txBody>
      </p:sp>
      <p:sp>
        <p:nvSpPr>
          <p:cNvPr id="6" name="Rectangle: Rounded Corners 5"/>
          <p:cNvSpPr/>
          <p:nvPr/>
        </p:nvSpPr>
        <p:spPr>
          <a:xfrm>
            <a:off x="3180598" y="3521540"/>
            <a:ext cx="2820498" cy="8119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Small group activity </a:t>
            </a:r>
          </a:p>
        </p:txBody>
      </p:sp>
      <p:sp>
        <p:nvSpPr>
          <p:cNvPr id="7" name="Rectangle: Rounded Corners 6"/>
          <p:cNvSpPr/>
          <p:nvPr/>
        </p:nvSpPr>
        <p:spPr>
          <a:xfrm>
            <a:off x="3180597" y="4435477"/>
            <a:ext cx="2820498" cy="8119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Large group discussion</a:t>
            </a:r>
          </a:p>
        </p:txBody>
      </p:sp>
      <p:sp>
        <p:nvSpPr>
          <p:cNvPr id="10" name="Rectangle: Rounded Corners 9"/>
          <p:cNvSpPr/>
          <p:nvPr/>
        </p:nvSpPr>
        <p:spPr>
          <a:xfrm>
            <a:off x="3180597" y="5397801"/>
            <a:ext cx="2820498" cy="8119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Reflection</a:t>
            </a:r>
          </a:p>
        </p:txBody>
      </p:sp>
    </p:spTree>
    <p:extLst>
      <p:ext uri="{BB962C8B-B14F-4D97-AF65-F5344CB8AC3E}">
        <p14:creationId xmlns:p14="http://schemas.microsoft.com/office/powerpoint/2010/main" val="744380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0.00104 0.3995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85185E-6 L -3.33333E-6 -0.133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L 3.33333E-6 -0.2664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3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Mobility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354284"/>
            <a:ext cx="2494403" cy="242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98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07407E-6 L 0.56303 -4.07407E-6 L 0.56303 0.43149 L -4.72222E-6 0.43149 L -4.72222E-6 -4.07407E-6 Z " pathEditMode="relative" rAng="0" ptsTypes="AAAAA">
                                      <p:cBhvr>
                                        <p:cTn id="6" dur="1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42" y="2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Mobility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354284"/>
            <a:ext cx="2494403" cy="2422897"/>
          </a:xfrm>
          <a:prstGeom prst="rect">
            <a:avLst/>
          </a:prstGeom>
        </p:spPr>
      </p:pic>
      <p:pic>
        <p:nvPicPr>
          <p:cNvPr id="10" name="Content Placeholder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872899" y="1354283"/>
            <a:ext cx="2387763" cy="2422897"/>
          </a:xfrm>
          <a:prstGeom prst="rect">
            <a:avLst/>
          </a:prstGeom>
        </p:spPr>
      </p:pic>
      <p:pic>
        <p:nvPicPr>
          <p:cNvPr id="11" name="Content Placeholder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4352006"/>
            <a:ext cx="2494403" cy="2422897"/>
          </a:xfrm>
          <a:prstGeom prst="rect">
            <a:avLst/>
          </a:prstGeom>
        </p:spPr>
      </p:pic>
      <p:pic>
        <p:nvPicPr>
          <p:cNvPr id="13" name="Content Placeholder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872899" y="4276592"/>
            <a:ext cx="2359483" cy="242289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750" y="2265514"/>
            <a:ext cx="238125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677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81481E-6 L 0.25 4.81481E-6 L 0.25 0.25 L -1.66667E-6 0.25 L -1.66667E-6 4.81481E-6 Z " pathEditMode="relative" rAng="0" ptsTypes="AAAAA">
                                      <p:cBhvr>
                                        <p:cTn id="6" dur="1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 Engagement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53" y="1622785"/>
            <a:ext cx="3012846" cy="30128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5685" y="4095911"/>
            <a:ext cx="2619375" cy="20764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815" y="1553066"/>
            <a:ext cx="2432901" cy="18246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0816" y="5718990"/>
            <a:ext cx="909067" cy="90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75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0437" y="2357437"/>
            <a:ext cx="2143125" cy="2143125"/>
          </a:xfrm>
          <a:prstGeom prst="rect">
            <a:avLst/>
          </a:prstGeom>
        </p:spPr>
      </p:pic>
      <p:sp>
        <p:nvSpPr>
          <p:cNvPr id="8" name="&quot;Not Allowed&quot; Symbol 7"/>
          <p:cNvSpPr/>
          <p:nvPr/>
        </p:nvSpPr>
        <p:spPr>
          <a:xfrm>
            <a:off x="2517732" y="1490597"/>
            <a:ext cx="4008327" cy="3883069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dirty="0"/>
              <a:t>Student Engagement</a:t>
            </a:r>
          </a:p>
        </p:txBody>
      </p:sp>
    </p:spTree>
    <p:extLst>
      <p:ext uri="{BB962C8B-B14F-4D97-AF65-F5344CB8AC3E}">
        <p14:creationId xmlns:p14="http://schemas.microsoft.com/office/powerpoint/2010/main" val="23634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 Engagement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1997" y="1690689"/>
            <a:ext cx="652700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284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188750"/>
            <a:ext cx="7886700" cy="1325563"/>
          </a:xfrm>
        </p:spPr>
        <p:txBody>
          <a:bodyPr/>
          <a:lstStyle/>
          <a:p>
            <a:r>
              <a:rPr lang="en-US" dirty="0"/>
              <a:t>2010: My first college class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6352" y="2237915"/>
            <a:ext cx="7886700" cy="1434847"/>
          </a:xfrm>
        </p:spPr>
        <p:txBody>
          <a:bodyPr>
            <a:normAutofit/>
          </a:bodyPr>
          <a:lstStyle/>
          <a:p>
            <a:r>
              <a:rPr lang="en-US" sz="3600" dirty="0"/>
              <a:t>3-hour night class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2" y="1451334"/>
            <a:ext cx="1738315" cy="17383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464" y="3196485"/>
            <a:ext cx="1738315" cy="173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387" y="5119685"/>
            <a:ext cx="1738315" cy="1738315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4889877" y="3763275"/>
            <a:ext cx="7886700" cy="14348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30+ students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459702" y="5608038"/>
            <a:ext cx="7886700" cy="14348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Business </a:t>
            </a:r>
          </a:p>
          <a:p>
            <a:pPr marL="0" indent="0">
              <a:buNone/>
            </a:pPr>
            <a:r>
              <a:rPr lang="en-US" sz="3600" dirty="0"/>
              <a:t>        majors</a:t>
            </a:r>
          </a:p>
        </p:txBody>
      </p:sp>
    </p:spTree>
    <p:extLst>
      <p:ext uri="{BB962C8B-B14F-4D97-AF65-F5344CB8AC3E}">
        <p14:creationId xmlns:p14="http://schemas.microsoft.com/office/powerpoint/2010/main" val="195037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4086" y="2087252"/>
            <a:ext cx="2438400" cy="2438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3488" y="2162666"/>
            <a:ext cx="2438400" cy="2438400"/>
          </a:xfrm>
          <a:prstGeom prst="rect">
            <a:avLst/>
          </a:prstGeom>
        </p:spPr>
      </p:pic>
      <p:sp>
        <p:nvSpPr>
          <p:cNvPr id="8" name="Arrow: Right 7"/>
          <p:cNvSpPr/>
          <p:nvPr/>
        </p:nvSpPr>
        <p:spPr>
          <a:xfrm>
            <a:off x="3714161" y="2835111"/>
            <a:ext cx="1630838" cy="10935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dirty="0"/>
              <a:t>Student Engagement</a:t>
            </a:r>
          </a:p>
        </p:txBody>
      </p:sp>
    </p:spTree>
    <p:extLst>
      <p:ext uri="{BB962C8B-B14F-4D97-AF65-F5344CB8AC3E}">
        <p14:creationId xmlns:p14="http://schemas.microsoft.com/office/powerpoint/2010/main" val="13840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065" y="2061295"/>
            <a:ext cx="7886700" cy="43513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Rectangle: Rounded Corners 3"/>
          <p:cNvSpPr/>
          <p:nvPr/>
        </p:nvSpPr>
        <p:spPr>
          <a:xfrm>
            <a:off x="1027523" y="365126"/>
            <a:ext cx="2960016" cy="58118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180 minutes</a:t>
            </a:r>
          </a:p>
        </p:txBody>
      </p:sp>
      <p:sp>
        <p:nvSpPr>
          <p:cNvPr id="7" name="Arrow: Right 6"/>
          <p:cNvSpPr/>
          <p:nvPr/>
        </p:nvSpPr>
        <p:spPr>
          <a:xfrm>
            <a:off x="4326903" y="2978870"/>
            <a:ext cx="970961" cy="6975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: Rounded Corners 7"/>
          <p:cNvSpPr/>
          <p:nvPr/>
        </p:nvSpPr>
        <p:spPr>
          <a:xfrm>
            <a:off x="5982780" y="424209"/>
            <a:ext cx="1923068" cy="471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 minutes</a:t>
            </a:r>
          </a:p>
        </p:txBody>
      </p:sp>
      <p:sp>
        <p:nvSpPr>
          <p:cNvPr id="9" name="Rectangle: Rounded Corners 8"/>
          <p:cNvSpPr/>
          <p:nvPr/>
        </p:nvSpPr>
        <p:spPr>
          <a:xfrm>
            <a:off x="5982780" y="1121793"/>
            <a:ext cx="1923068" cy="471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 minutes</a:t>
            </a:r>
          </a:p>
        </p:txBody>
      </p:sp>
      <p:sp>
        <p:nvSpPr>
          <p:cNvPr id="10" name="Rectangle: Rounded Corners 9"/>
          <p:cNvSpPr/>
          <p:nvPr/>
        </p:nvSpPr>
        <p:spPr>
          <a:xfrm>
            <a:off x="5982780" y="1816200"/>
            <a:ext cx="1923068" cy="471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 minutes</a:t>
            </a:r>
          </a:p>
        </p:txBody>
      </p:sp>
      <p:sp>
        <p:nvSpPr>
          <p:cNvPr id="11" name="Rectangle: Rounded Corners 10"/>
          <p:cNvSpPr/>
          <p:nvPr/>
        </p:nvSpPr>
        <p:spPr>
          <a:xfrm>
            <a:off x="5982780" y="2498105"/>
            <a:ext cx="1923068" cy="471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 minutes</a:t>
            </a:r>
          </a:p>
        </p:txBody>
      </p:sp>
      <p:sp>
        <p:nvSpPr>
          <p:cNvPr id="12" name="Rectangle: Rounded Corners 11"/>
          <p:cNvSpPr/>
          <p:nvPr/>
        </p:nvSpPr>
        <p:spPr>
          <a:xfrm>
            <a:off x="5982780" y="3180010"/>
            <a:ext cx="1923068" cy="471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 minutes</a:t>
            </a:r>
          </a:p>
        </p:txBody>
      </p:sp>
      <p:sp>
        <p:nvSpPr>
          <p:cNvPr id="13" name="Rectangle: Rounded Corners 12"/>
          <p:cNvSpPr/>
          <p:nvPr/>
        </p:nvSpPr>
        <p:spPr>
          <a:xfrm>
            <a:off x="5982780" y="3861915"/>
            <a:ext cx="1923068" cy="471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 minutes</a:t>
            </a:r>
          </a:p>
        </p:txBody>
      </p:sp>
      <p:sp>
        <p:nvSpPr>
          <p:cNvPr id="14" name="Rectangle: Rounded Corners 13"/>
          <p:cNvSpPr/>
          <p:nvPr/>
        </p:nvSpPr>
        <p:spPr>
          <a:xfrm>
            <a:off x="5982780" y="4543820"/>
            <a:ext cx="1923068" cy="471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 minutes</a:t>
            </a:r>
          </a:p>
        </p:txBody>
      </p:sp>
      <p:sp>
        <p:nvSpPr>
          <p:cNvPr id="15" name="Rectangle: Rounded Corners 14"/>
          <p:cNvSpPr/>
          <p:nvPr/>
        </p:nvSpPr>
        <p:spPr>
          <a:xfrm>
            <a:off x="5982780" y="5225725"/>
            <a:ext cx="1923068" cy="471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 minutes</a:t>
            </a:r>
          </a:p>
        </p:txBody>
      </p:sp>
      <p:sp>
        <p:nvSpPr>
          <p:cNvPr id="16" name="Rectangle: Rounded Corners 15"/>
          <p:cNvSpPr/>
          <p:nvPr/>
        </p:nvSpPr>
        <p:spPr>
          <a:xfrm>
            <a:off x="5982780" y="5919249"/>
            <a:ext cx="1923068" cy="471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 minutes</a:t>
            </a:r>
          </a:p>
        </p:txBody>
      </p:sp>
    </p:spTree>
    <p:extLst>
      <p:ext uri="{BB962C8B-B14F-4D97-AF65-F5344CB8AC3E}">
        <p14:creationId xmlns:p14="http://schemas.microsoft.com/office/powerpoint/2010/main" val="2211320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1123" y="4123842"/>
            <a:ext cx="2438400" cy="24384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777865" y="1690576"/>
            <a:ext cx="3346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Literature Circles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33156" y="2121343"/>
            <a:ext cx="3346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Do Now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2364" y="2830205"/>
            <a:ext cx="3346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Think-Pair-Share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15061" y="3184636"/>
            <a:ext cx="3346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Jigsaw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50731" y="1066965"/>
            <a:ext cx="3346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Draw &amp; write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23808" y="667220"/>
            <a:ext cx="3346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Statuettes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5290" y="3831454"/>
            <a:ext cx="3346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TV reporters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97485" y="4310793"/>
            <a:ext cx="3346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RAFTs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65390" y="3212859"/>
            <a:ext cx="3346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Interviews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122710" y="5150830"/>
            <a:ext cx="3346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Choral Reading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5290" y="5026743"/>
            <a:ext cx="3346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Exit slips</a:t>
            </a:r>
          </a:p>
        </p:txBody>
      </p:sp>
    </p:spTree>
    <p:extLst>
      <p:ext uri="{BB962C8B-B14F-4D97-AF65-F5344CB8AC3E}">
        <p14:creationId xmlns:p14="http://schemas.microsoft.com/office/powerpoint/2010/main" val="886386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/>
          <p:cNvSpPr/>
          <p:nvPr/>
        </p:nvSpPr>
        <p:spPr>
          <a:xfrm>
            <a:off x="1373072" y="412260"/>
            <a:ext cx="1923068" cy="471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 minutes</a:t>
            </a:r>
          </a:p>
        </p:txBody>
      </p:sp>
      <p:sp>
        <p:nvSpPr>
          <p:cNvPr id="5" name="Rectangle: Rounded Corners 4"/>
          <p:cNvSpPr/>
          <p:nvPr/>
        </p:nvSpPr>
        <p:spPr>
          <a:xfrm>
            <a:off x="1373072" y="1109844"/>
            <a:ext cx="1923068" cy="471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 minutes</a:t>
            </a:r>
          </a:p>
        </p:txBody>
      </p:sp>
      <p:sp>
        <p:nvSpPr>
          <p:cNvPr id="6" name="Rectangle: Rounded Corners 5"/>
          <p:cNvSpPr/>
          <p:nvPr/>
        </p:nvSpPr>
        <p:spPr>
          <a:xfrm>
            <a:off x="1373072" y="1804251"/>
            <a:ext cx="1923068" cy="471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 minutes</a:t>
            </a:r>
          </a:p>
        </p:txBody>
      </p:sp>
      <p:sp>
        <p:nvSpPr>
          <p:cNvPr id="7" name="Rectangle: Rounded Corners 6"/>
          <p:cNvSpPr/>
          <p:nvPr/>
        </p:nvSpPr>
        <p:spPr>
          <a:xfrm>
            <a:off x="1373072" y="2486156"/>
            <a:ext cx="1923068" cy="471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 minutes</a:t>
            </a:r>
          </a:p>
        </p:txBody>
      </p:sp>
      <p:sp>
        <p:nvSpPr>
          <p:cNvPr id="8" name="Rectangle: Rounded Corners 7"/>
          <p:cNvSpPr/>
          <p:nvPr/>
        </p:nvSpPr>
        <p:spPr>
          <a:xfrm>
            <a:off x="1373072" y="3168061"/>
            <a:ext cx="1923068" cy="471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 minutes</a:t>
            </a:r>
          </a:p>
        </p:txBody>
      </p:sp>
      <p:sp>
        <p:nvSpPr>
          <p:cNvPr id="9" name="Rectangle: Rounded Corners 8"/>
          <p:cNvSpPr/>
          <p:nvPr/>
        </p:nvSpPr>
        <p:spPr>
          <a:xfrm>
            <a:off x="1373072" y="3849966"/>
            <a:ext cx="1923068" cy="471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 minutes</a:t>
            </a:r>
          </a:p>
        </p:txBody>
      </p:sp>
      <p:sp>
        <p:nvSpPr>
          <p:cNvPr id="10" name="Rectangle: Rounded Corners 9"/>
          <p:cNvSpPr/>
          <p:nvPr/>
        </p:nvSpPr>
        <p:spPr>
          <a:xfrm>
            <a:off x="1373072" y="4531871"/>
            <a:ext cx="1923068" cy="471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 minutes</a:t>
            </a:r>
          </a:p>
        </p:txBody>
      </p:sp>
      <p:sp>
        <p:nvSpPr>
          <p:cNvPr id="11" name="Rectangle: Rounded Corners 10"/>
          <p:cNvSpPr/>
          <p:nvPr/>
        </p:nvSpPr>
        <p:spPr>
          <a:xfrm>
            <a:off x="1373072" y="5213776"/>
            <a:ext cx="1923068" cy="471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 minutes</a:t>
            </a:r>
          </a:p>
        </p:txBody>
      </p:sp>
      <p:sp>
        <p:nvSpPr>
          <p:cNvPr id="12" name="Rectangle: Rounded Corners 11"/>
          <p:cNvSpPr/>
          <p:nvPr/>
        </p:nvSpPr>
        <p:spPr>
          <a:xfrm>
            <a:off x="1373072" y="5907300"/>
            <a:ext cx="1923068" cy="471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 minutes</a:t>
            </a:r>
          </a:p>
        </p:txBody>
      </p:sp>
      <p:sp>
        <p:nvSpPr>
          <p:cNvPr id="22" name="Rectangle: Rounded Corners 21"/>
          <p:cNvSpPr/>
          <p:nvPr/>
        </p:nvSpPr>
        <p:spPr>
          <a:xfrm>
            <a:off x="6209023" y="412260"/>
            <a:ext cx="1923068" cy="471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Individual writing</a:t>
            </a:r>
          </a:p>
        </p:txBody>
      </p:sp>
      <p:sp>
        <p:nvSpPr>
          <p:cNvPr id="23" name="Rectangle: Rounded Corners 22"/>
          <p:cNvSpPr/>
          <p:nvPr/>
        </p:nvSpPr>
        <p:spPr>
          <a:xfrm>
            <a:off x="6209023" y="1109844"/>
            <a:ext cx="1923068" cy="471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Lecture</a:t>
            </a:r>
          </a:p>
        </p:txBody>
      </p:sp>
      <p:sp>
        <p:nvSpPr>
          <p:cNvPr id="24" name="Rectangle: Rounded Corners 23"/>
          <p:cNvSpPr/>
          <p:nvPr/>
        </p:nvSpPr>
        <p:spPr>
          <a:xfrm>
            <a:off x="6209023" y="1804251"/>
            <a:ext cx="1923068" cy="471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Literature circles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6209023" y="2486156"/>
            <a:ext cx="1923068" cy="471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Small group activity</a:t>
            </a:r>
          </a:p>
        </p:txBody>
      </p:sp>
      <p:sp>
        <p:nvSpPr>
          <p:cNvPr id="26" name="Rectangle: Rounded Corners 25"/>
          <p:cNvSpPr/>
          <p:nvPr/>
        </p:nvSpPr>
        <p:spPr>
          <a:xfrm>
            <a:off x="6209023" y="3168061"/>
            <a:ext cx="1923068" cy="471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Break</a:t>
            </a:r>
          </a:p>
        </p:txBody>
      </p:sp>
      <p:sp>
        <p:nvSpPr>
          <p:cNvPr id="27" name="Rectangle: Rounded Corners 26"/>
          <p:cNvSpPr/>
          <p:nvPr/>
        </p:nvSpPr>
        <p:spPr>
          <a:xfrm>
            <a:off x="6209023" y="3849966"/>
            <a:ext cx="1923068" cy="471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Large group share</a:t>
            </a:r>
          </a:p>
        </p:txBody>
      </p:sp>
      <p:sp>
        <p:nvSpPr>
          <p:cNvPr id="28" name="Rectangle: Rounded Corners 27"/>
          <p:cNvSpPr/>
          <p:nvPr/>
        </p:nvSpPr>
        <p:spPr>
          <a:xfrm>
            <a:off x="6209023" y="4531871"/>
            <a:ext cx="1923068" cy="471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Close reading practice</a:t>
            </a:r>
          </a:p>
        </p:txBody>
      </p:sp>
      <p:sp>
        <p:nvSpPr>
          <p:cNvPr id="29" name="Rectangle: Rounded Corners 28"/>
          <p:cNvSpPr/>
          <p:nvPr/>
        </p:nvSpPr>
        <p:spPr>
          <a:xfrm>
            <a:off x="6209023" y="5213776"/>
            <a:ext cx="1923068" cy="471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Preview of next lesson</a:t>
            </a:r>
          </a:p>
        </p:txBody>
      </p:sp>
      <p:sp>
        <p:nvSpPr>
          <p:cNvPr id="30" name="Rectangle: Rounded Corners 29"/>
          <p:cNvSpPr/>
          <p:nvPr/>
        </p:nvSpPr>
        <p:spPr>
          <a:xfrm>
            <a:off x="6209023" y="5907300"/>
            <a:ext cx="1923068" cy="471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Reflection</a:t>
            </a:r>
          </a:p>
        </p:txBody>
      </p:sp>
      <p:sp>
        <p:nvSpPr>
          <p:cNvPr id="31" name="Arrow: Right 30"/>
          <p:cNvSpPr/>
          <p:nvPr/>
        </p:nvSpPr>
        <p:spPr>
          <a:xfrm>
            <a:off x="4326903" y="2978870"/>
            <a:ext cx="970961" cy="6975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973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45094" y="2139885"/>
            <a:ext cx="2875175" cy="17628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Opening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Writing</a:t>
            </a:r>
          </a:p>
        </p:txBody>
      </p:sp>
      <p:sp>
        <p:nvSpPr>
          <p:cNvPr id="10" name="Oval 9"/>
          <p:cNvSpPr/>
          <p:nvPr/>
        </p:nvSpPr>
        <p:spPr>
          <a:xfrm>
            <a:off x="2111602" y="2187017"/>
            <a:ext cx="2875175" cy="175338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Lecture</a:t>
            </a:r>
          </a:p>
        </p:txBody>
      </p:sp>
      <p:sp>
        <p:nvSpPr>
          <p:cNvPr id="11" name="Oval 10"/>
          <p:cNvSpPr/>
          <p:nvPr/>
        </p:nvSpPr>
        <p:spPr>
          <a:xfrm>
            <a:off x="4128942" y="2149312"/>
            <a:ext cx="2875175" cy="17816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Literature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Circles</a:t>
            </a:r>
          </a:p>
        </p:txBody>
      </p:sp>
      <p:sp>
        <p:nvSpPr>
          <p:cNvPr id="12" name="Oval 11"/>
          <p:cNvSpPr/>
          <p:nvPr/>
        </p:nvSpPr>
        <p:spPr>
          <a:xfrm>
            <a:off x="6297110" y="2158739"/>
            <a:ext cx="2875175" cy="17816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Small group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Close Reading Activity</a:t>
            </a:r>
          </a:p>
        </p:txBody>
      </p:sp>
      <p:sp>
        <p:nvSpPr>
          <p:cNvPr id="13" name="Oval 12"/>
          <p:cNvSpPr/>
          <p:nvPr/>
        </p:nvSpPr>
        <p:spPr>
          <a:xfrm>
            <a:off x="8465278" y="2149312"/>
            <a:ext cx="2875175" cy="17816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Small group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Close Reading Activity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72134" y="681908"/>
            <a:ext cx="53959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Heroism in </a:t>
            </a:r>
          </a:p>
          <a:p>
            <a:pPr algn="ctr"/>
            <a:r>
              <a:rPr lang="en-US" sz="3200" i="1" dirty="0"/>
              <a:t>The Epic of Gilgamesh</a:t>
            </a:r>
          </a:p>
        </p:txBody>
      </p:sp>
    </p:spTree>
    <p:extLst>
      <p:ext uri="{BB962C8B-B14F-4D97-AF65-F5344CB8AC3E}">
        <p14:creationId xmlns:p14="http://schemas.microsoft.com/office/powerpoint/2010/main" val="368810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/>
          <p:cNvSpPr/>
          <p:nvPr/>
        </p:nvSpPr>
        <p:spPr>
          <a:xfrm>
            <a:off x="6180743" y="1399555"/>
            <a:ext cx="1923068" cy="471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Large group share</a:t>
            </a:r>
          </a:p>
        </p:txBody>
      </p:sp>
      <p:sp>
        <p:nvSpPr>
          <p:cNvPr id="9" name="Rectangle: Rounded Corners 8"/>
          <p:cNvSpPr/>
          <p:nvPr/>
        </p:nvSpPr>
        <p:spPr>
          <a:xfrm>
            <a:off x="930013" y="4637748"/>
            <a:ext cx="1923068" cy="471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Small group activity</a:t>
            </a:r>
          </a:p>
        </p:txBody>
      </p:sp>
      <p:sp>
        <p:nvSpPr>
          <p:cNvPr id="8" name="Rectangle: Rounded Corners 7"/>
          <p:cNvSpPr/>
          <p:nvPr/>
        </p:nvSpPr>
        <p:spPr>
          <a:xfrm>
            <a:off x="6149222" y="4637748"/>
            <a:ext cx="1923068" cy="471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Literature circles</a:t>
            </a:r>
          </a:p>
        </p:txBody>
      </p:sp>
      <p:sp>
        <p:nvSpPr>
          <p:cNvPr id="7" name="Rectangle: Rounded Corners 6"/>
          <p:cNvSpPr/>
          <p:nvPr/>
        </p:nvSpPr>
        <p:spPr>
          <a:xfrm>
            <a:off x="930013" y="1430355"/>
            <a:ext cx="1923068" cy="4713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Individual writing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84261" y="3095169"/>
            <a:ext cx="45545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Defining “hero”</a:t>
            </a:r>
          </a:p>
        </p:txBody>
      </p:sp>
    </p:spTree>
    <p:extLst>
      <p:ext uri="{BB962C8B-B14F-4D97-AF65-F5344CB8AC3E}">
        <p14:creationId xmlns:p14="http://schemas.microsoft.com/office/powerpoint/2010/main" val="1142813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545 -0.14629 L 0.16615 -0.14629 L 0.16615 0.11088 L -0.16545 0.11088 L -0.16545 -0.14629 Z " pathEditMode="relative" rAng="0" ptsTypes="AAAAA">
                                      <p:cBhvr>
                                        <p:cTn id="6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80" y="12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746" y="3045825"/>
            <a:ext cx="7886700" cy="1325563"/>
          </a:xfrm>
        </p:spPr>
        <p:txBody>
          <a:bodyPr/>
          <a:lstStyle/>
          <a:p>
            <a:pPr algn="ctr"/>
            <a:r>
              <a:rPr lang="en-US" dirty="0"/>
              <a:t>Side effects of linked activities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0648" y="345617"/>
            <a:ext cx="2438400" cy="2438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588" y="345617"/>
            <a:ext cx="2438400" cy="2438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917" y="4127369"/>
            <a:ext cx="2438400" cy="2438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4466" y="4198855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996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/>
          <p:cNvSpPr/>
          <p:nvPr/>
        </p:nvSpPr>
        <p:spPr>
          <a:xfrm>
            <a:off x="2789300" y="971737"/>
            <a:ext cx="3699182" cy="49154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50 minute </a:t>
            </a:r>
          </a:p>
          <a:p>
            <a:pPr algn="ctr"/>
            <a:r>
              <a:rPr lang="en-US" sz="3200" dirty="0"/>
              <a:t>Comp class?</a:t>
            </a:r>
          </a:p>
        </p:txBody>
      </p:sp>
    </p:spTree>
    <p:extLst>
      <p:ext uri="{BB962C8B-B14F-4D97-AF65-F5344CB8AC3E}">
        <p14:creationId xmlns:p14="http://schemas.microsoft.com/office/powerpoint/2010/main" val="319235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24901</TotalTime>
  <Words>252</Words>
  <Application>Microsoft Office PowerPoint</Application>
  <PresentationFormat>On-screen Show (4:3)</PresentationFormat>
  <Paragraphs>113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Links:  Linking Writing Activities to Make Classes Move</vt:lpstr>
      <vt:lpstr>2010: My first college class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Side effects of linked activities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Mobility</vt:lpstr>
      <vt:lpstr>Mobility</vt:lpstr>
      <vt:lpstr>Mobility</vt:lpstr>
      <vt:lpstr>Student Engagement</vt:lpstr>
      <vt:lpstr>Student Engagement</vt:lpstr>
      <vt:lpstr>Student Engagement</vt:lpstr>
      <vt:lpstr>Student Engagement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Links:  Linked Writing Activities that Make Classes Move</dc:title>
  <dc:creator>Scott Morgan</dc:creator>
  <cp:lastModifiedBy>Scott Morgan</cp:lastModifiedBy>
  <cp:revision>35</cp:revision>
  <dcterms:created xsi:type="dcterms:W3CDTF">2017-05-16T14:20:13Z</dcterms:created>
  <dcterms:modified xsi:type="dcterms:W3CDTF">2017-06-07T21:46:08Z</dcterms:modified>
</cp:coreProperties>
</file>