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9" r:id="rId4"/>
    <p:sldId id="258" r:id="rId5"/>
    <p:sldId id="268" r:id="rId6"/>
    <p:sldId id="271" r:id="rId7"/>
    <p:sldId id="273" r:id="rId8"/>
    <p:sldId id="260" r:id="rId9"/>
    <p:sldId id="270" r:id="rId10"/>
    <p:sldId id="267" r:id="rId11"/>
    <p:sldId id="261" r:id="rId12"/>
    <p:sldId id="262" r:id="rId13"/>
    <p:sldId id="263" r:id="rId14"/>
    <p:sldId id="272" r:id="rId15"/>
    <p:sldId id="269" r:id="rId16"/>
    <p:sldId id="264" r:id="rId17"/>
    <p:sldId id="274" r:id="rId18"/>
    <p:sldId id="265" r:id="rId19"/>
    <p:sldId id="276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E8BF-BBA2-4CE5-8BC5-9C1B7DE1CCE4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E6058-63C6-4E9E-B373-FECC90C90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56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2565E-0122-4C0E-A0FC-C56BA8D5F5BA}" type="datetimeFigureOut">
              <a:rPr lang="en-US" smtClean="0"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F361D-6D37-4055-8E44-F7640354C5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Links: </a:t>
            </a:r>
            <a:br>
              <a:rPr lang="en-US" dirty="0"/>
            </a:br>
            <a:r>
              <a:rPr lang="en-US" dirty="0"/>
              <a:t>Linking Writing Activities to Make Classes Move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Morgan</a:t>
            </a:r>
          </a:p>
          <a:p>
            <a:r>
              <a:rPr lang="en-US" dirty="0"/>
              <a:t>Assistant Prof. of English</a:t>
            </a:r>
          </a:p>
          <a:p>
            <a:r>
              <a:rPr lang="en-US" dirty="0"/>
              <a:t>Warner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086" y="4949071"/>
            <a:ext cx="1776952" cy="1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91" y="4185978"/>
            <a:ext cx="2438611" cy="243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52" y="515175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Single topic or skill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1565" y="1495719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Learning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9953" y="1788106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Independent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6468" y="2810671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637" y="3193634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Large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0366" y="4494098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Creative writing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565" y="4523947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Analytical writing</a:t>
            </a:r>
          </a:p>
        </p:txBody>
      </p:sp>
    </p:spTree>
    <p:extLst>
      <p:ext uri="{BB962C8B-B14F-4D97-AF65-F5344CB8AC3E}">
        <p14:creationId xmlns:p14="http://schemas.microsoft.com/office/powerpoint/2010/main" val="7232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497343" y="1376310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 minutes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497341" y="2131716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minutes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497338" y="5859087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 minutes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497339" y="3048630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minutes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3497339" y="3962567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minutes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3497338" y="4876504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7981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3497343" y="1376310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Low-stakes writing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3497341" y="2131716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497338" y="5859087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Reflection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497339" y="3048630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Independent/Paired engaged reading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497339" y="3962567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group activity 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497338" y="4876504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group share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/>
        </p:nvSpPr>
        <p:spPr>
          <a:xfrm>
            <a:off x="1423447" y="1365464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Low-stakes </a:t>
            </a:r>
          </a:p>
          <a:p>
            <a:pPr algn="ctr"/>
            <a:r>
              <a:rPr lang="en-US" dirty="0"/>
              <a:t>writing &amp; drawing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1423445" y="2120870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423442" y="5848241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Reflection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423443" y="3037784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Independent/Paired engaged reading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1423443" y="3951721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group activity 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423442" y="4865658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group share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137608" y="1365464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Visual, Read-write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5137606" y="2120870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Visual, Auditory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5137603" y="5848241"/>
            <a:ext cx="2564091" cy="65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Read-write, Visual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5137604" y="3037784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Read-write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5137604" y="3951721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Visual, Auditory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5137603" y="4865658"/>
            <a:ext cx="2564089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Visual, auditory, read-write, kinesthetic</a:t>
            </a:r>
          </a:p>
        </p:txBody>
      </p:sp>
      <p:sp>
        <p:nvSpPr>
          <p:cNvPr id="23" name="Arrow: Right 22"/>
          <p:cNvSpPr/>
          <p:nvPr/>
        </p:nvSpPr>
        <p:spPr>
          <a:xfrm>
            <a:off x="4279769" y="1580555"/>
            <a:ext cx="622169" cy="32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/>
          <p:cNvSpPr/>
          <p:nvPr/>
        </p:nvSpPr>
        <p:spPr>
          <a:xfrm>
            <a:off x="4260915" y="2363254"/>
            <a:ext cx="622169" cy="32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/>
          <p:cNvSpPr/>
          <p:nvPr/>
        </p:nvSpPr>
        <p:spPr>
          <a:xfrm>
            <a:off x="4251483" y="3363009"/>
            <a:ext cx="622169" cy="32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Right 25"/>
          <p:cNvSpPr/>
          <p:nvPr/>
        </p:nvSpPr>
        <p:spPr>
          <a:xfrm>
            <a:off x="4251483" y="4194105"/>
            <a:ext cx="622169" cy="32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/>
          <p:cNvSpPr/>
          <p:nvPr/>
        </p:nvSpPr>
        <p:spPr>
          <a:xfrm>
            <a:off x="4251482" y="5108042"/>
            <a:ext cx="622169" cy="32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/>
          <p:cNvSpPr/>
          <p:nvPr/>
        </p:nvSpPr>
        <p:spPr>
          <a:xfrm>
            <a:off x="4279769" y="6021979"/>
            <a:ext cx="622169" cy="32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46389" y="557716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Learning Styles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2228" y="561662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4543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180600" y="1690689"/>
            <a:ext cx="2820498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180598" y="2607603"/>
            <a:ext cx="2820498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Independent/Paired engaged reading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180598" y="3521540"/>
            <a:ext cx="2820498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group activity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180597" y="4435477"/>
            <a:ext cx="2820498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group discussion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180597" y="5397801"/>
            <a:ext cx="2820498" cy="811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744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104 0.3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3.33333E-6 -0.2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54284"/>
            <a:ext cx="2494403" cy="24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56303 -4.07407E-6 L 0.56303 0.43149 L -4.72222E-6 0.43149 L -4.72222E-6 -4.07407E-6 Z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54284"/>
            <a:ext cx="2494403" cy="2422897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72899" y="1354283"/>
            <a:ext cx="2387763" cy="2422897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352006"/>
            <a:ext cx="2494403" cy="2422897"/>
          </a:xfrm>
          <a:prstGeom prst="rect">
            <a:avLst/>
          </a:prstGeom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72899" y="4276592"/>
            <a:ext cx="2359483" cy="2422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26551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5 4.81481E-6 L 0.25 0.25 L -1.66667E-6 0.25 L -1.66667E-6 4.81481E-6 Z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3" y="1622785"/>
            <a:ext cx="3012846" cy="301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85" y="4095911"/>
            <a:ext cx="2619375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815" y="1553066"/>
            <a:ext cx="2432901" cy="1824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816" y="5718990"/>
            <a:ext cx="909067" cy="9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  <p:sp>
        <p:nvSpPr>
          <p:cNvPr id="8" name="&quot;Not Allowed&quot; Symbol 7"/>
          <p:cNvSpPr/>
          <p:nvPr/>
        </p:nvSpPr>
        <p:spPr>
          <a:xfrm>
            <a:off x="2517732" y="1490597"/>
            <a:ext cx="4008327" cy="388306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2363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997" y="1690689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88750"/>
            <a:ext cx="7886700" cy="1325563"/>
          </a:xfrm>
        </p:spPr>
        <p:txBody>
          <a:bodyPr/>
          <a:lstStyle/>
          <a:p>
            <a:r>
              <a:rPr lang="en-US" dirty="0"/>
              <a:t>2010: My first college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352" y="2237915"/>
            <a:ext cx="7886700" cy="1434847"/>
          </a:xfrm>
        </p:spPr>
        <p:txBody>
          <a:bodyPr>
            <a:normAutofit/>
          </a:bodyPr>
          <a:lstStyle/>
          <a:p>
            <a:r>
              <a:rPr lang="en-US" sz="3600" dirty="0"/>
              <a:t>3-hour night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2" y="1451334"/>
            <a:ext cx="1738315" cy="173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4" y="3196485"/>
            <a:ext cx="1738315" cy="173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87" y="5119685"/>
            <a:ext cx="1738315" cy="173831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89877" y="3763275"/>
            <a:ext cx="7886700" cy="14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30+ students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59702" y="5608038"/>
            <a:ext cx="7886700" cy="14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Business </a:t>
            </a:r>
          </a:p>
          <a:p>
            <a:pPr marL="0" indent="0">
              <a:buNone/>
            </a:pPr>
            <a:r>
              <a:rPr lang="en-US" sz="3600" dirty="0"/>
              <a:t>        majors</a:t>
            </a:r>
          </a:p>
        </p:txBody>
      </p:sp>
    </p:spTree>
    <p:extLst>
      <p:ext uri="{BB962C8B-B14F-4D97-AF65-F5344CB8AC3E}">
        <p14:creationId xmlns:p14="http://schemas.microsoft.com/office/powerpoint/2010/main" val="19503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86" y="2087252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88" y="2162666"/>
            <a:ext cx="2438400" cy="2438400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3714161" y="2835111"/>
            <a:ext cx="1630838" cy="109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1384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65" y="2061295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027523" y="365126"/>
            <a:ext cx="2960016" cy="5811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180 minutes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4326903" y="2978870"/>
            <a:ext cx="970961" cy="697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5982780" y="424209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982780" y="1121793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5982780" y="1816200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982780" y="2498105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982780" y="3180010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982780" y="3861915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982780" y="4543820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982780" y="5225725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5982780" y="5919249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22113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23" y="4123842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7865" y="1690576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Literature Circles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3156" y="2121343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Now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2364" y="2830205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Think-Pair-Share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5061" y="3184636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Jigsaw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0731" y="1066965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Draw &amp; write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3808" y="667220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Statuettes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290" y="3831454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TV reporters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7485" y="4310793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RAFTs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5390" y="3212859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Interviews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2710" y="5150830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Choral Reading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290" y="5026743"/>
            <a:ext cx="33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Exit slips</a:t>
            </a:r>
          </a:p>
        </p:txBody>
      </p:sp>
    </p:spTree>
    <p:extLst>
      <p:ext uri="{BB962C8B-B14F-4D97-AF65-F5344CB8AC3E}">
        <p14:creationId xmlns:p14="http://schemas.microsoft.com/office/powerpoint/2010/main" val="8863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373072" y="412260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373072" y="1109844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373072" y="1804251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373072" y="2486156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373072" y="3168061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373072" y="3849966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373072" y="4531871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373072" y="5213776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1373072" y="5907300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minutes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209023" y="412260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writing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209023" y="1109844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209023" y="1804251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Literature circles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6209023" y="2486156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group activity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209023" y="3168061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Break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6209023" y="3849966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group share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209023" y="4531871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Close reading practice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6209023" y="5213776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Preview of next lesson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6209023" y="5907300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Reflection</a:t>
            </a:r>
          </a:p>
        </p:txBody>
      </p:sp>
      <p:sp>
        <p:nvSpPr>
          <p:cNvPr id="31" name="Arrow: Right 30"/>
          <p:cNvSpPr/>
          <p:nvPr/>
        </p:nvSpPr>
        <p:spPr>
          <a:xfrm>
            <a:off x="4326903" y="2978870"/>
            <a:ext cx="970961" cy="697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5094" y="2139885"/>
            <a:ext cx="2875175" cy="1762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</a:p>
        </p:txBody>
      </p:sp>
      <p:sp>
        <p:nvSpPr>
          <p:cNvPr id="10" name="Oval 9"/>
          <p:cNvSpPr/>
          <p:nvPr/>
        </p:nvSpPr>
        <p:spPr>
          <a:xfrm>
            <a:off x="2111602" y="2187017"/>
            <a:ext cx="2875175" cy="1753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Lecture</a:t>
            </a:r>
          </a:p>
        </p:txBody>
      </p:sp>
      <p:sp>
        <p:nvSpPr>
          <p:cNvPr id="11" name="Oval 10"/>
          <p:cNvSpPr/>
          <p:nvPr/>
        </p:nvSpPr>
        <p:spPr>
          <a:xfrm>
            <a:off x="4128942" y="2149312"/>
            <a:ext cx="2875175" cy="1781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Literature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Circles</a:t>
            </a:r>
          </a:p>
        </p:txBody>
      </p:sp>
      <p:sp>
        <p:nvSpPr>
          <p:cNvPr id="12" name="Oval 11"/>
          <p:cNvSpPr/>
          <p:nvPr/>
        </p:nvSpPr>
        <p:spPr>
          <a:xfrm>
            <a:off x="6297110" y="2158739"/>
            <a:ext cx="2875175" cy="1781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Small group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Close Reading Activity</a:t>
            </a:r>
          </a:p>
        </p:txBody>
      </p:sp>
      <p:sp>
        <p:nvSpPr>
          <p:cNvPr id="13" name="Oval 12"/>
          <p:cNvSpPr/>
          <p:nvPr/>
        </p:nvSpPr>
        <p:spPr>
          <a:xfrm>
            <a:off x="8465278" y="2149312"/>
            <a:ext cx="2875175" cy="1781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Small group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Close Reading Activity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2134" y="681908"/>
            <a:ext cx="5395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Heroism in </a:t>
            </a:r>
          </a:p>
          <a:p>
            <a:pPr algn="ctr"/>
            <a:r>
              <a:rPr lang="en-US" sz="3200" i="1" dirty="0"/>
              <a:t>The Epic of Gilgamesh</a:t>
            </a:r>
          </a:p>
        </p:txBody>
      </p:sp>
    </p:spTree>
    <p:extLst>
      <p:ext uri="{BB962C8B-B14F-4D97-AF65-F5344CB8AC3E}">
        <p14:creationId xmlns:p14="http://schemas.microsoft.com/office/powerpoint/2010/main" val="36881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6180743" y="1399555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group share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30013" y="4637748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group activity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149222" y="4637748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Literature circles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30013" y="1430355"/>
            <a:ext cx="1923068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4261" y="3095169"/>
            <a:ext cx="455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Defining “hero”</a:t>
            </a:r>
          </a:p>
        </p:txBody>
      </p:sp>
    </p:spTree>
    <p:extLst>
      <p:ext uri="{BB962C8B-B14F-4D97-AF65-F5344CB8AC3E}">
        <p14:creationId xmlns:p14="http://schemas.microsoft.com/office/powerpoint/2010/main" val="11428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-0.14629 L 0.16615 -0.14629 L 0.16615 0.11088 L -0.16545 0.11088 L -0.16545 -0.14629 Z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46" y="304582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Side effects of linked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648" y="345617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88" y="345617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7" y="4127369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466" y="419885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789300" y="971737"/>
            <a:ext cx="3699182" cy="4915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50 minute </a:t>
            </a:r>
          </a:p>
          <a:p>
            <a:pPr algn="ctr"/>
            <a:r>
              <a:rPr lang="en-US" sz="3200" dirty="0"/>
              <a:t>Comp class?</a:t>
            </a:r>
          </a:p>
        </p:txBody>
      </p:sp>
    </p:spTree>
    <p:extLst>
      <p:ext uri="{BB962C8B-B14F-4D97-AF65-F5344CB8AC3E}">
        <p14:creationId xmlns:p14="http://schemas.microsoft.com/office/powerpoint/2010/main" val="3192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24901</TotalTime>
  <Words>252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Links:  Linking Writing Activities to Make Classes Move</vt:lpstr>
      <vt:lpstr>2010: My first college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effects of linked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</vt:lpstr>
      <vt:lpstr>Mobility</vt:lpstr>
      <vt:lpstr>Mobility</vt:lpstr>
      <vt:lpstr>Student Engagement</vt:lpstr>
      <vt:lpstr>Student Engagement</vt:lpstr>
      <vt:lpstr>Student Engagement</vt:lpstr>
      <vt:lpstr>Student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Links:  Linked Writing Activities that Make Classes Move</dc:title>
  <dc:creator>Scott Morgan</dc:creator>
  <cp:lastModifiedBy>Scott Morgan</cp:lastModifiedBy>
  <cp:revision>35</cp:revision>
  <dcterms:created xsi:type="dcterms:W3CDTF">2017-05-16T14:20:13Z</dcterms:created>
  <dcterms:modified xsi:type="dcterms:W3CDTF">2017-06-07T21:46:08Z</dcterms:modified>
</cp:coreProperties>
</file>