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9" r:id="rId2"/>
    <p:sldId id="261" r:id="rId3"/>
    <p:sldId id="262" r:id="rId4"/>
    <p:sldId id="263" r:id="rId5"/>
    <p:sldId id="264" r:id="rId6"/>
    <p:sldId id="265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2" autoAdjust="0"/>
    <p:restoredTop sz="75604" autoAdjust="0"/>
  </p:normalViewPr>
  <p:slideViewPr>
    <p:cSldViewPr snapToGrid="0">
      <p:cViewPr varScale="1">
        <p:scale>
          <a:sx n="86" d="100"/>
          <a:sy n="86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37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513D1-031F-4460-B6D9-F0D4C3F52D2E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1AA91-3F56-4218-A0EB-7E367513B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Scene 1:</a:t>
            </a:r>
          </a:p>
          <a:p>
            <a:endParaRPr lang="en-US" dirty="0"/>
          </a:p>
          <a:p>
            <a:r>
              <a:rPr lang="en-US" dirty="0"/>
              <a:t>In this scene, Dr. </a:t>
            </a:r>
            <a:r>
              <a:rPr lang="en-US" dirty="0" err="1"/>
              <a:t>Sojka</a:t>
            </a:r>
            <a:r>
              <a:rPr lang="en-US" dirty="0"/>
              <a:t> (caveman) is holding his bookbag when a student comes up to him and asks “what did I get on my quiz?”</a:t>
            </a:r>
          </a:p>
          <a:p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Sojka</a:t>
            </a:r>
            <a:r>
              <a:rPr lang="en-US" dirty="0"/>
              <a:t> digs around in his book bag and stuff goes flying everywhere, he gets more agitated…offers an apple</a:t>
            </a:r>
          </a:p>
          <a:p>
            <a:endParaRPr lang="en-US" dirty="0"/>
          </a:p>
          <a:p>
            <a:r>
              <a:rPr lang="en-US" dirty="0"/>
              <a:t>Never finds the quiz…very frustrated and tells student to wait until class next Thursday…which isn’t even the right day…sadness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1AA91-3F56-4218-A0EB-7E367513B7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7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1976 – earned PhD and began teaching</a:t>
            </a:r>
          </a:p>
          <a:p>
            <a:r>
              <a:rPr lang="en-US" dirty="0"/>
              <a:t>1976-1987– Paper Rules ! Paper textbooks, lesson plans, assignments, attendance records and gradebook</a:t>
            </a:r>
          </a:p>
          <a:p>
            <a:r>
              <a:rPr lang="en-US" dirty="0"/>
              <a:t>1987 – transitioned to Dean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1AA91-3F56-4218-A0EB-7E367513B7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8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How will I…</a:t>
            </a:r>
          </a:p>
          <a:p>
            <a:r>
              <a:rPr lang="en-US" dirty="0">
                <a:solidFill>
                  <a:schemeClr val="bg1"/>
                </a:solidFill>
              </a:rPr>
              <a:t>Communicate with over 100 students?</a:t>
            </a:r>
          </a:p>
          <a:p>
            <a:r>
              <a:rPr lang="en-US" dirty="0">
                <a:solidFill>
                  <a:schemeClr val="bg1"/>
                </a:solidFill>
              </a:rPr>
              <a:t>Take attendance, or track participation, in FOUR classes?</a:t>
            </a:r>
          </a:p>
          <a:p>
            <a:r>
              <a:rPr lang="en-US" dirty="0">
                <a:solidFill>
                  <a:schemeClr val="bg1"/>
                </a:solidFill>
              </a:rPr>
              <a:t>Provide timely and effective feedback on assignments?</a:t>
            </a:r>
          </a:p>
          <a:p>
            <a:r>
              <a:rPr lang="en-US" dirty="0">
                <a:solidFill>
                  <a:schemeClr val="bg1"/>
                </a:solidFill>
              </a:rPr>
              <a:t>Manage over 900 pieces of writing in a single semester??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1AA91-3F56-4218-A0EB-7E367513B7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Scene 2:</a:t>
            </a:r>
          </a:p>
          <a:p>
            <a:endParaRPr lang="en-US" dirty="0"/>
          </a:p>
          <a:p>
            <a:r>
              <a:rPr lang="en-US" dirty="0"/>
              <a:t>In this scene, Dr. </a:t>
            </a:r>
            <a:r>
              <a:rPr lang="en-US" dirty="0" err="1"/>
              <a:t>Sojka</a:t>
            </a:r>
            <a:r>
              <a:rPr lang="en-US" dirty="0"/>
              <a:t> (caveman) is NOT holding his bookbag and when student comes up to him and asks “what did I get on my quiz?”</a:t>
            </a:r>
          </a:p>
          <a:p>
            <a:endParaRPr lang="en-US" dirty="0"/>
          </a:p>
          <a:p>
            <a:r>
              <a:rPr lang="en-US" dirty="0"/>
              <a:t>Dr. </a:t>
            </a:r>
            <a:r>
              <a:rPr lang="en-US" dirty="0" err="1"/>
              <a:t>Sojka</a:t>
            </a:r>
            <a:r>
              <a:rPr lang="en-US" dirty="0"/>
              <a:t> pulls his smartphone from his book bag and scene dissolves with us overhearing Dr. </a:t>
            </a:r>
            <a:r>
              <a:rPr lang="en-US" dirty="0" err="1"/>
              <a:t>Sojka</a:t>
            </a:r>
            <a:r>
              <a:rPr lang="en-US" dirty="0"/>
              <a:t> start his reply with…</a:t>
            </a:r>
          </a:p>
          <a:p>
            <a:endParaRPr lang="en-US" dirty="0"/>
          </a:p>
          <a:p>
            <a:r>
              <a:rPr lang="en-US" dirty="0"/>
              <a:t>Student details, grade, congratulations and see you next class—happiness!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1AA91-3F56-4218-A0EB-7E367513B7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slide—Closing slide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1AA91-3F56-4218-A0EB-7E367513B7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6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6"/>
            <a:ext cx="12192000" cy="701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7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5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8" b="3204"/>
          <a:stretch/>
        </p:blipFill>
        <p:spPr>
          <a:xfrm>
            <a:off x="1" y="0"/>
            <a:ext cx="12191999" cy="705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68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95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09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68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70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6"/>
            <a:ext cx="12192000" cy="70196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5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3204"/>
          <a:stretch/>
        </p:blipFill>
        <p:spPr>
          <a:xfrm>
            <a:off x="1" y="0"/>
            <a:ext cx="12191999" cy="705872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9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92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1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75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6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3204"/>
          <a:stretch/>
        </p:blipFill>
        <p:spPr>
          <a:xfrm>
            <a:off x="1" y="0"/>
            <a:ext cx="12191999" cy="705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6"/>
            <a:ext cx="12192000" cy="701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8" b="3204"/>
          <a:stretch/>
        </p:blipFill>
        <p:spPr>
          <a:xfrm>
            <a:off x="1" y="0"/>
            <a:ext cx="12191999" cy="7058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2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6"/>
            <a:ext cx="12192000" cy="7019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79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11F7-108B-4B92-81D0-0A88A79A95CD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83FF8-EB77-42DB-9906-993069AAB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2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6" r:id="rId4"/>
    <p:sldLayoutId id="2147483650" r:id="rId5"/>
    <p:sldLayoutId id="2147483660" r:id="rId6"/>
    <p:sldLayoutId id="2147483663" r:id="rId7"/>
    <p:sldLayoutId id="2147483668" r:id="rId8"/>
    <p:sldLayoutId id="2147483651" r:id="rId9"/>
    <p:sldLayoutId id="2147483664" r:id="rId10"/>
    <p:sldLayoutId id="2147483665" r:id="rId11"/>
    <p:sldLayoutId id="2147483669" r:id="rId12"/>
    <p:sldLayoutId id="2147483652" r:id="rId13"/>
    <p:sldLayoutId id="2147483653" r:id="rId14"/>
    <p:sldLayoutId id="2147483654" r:id="rId15"/>
    <p:sldLayoutId id="2147483667" r:id="rId16"/>
    <p:sldLayoutId id="2147483670" r:id="rId17"/>
    <p:sldLayoutId id="2147483671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43" y="5257800"/>
            <a:ext cx="9144000" cy="119050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Planning for Digital Feedback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43" y="6278331"/>
            <a:ext cx="9144000" cy="758089"/>
          </a:xfrm>
        </p:spPr>
        <p:txBody>
          <a:bodyPr/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Even a </a:t>
            </a:r>
            <a:r>
              <a:rPr lang="en-US" b="1" i="1" dirty="0" err="1">
                <a:solidFill>
                  <a:schemeClr val="bg1"/>
                </a:solidFill>
              </a:rPr>
              <a:t>Kaveman</a:t>
            </a:r>
            <a:r>
              <a:rPr lang="en-US" i="1" dirty="0">
                <a:solidFill>
                  <a:schemeClr val="bg1"/>
                </a:solidFill>
              </a:rPr>
              <a:t> can do it!</a:t>
            </a:r>
          </a:p>
          <a:p>
            <a:pPr algn="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229" y="3722649"/>
            <a:ext cx="3313771" cy="33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6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aveman Before Technology">
            <a:hlinkClick r:id="" action="ppaction://media"/>
            <a:extLst>
              <a:ext uri="{FF2B5EF4-FFF2-40B4-BE49-F238E27FC236}">
                <a16:creationId xmlns:a16="http://schemas.microsoft.com/office/drawing/2014/main" id="{C45F7484-4190-4672-A11D-B4FCA87CE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in a cave…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2968"/>
            <a:ext cx="7076607" cy="3827643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1976 – Earned PhD, began teaching</a:t>
            </a: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1976-1987– Paper Rules! 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 – Transitioned to Dean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2"/>
          <a:stretch/>
        </p:blipFill>
        <p:spPr>
          <a:xfrm>
            <a:off x="8246327" y="2674433"/>
            <a:ext cx="3646449" cy="430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3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Teaching…out of the Cave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7414"/>
            <a:ext cx="5667531" cy="4271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How will I…</a:t>
            </a:r>
          </a:p>
          <a:p>
            <a:r>
              <a:rPr lang="en-US" sz="4400" dirty="0">
                <a:solidFill>
                  <a:schemeClr val="bg1"/>
                </a:solidFill>
              </a:rPr>
              <a:t>Communicate?</a:t>
            </a:r>
          </a:p>
          <a:p>
            <a:r>
              <a:rPr lang="en-US" sz="4400" dirty="0">
                <a:solidFill>
                  <a:schemeClr val="bg1"/>
                </a:solidFill>
              </a:rPr>
              <a:t>Track Participation?</a:t>
            </a:r>
          </a:p>
          <a:p>
            <a:r>
              <a:rPr lang="en-US" sz="4400" dirty="0">
                <a:solidFill>
                  <a:schemeClr val="bg1"/>
                </a:solidFill>
              </a:rPr>
              <a:t>Provide Feedback?</a:t>
            </a:r>
          </a:p>
          <a:p>
            <a:r>
              <a:rPr lang="en-US" sz="4400" dirty="0">
                <a:solidFill>
                  <a:schemeClr val="bg1"/>
                </a:solidFill>
              </a:rPr>
              <a:t>Manage Assignments?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732050"/>
            <a:ext cx="4213148" cy="42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aveman After Technology">
            <a:hlinkClick r:id="" action="ppaction://media"/>
            <a:extLst>
              <a:ext uri="{FF2B5EF4-FFF2-40B4-BE49-F238E27FC236}">
                <a16:creationId xmlns:a16="http://schemas.microsoft.com/office/drawing/2014/main" id="{C653C147-8871-4182-9C7E-18E070FD6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4570" y="687648"/>
            <a:ext cx="9144000" cy="120111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Even a </a:t>
            </a:r>
            <a:r>
              <a:rPr lang="en-US" dirty="0" err="1">
                <a:solidFill>
                  <a:schemeClr val="bg1"/>
                </a:solidFill>
              </a:rPr>
              <a:t>Kaveman</a:t>
            </a:r>
            <a:r>
              <a:rPr lang="en-US" dirty="0">
                <a:solidFill>
                  <a:schemeClr val="bg1"/>
                </a:solidFill>
              </a:rPr>
              <a:t> can Do it!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2567" y="5684037"/>
            <a:ext cx="7260236" cy="910001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So you can Do it TOO!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47C83-16DC-4DC2-A717-DF8463C8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0" y="3389971"/>
            <a:ext cx="3204067" cy="32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3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1 - &amp;quot;Planning for Digital Feedback&amp;quot;&quot;/&gt;&lt;property id=&quot;20307&quot; value=&quot;259&quot;/&gt;&lt;/object&gt;&lt;object type=&quot;3&quot; unique_id=&quot;10093&quot;&gt;&lt;property id=&quot;20148&quot; value=&quot;5&quot;/&gt;&lt;property id=&quot;20300&quot; value=&quot;Slide 2&quot;/&gt;&lt;property id=&quot;20307&quot; value=&quot;261&quot;/&gt;&lt;/object&gt;&lt;object type=&quot;3&quot; unique_id=&quot;10094&quot;&gt;&lt;property id=&quot;20148&quot; value=&quot;5&quot;/&gt;&lt;property id=&quot;20300&quot; value=&quot;Slide 3 - &amp;quot;Teaching in a cave…&amp;quot;&quot;/&gt;&lt;property id=&quot;20307&quot; value=&quot;262&quot;/&gt;&lt;/object&gt;&lt;object type=&quot;3&quot; unique_id=&quot;10095&quot;&gt;&lt;property id=&quot;20148&quot; value=&quot;5&quot;/&gt;&lt;property id=&quot;20300&quot; value=&quot;Slide 4 - &amp;quot;Teaching…out of the Cave&amp;quot;&quot;/&gt;&lt;property id=&quot;20307&quot; value=&quot;263&quot;/&gt;&lt;/object&gt;&lt;object type=&quot;3&quot; unique_id=&quot;10096&quot;&gt;&lt;property id=&quot;20148&quot; value=&quot;5&quot;/&gt;&lt;property id=&quot;20300&quot; value=&quot;Slide 5&quot;/&gt;&lt;property id=&quot;20307&quot; value=&quot;264&quot;/&gt;&lt;/object&gt;&lt;object type=&quot;3&quot; unique_id=&quot;10097&quot;&gt;&lt;property id=&quot;20148&quot; value=&quot;5&quot;/&gt;&lt;property id=&quot;20300&quot; value=&quot;Slide 6 - &amp;quot;Even a Kaveman can Do it!&amp;quot;&quot;/&gt;&lt;property id=&quot;20307&quot; value=&quot;26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308</Words>
  <Application>Microsoft Office PowerPoint</Application>
  <PresentationFormat>Widescreen</PresentationFormat>
  <Paragraphs>45</Paragraphs>
  <Slides>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Planning for Digital Feedback</vt:lpstr>
      <vt:lpstr>PowerPoint Presentation</vt:lpstr>
      <vt:lpstr>Teaching in a cave…</vt:lpstr>
      <vt:lpstr>Teaching…out of the Cave</vt:lpstr>
      <vt:lpstr>PowerPoint Presentation</vt:lpstr>
      <vt:lpstr>Even a Kaveman can Do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Elicia Flom</dc:creator>
  <cp:lastModifiedBy>Elicia Flom</cp:lastModifiedBy>
  <cp:revision>20</cp:revision>
  <dcterms:created xsi:type="dcterms:W3CDTF">2017-05-11T18:47:58Z</dcterms:created>
  <dcterms:modified xsi:type="dcterms:W3CDTF">2017-06-02T20:36:58Z</dcterms:modified>
</cp:coreProperties>
</file>