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
  </p:notesMasterIdLst>
  <p:sldIdLst>
    <p:sldId id="258" r:id="rId2"/>
  </p:sldIdLst>
  <p:sldSz cx="21945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6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5" d="100"/>
          <a:sy n="15" d="100"/>
        </p:scale>
        <p:origin x="2412" y="114"/>
      </p:cViewPr>
      <p:guideLst>
        <p:guide orient="horz" pos="10368"/>
        <p:guide pos="6912"/>
      </p:guideLst>
    </p:cSldViewPr>
  </p:slideViewPr>
  <p:notesTextViewPr>
    <p:cViewPr>
      <p:scale>
        <a:sx n="1" d="1"/>
        <a:sy n="1" d="1"/>
      </p:scale>
      <p:origin x="0" y="0"/>
    </p:cViewPr>
  </p:notesTextViewPr>
  <p:gridSpacing cx="914400" cy="9144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4779A-DEBC-40DC-A50C-52109A12FD03}"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A688ACB5-C586-4011-9E36-F3E22F3F94A4}">
      <dgm:prSet phldrT="[Text]" custT="1"/>
      <dgm:spPr>
        <a:solidFill>
          <a:schemeClr val="accent6"/>
        </a:solidFill>
      </dgm:spPr>
      <dgm:t>
        <a:bodyPr/>
        <a:lstStyle/>
        <a:p>
          <a:r>
            <a:rPr lang="en-US" sz="3000" b="1" u="sng" dirty="0">
              <a:latin typeface="Arial" panose="020B0604020202020204" pitchFamily="34" charset="0"/>
              <a:cs typeface="Arial" panose="020B0604020202020204" pitchFamily="34" charset="0"/>
            </a:rPr>
            <a:t>Step 1:</a:t>
          </a:r>
          <a:r>
            <a:rPr lang="en-US" sz="3000" b="1" dirty="0">
              <a:latin typeface="Arial" panose="020B0604020202020204" pitchFamily="34" charset="0"/>
              <a:cs typeface="Arial" panose="020B0604020202020204" pitchFamily="34" charset="0"/>
            </a:rPr>
            <a:t> Data Capture</a:t>
          </a:r>
        </a:p>
      </dgm:t>
    </dgm:pt>
    <dgm:pt modelId="{7A679A83-AB2A-4D97-AFE1-A5000F4ED7B5}" type="parTrans" cxnId="{0D0FE41F-261D-4585-91BF-A93D49CB22E6}">
      <dgm:prSet/>
      <dgm:spPr/>
      <dgm:t>
        <a:bodyPr/>
        <a:lstStyle/>
        <a:p>
          <a:endParaRPr lang="en-US"/>
        </a:p>
      </dgm:t>
    </dgm:pt>
    <dgm:pt modelId="{16703D1B-BF6D-4E23-9BFC-3793F4B851D3}" type="sibTrans" cxnId="{0D0FE41F-261D-4585-91BF-A93D49CB22E6}">
      <dgm:prSet/>
      <dgm:spPr/>
      <dgm:t>
        <a:bodyPr/>
        <a:lstStyle/>
        <a:p>
          <a:endParaRPr lang="en-US"/>
        </a:p>
      </dgm:t>
    </dgm:pt>
    <dgm:pt modelId="{89F69636-8896-4DC5-9013-B65B1DF7A3F1}">
      <dgm:prSet phldrT="[Text]" custT="1"/>
      <dgm:spPr/>
      <dgm:t>
        <a:bodyPr/>
        <a:lstStyle/>
        <a:p>
          <a:pPr algn="l" defTabSz="800100">
            <a:lnSpc>
              <a:spcPct val="100000"/>
            </a:lnSpc>
            <a:buFont typeface="Arial" panose="020B0604020202020204" pitchFamily="34" charset="0"/>
            <a:buChar char="•"/>
          </a:pPr>
          <a:r>
            <a:rPr lang="en-US" sz="2200" dirty="0"/>
            <a:t>Complied all quotes and drawings about race in the book</a:t>
          </a:r>
        </a:p>
      </dgm:t>
    </dgm:pt>
    <dgm:pt modelId="{B4931D9C-046C-4F10-AEF0-2E9A46F7F092}" type="parTrans" cxnId="{D7675EDF-D98E-4A6A-BE76-64735937EDFD}">
      <dgm:prSet/>
      <dgm:spPr/>
      <dgm:t>
        <a:bodyPr/>
        <a:lstStyle/>
        <a:p>
          <a:endParaRPr lang="en-US"/>
        </a:p>
      </dgm:t>
    </dgm:pt>
    <dgm:pt modelId="{B59A29AA-9F22-4B24-B85D-0FF1410AAF14}" type="sibTrans" cxnId="{D7675EDF-D98E-4A6A-BE76-64735937EDFD}">
      <dgm:prSet/>
      <dgm:spPr/>
      <dgm:t>
        <a:bodyPr/>
        <a:lstStyle/>
        <a:p>
          <a:endParaRPr lang="en-US"/>
        </a:p>
      </dgm:t>
    </dgm:pt>
    <dgm:pt modelId="{C48D5253-41DE-4377-90FF-BE7338B36E36}">
      <dgm:prSet phldrT="[Text]" custT="1"/>
      <dgm:spPr>
        <a:solidFill>
          <a:schemeClr val="accent6"/>
        </a:solidFill>
      </dgm:spPr>
      <dgm:t>
        <a:bodyPr/>
        <a:lstStyle/>
        <a:p>
          <a:r>
            <a:rPr lang="en-US" sz="3000" b="1" u="sng" dirty="0">
              <a:latin typeface="Arial" panose="020B0604020202020204" pitchFamily="34" charset="0"/>
              <a:cs typeface="Arial" panose="020B0604020202020204" pitchFamily="34" charset="0"/>
            </a:rPr>
            <a:t>Step 2: </a:t>
          </a:r>
          <a:r>
            <a:rPr lang="en-US" sz="3000" b="1" dirty="0">
              <a:latin typeface="Arial" panose="020B0604020202020204" pitchFamily="34" charset="0"/>
              <a:cs typeface="Arial" panose="020B0604020202020204" pitchFamily="34" charset="0"/>
            </a:rPr>
            <a:t>Paraphrase </a:t>
          </a:r>
        </a:p>
      </dgm:t>
    </dgm:pt>
    <dgm:pt modelId="{DCAE90C3-FE69-40B3-A8CA-2BDA3D441DDA}" type="parTrans" cxnId="{E798DADC-BF38-4E03-94D8-835DA4BB4A75}">
      <dgm:prSet/>
      <dgm:spPr/>
      <dgm:t>
        <a:bodyPr/>
        <a:lstStyle/>
        <a:p>
          <a:endParaRPr lang="en-US"/>
        </a:p>
      </dgm:t>
    </dgm:pt>
    <dgm:pt modelId="{57F67CE3-C5E5-4D7C-8DCB-2666E9557E36}" type="sibTrans" cxnId="{E798DADC-BF38-4E03-94D8-835DA4BB4A75}">
      <dgm:prSet/>
      <dgm:spPr/>
      <dgm:t>
        <a:bodyPr/>
        <a:lstStyle/>
        <a:p>
          <a:endParaRPr lang="en-US"/>
        </a:p>
      </dgm:t>
    </dgm:pt>
    <dgm:pt modelId="{E3C4EED2-8702-4CD6-9935-1016B3C0D978}">
      <dgm:prSet phldrT="[Text]" custT="1"/>
      <dgm:spPr/>
      <dgm:t>
        <a:bodyPr/>
        <a:lstStyle/>
        <a:p>
          <a:r>
            <a:rPr lang="en-US" sz="2200" dirty="0"/>
            <a:t>Translated the quotes and drawings into short phrases</a:t>
          </a:r>
        </a:p>
      </dgm:t>
    </dgm:pt>
    <dgm:pt modelId="{60D95347-4AA7-4DBF-A11F-AC424A15FB75}" type="parTrans" cxnId="{AAFDBF7D-1956-433A-B9B8-168705ECE06F}">
      <dgm:prSet/>
      <dgm:spPr/>
      <dgm:t>
        <a:bodyPr/>
        <a:lstStyle/>
        <a:p>
          <a:endParaRPr lang="en-US"/>
        </a:p>
      </dgm:t>
    </dgm:pt>
    <dgm:pt modelId="{1CD41ACA-89BA-47AD-B56A-E2DD40C99AB4}" type="sibTrans" cxnId="{AAFDBF7D-1956-433A-B9B8-168705ECE06F}">
      <dgm:prSet/>
      <dgm:spPr/>
      <dgm:t>
        <a:bodyPr/>
        <a:lstStyle/>
        <a:p>
          <a:endParaRPr lang="en-US"/>
        </a:p>
      </dgm:t>
    </dgm:pt>
    <dgm:pt modelId="{0E6B79F9-8DB8-46FA-B063-B27E0A07E571}">
      <dgm:prSet phldrT="[Text]" custT="1"/>
      <dgm:spPr/>
      <dgm:t>
        <a:bodyPr/>
        <a:lstStyle/>
        <a:p>
          <a:r>
            <a:rPr lang="en-US" sz="2200" dirty="0"/>
            <a:t>Grouped phrases by </a:t>
          </a:r>
          <a:r>
            <a:rPr lang="en-US" sz="2200" b="1" dirty="0"/>
            <a:t>themes</a:t>
          </a:r>
        </a:p>
      </dgm:t>
    </dgm:pt>
    <dgm:pt modelId="{8638B72D-F8D3-45E8-8D85-89536E6625C3}" type="parTrans" cxnId="{26FBFDBC-27BE-4AEA-B28F-7658AC4D49BB}">
      <dgm:prSet/>
      <dgm:spPr/>
      <dgm:t>
        <a:bodyPr/>
        <a:lstStyle/>
        <a:p>
          <a:endParaRPr lang="en-US"/>
        </a:p>
      </dgm:t>
    </dgm:pt>
    <dgm:pt modelId="{566AFD94-4311-48E0-BEFC-A0C0F1D9E859}" type="sibTrans" cxnId="{26FBFDBC-27BE-4AEA-B28F-7658AC4D49BB}">
      <dgm:prSet/>
      <dgm:spPr/>
      <dgm:t>
        <a:bodyPr/>
        <a:lstStyle/>
        <a:p>
          <a:endParaRPr lang="en-US"/>
        </a:p>
      </dgm:t>
    </dgm:pt>
    <dgm:pt modelId="{99E5AE29-9670-4D34-844B-589ACBA9A34A}">
      <dgm:prSet phldrT="[Text]" custT="1"/>
      <dgm:spPr>
        <a:solidFill>
          <a:schemeClr val="accent6"/>
        </a:solidFill>
      </dgm:spPr>
      <dgm:t>
        <a:bodyPr/>
        <a:lstStyle/>
        <a:p>
          <a:r>
            <a:rPr lang="en-US" sz="3000" b="1" u="sng" dirty="0">
              <a:latin typeface="Arial" panose="020B0604020202020204" pitchFamily="34" charset="0"/>
              <a:cs typeface="Arial" panose="020B0604020202020204" pitchFamily="34" charset="0"/>
            </a:rPr>
            <a:t>Step 3:</a:t>
          </a:r>
          <a:r>
            <a:rPr lang="en-US" sz="3000" b="1" dirty="0">
              <a:latin typeface="Arial" panose="020B0604020202020204" pitchFamily="34" charset="0"/>
              <a:cs typeface="Arial" panose="020B0604020202020204" pitchFamily="34" charset="0"/>
            </a:rPr>
            <a:t> Coding</a:t>
          </a:r>
        </a:p>
      </dgm:t>
    </dgm:pt>
    <dgm:pt modelId="{E4B4CD05-F68D-4257-A8C5-73EE1866015E}" type="parTrans" cxnId="{5DF96DB5-DC62-4FBC-859D-4E5DD4DA4D87}">
      <dgm:prSet/>
      <dgm:spPr/>
      <dgm:t>
        <a:bodyPr/>
        <a:lstStyle/>
        <a:p>
          <a:endParaRPr lang="en-US"/>
        </a:p>
      </dgm:t>
    </dgm:pt>
    <dgm:pt modelId="{0049ACE0-B0C8-47A9-A2F6-7DDA5D8FB37B}" type="sibTrans" cxnId="{5DF96DB5-DC62-4FBC-859D-4E5DD4DA4D87}">
      <dgm:prSet/>
      <dgm:spPr/>
      <dgm:t>
        <a:bodyPr/>
        <a:lstStyle/>
        <a:p>
          <a:endParaRPr lang="en-US"/>
        </a:p>
      </dgm:t>
    </dgm:pt>
    <dgm:pt modelId="{72A81E74-9AAA-4338-B17D-A75C82E975C5}">
      <dgm:prSet phldrT="[Text]" custT="1"/>
      <dgm:spPr/>
      <dgm:t>
        <a:bodyPr/>
        <a:lstStyle/>
        <a:p>
          <a:r>
            <a:rPr lang="en-US" sz="2200" dirty="0"/>
            <a:t>Coded phrases according to the commentary was a reflection of self or society</a:t>
          </a:r>
        </a:p>
      </dgm:t>
    </dgm:pt>
    <dgm:pt modelId="{C6CF614C-D853-4E9B-A0D2-E4F55159E76D}" type="parTrans" cxnId="{1DA77A2C-1263-4C07-8FAD-6D436F26A388}">
      <dgm:prSet/>
      <dgm:spPr/>
      <dgm:t>
        <a:bodyPr/>
        <a:lstStyle/>
        <a:p>
          <a:endParaRPr lang="en-US"/>
        </a:p>
      </dgm:t>
    </dgm:pt>
    <dgm:pt modelId="{BCDA5CA3-3DAF-4328-A6F3-A1892CDA0838}" type="sibTrans" cxnId="{1DA77A2C-1263-4C07-8FAD-6D436F26A388}">
      <dgm:prSet/>
      <dgm:spPr/>
      <dgm:t>
        <a:bodyPr/>
        <a:lstStyle/>
        <a:p>
          <a:endParaRPr lang="en-US"/>
        </a:p>
      </dgm:t>
    </dgm:pt>
    <dgm:pt modelId="{58738C5F-AE05-4B76-8215-744B7864C978}">
      <dgm:prSet phldrT="[Text]" custT="1"/>
      <dgm:spPr/>
      <dgm:t>
        <a:bodyPr/>
        <a:lstStyle/>
        <a:p>
          <a:pPr algn="l" defTabSz="800100">
            <a:lnSpc>
              <a:spcPct val="100000"/>
            </a:lnSpc>
            <a:buFont typeface="Wingdings" panose="05000000000000000000" pitchFamily="2" charset="2"/>
            <a:buChar char="Ø"/>
          </a:pPr>
          <a:r>
            <a:rPr lang="en-US" sz="2200" dirty="0"/>
            <a:t> </a:t>
          </a:r>
          <a:r>
            <a:rPr lang="en-US" sz="3600" b="1" dirty="0">
              <a:solidFill>
                <a:schemeClr val="accent6"/>
              </a:solidFill>
            </a:rPr>
            <a:t>47</a:t>
          </a:r>
          <a:r>
            <a:rPr lang="en-US" sz="2200" dirty="0"/>
            <a:t> quotes</a:t>
          </a:r>
        </a:p>
      </dgm:t>
    </dgm:pt>
    <dgm:pt modelId="{DDEF4936-B67C-41C0-83A8-573F33F62443}" type="parTrans" cxnId="{02850267-93AA-4AE3-A6CE-811F62C4CABD}">
      <dgm:prSet/>
      <dgm:spPr/>
      <dgm:t>
        <a:bodyPr/>
        <a:lstStyle/>
        <a:p>
          <a:endParaRPr lang="en-US"/>
        </a:p>
      </dgm:t>
    </dgm:pt>
    <dgm:pt modelId="{839422F2-A9B8-4C0E-9DAC-65EC0A33252A}" type="sibTrans" cxnId="{02850267-93AA-4AE3-A6CE-811F62C4CABD}">
      <dgm:prSet/>
      <dgm:spPr/>
      <dgm:t>
        <a:bodyPr/>
        <a:lstStyle/>
        <a:p>
          <a:endParaRPr lang="en-US"/>
        </a:p>
      </dgm:t>
    </dgm:pt>
    <dgm:pt modelId="{DD4505B0-0F57-410F-A4D8-1721309109AF}">
      <dgm:prSet phldrT="[Text]" custT="1"/>
      <dgm:spPr/>
      <dgm:t>
        <a:bodyPr/>
        <a:lstStyle/>
        <a:p>
          <a:pPr algn="ctr" defTabSz="800100">
            <a:lnSpc>
              <a:spcPct val="100000"/>
            </a:lnSpc>
            <a:buFont typeface="Arial" panose="020B0604020202020204" pitchFamily="34" charset="0"/>
            <a:buChar char="•"/>
          </a:pPr>
          <a:endParaRPr lang="en-US" sz="2200" dirty="0"/>
        </a:p>
        <a:p>
          <a:pPr algn="l" defTabSz="800100">
            <a:lnSpc>
              <a:spcPct val="100000"/>
            </a:lnSpc>
            <a:buFont typeface="Arial" panose="020B0604020202020204" pitchFamily="34" charset="0"/>
            <a:buChar char="•"/>
          </a:pPr>
          <a:endParaRPr lang="en-US" sz="2200" dirty="0"/>
        </a:p>
      </dgm:t>
    </dgm:pt>
    <dgm:pt modelId="{D08B54BF-F340-4E98-B1AA-0FAE5469132F}" type="sibTrans" cxnId="{E2868257-9FE5-4D87-9664-A071DF197DEF}">
      <dgm:prSet/>
      <dgm:spPr/>
      <dgm:t>
        <a:bodyPr/>
        <a:lstStyle/>
        <a:p>
          <a:endParaRPr lang="en-US"/>
        </a:p>
      </dgm:t>
    </dgm:pt>
    <dgm:pt modelId="{2A411ACD-B7CB-4B67-AB26-5665D141B6B8}" type="parTrans" cxnId="{E2868257-9FE5-4D87-9664-A071DF197DEF}">
      <dgm:prSet/>
      <dgm:spPr/>
      <dgm:t>
        <a:bodyPr/>
        <a:lstStyle/>
        <a:p>
          <a:endParaRPr lang="en-US"/>
        </a:p>
      </dgm:t>
    </dgm:pt>
    <dgm:pt modelId="{6B7D1294-C5BA-4111-BB80-3C2BDA3E8E61}">
      <dgm:prSet phldrT="[Text]" custT="1"/>
      <dgm:spPr/>
      <dgm:t>
        <a:bodyPr/>
        <a:lstStyle/>
        <a:p>
          <a:pPr>
            <a:buFont typeface="Wingdings" panose="05000000000000000000" pitchFamily="2" charset="2"/>
            <a:buChar char="Ø"/>
          </a:pPr>
          <a:r>
            <a:rPr lang="en-US" sz="2200" dirty="0"/>
            <a:t>Generated </a:t>
          </a:r>
          <a:r>
            <a:rPr lang="en-US" sz="3600" b="1" dirty="0">
              <a:solidFill>
                <a:schemeClr val="accent6"/>
              </a:solidFill>
            </a:rPr>
            <a:t>8</a:t>
          </a:r>
          <a:r>
            <a:rPr lang="en-US" sz="2200" dirty="0"/>
            <a:t> possible themes</a:t>
          </a:r>
        </a:p>
      </dgm:t>
    </dgm:pt>
    <dgm:pt modelId="{81F33D87-1C17-4C65-B595-A6CDFAFE321D}" type="parTrans" cxnId="{CE8C944E-6F02-41C9-83C6-1CB8EAAB5621}">
      <dgm:prSet/>
      <dgm:spPr/>
      <dgm:t>
        <a:bodyPr/>
        <a:lstStyle/>
        <a:p>
          <a:endParaRPr lang="en-US"/>
        </a:p>
      </dgm:t>
    </dgm:pt>
    <dgm:pt modelId="{00BCFFD6-BC6C-4426-B0BE-CC9F7C993214}" type="sibTrans" cxnId="{CE8C944E-6F02-41C9-83C6-1CB8EAAB5621}">
      <dgm:prSet/>
      <dgm:spPr/>
      <dgm:t>
        <a:bodyPr/>
        <a:lstStyle/>
        <a:p>
          <a:endParaRPr lang="en-US"/>
        </a:p>
      </dgm:t>
    </dgm:pt>
    <dgm:pt modelId="{02E821FA-A166-4E75-A805-0A8639BBF0C9}">
      <dgm:prSet phldrT="[Text]" custT="1"/>
      <dgm:spPr/>
      <dgm:t>
        <a:bodyPr/>
        <a:lstStyle/>
        <a:p>
          <a:pPr>
            <a:buFont typeface="Wingdings" panose="05000000000000000000" pitchFamily="2" charset="2"/>
            <a:buChar char="Ø"/>
          </a:pPr>
          <a:r>
            <a:rPr lang="en-US" sz="2200" dirty="0"/>
            <a:t>Codes: </a:t>
          </a:r>
          <a:r>
            <a:rPr lang="en-US" sz="2200" b="1" dirty="0"/>
            <a:t>Psychological Consequences</a:t>
          </a:r>
          <a:endParaRPr lang="en-US" sz="2200" dirty="0"/>
        </a:p>
      </dgm:t>
    </dgm:pt>
    <dgm:pt modelId="{92650577-6EEE-4661-BAF6-B9668EF4CD6D}" type="parTrans" cxnId="{2AF03309-A404-4201-8D8E-B88E88D30793}">
      <dgm:prSet/>
      <dgm:spPr/>
      <dgm:t>
        <a:bodyPr/>
        <a:lstStyle/>
        <a:p>
          <a:endParaRPr lang="en-US"/>
        </a:p>
      </dgm:t>
    </dgm:pt>
    <dgm:pt modelId="{92FEC2F5-614A-49EA-82A5-2AB31F3154DE}" type="sibTrans" cxnId="{2AF03309-A404-4201-8D8E-B88E88D30793}">
      <dgm:prSet/>
      <dgm:spPr/>
      <dgm:t>
        <a:bodyPr/>
        <a:lstStyle/>
        <a:p>
          <a:endParaRPr lang="en-US"/>
        </a:p>
      </dgm:t>
    </dgm:pt>
    <dgm:pt modelId="{0A57F8A2-2292-4950-A579-2DC8774A78F7}">
      <dgm:prSet phldrT="[Text]" custT="1"/>
      <dgm:spPr/>
      <dgm:t>
        <a:bodyPr/>
        <a:lstStyle/>
        <a:p>
          <a:pPr algn="l" defTabSz="800100">
            <a:lnSpc>
              <a:spcPct val="100000"/>
            </a:lnSpc>
            <a:buFont typeface="Wingdings" panose="05000000000000000000" pitchFamily="2" charset="2"/>
            <a:buChar char="Ø"/>
          </a:pPr>
          <a:r>
            <a:rPr lang="en-US" sz="2200" dirty="0"/>
            <a:t> </a:t>
          </a:r>
          <a:r>
            <a:rPr lang="en-US" sz="3600" b="1" dirty="0">
              <a:solidFill>
                <a:schemeClr val="accent6"/>
              </a:solidFill>
            </a:rPr>
            <a:t>8</a:t>
          </a:r>
          <a:r>
            <a:rPr lang="en-US" sz="2200" dirty="0"/>
            <a:t> drawings</a:t>
          </a:r>
        </a:p>
      </dgm:t>
    </dgm:pt>
    <dgm:pt modelId="{52EF36B0-F620-4DC6-AC44-9C017D1B08B3}" type="parTrans" cxnId="{04A71D20-93A9-47AE-96C3-413E615084CE}">
      <dgm:prSet/>
      <dgm:spPr/>
      <dgm:t>
        <a:bodyPr/>
        <a:lstStyle/>
        <a:p>
          <a:endParaRPr lang="en-US"/>
        </a:p>
      </dgm:t>
    </dgm:pt>
    <dgm:pt modelId="{541C8545-7C7A-4DE8-B28F-97E52626EACA}" type="sibTrans" cxnId="{04A71D20-93A9-47AE-96C3-413E615084CE}">
      <dgm:prSet/>
      <dgm:spPr/>
      <dgm:t>
        <a:bodyPr/>
        <a:lstStyle/>
        <a:p>
          <a:endParaRPr lang="en-US"/>
        </a:p>
      </dgm:t>
    </dgm:pt>
    <dgm:pt modelId="{A2391C1D-FEEF-409C-A140-0AE69DFFA467}">
      <dgm:prSet phldrT="[Text]" custT="1"/>
      <dgm:spPr/>
      <dgm:t>
        <a:bodyPr/>
        <a:lstStyle/>
        <a:p>
          <a:pPr>
            <a:buFont typeface="Wingdings" panose="05000000000000000000" pitchFamily="2" charset="2"/>
            <a:buChar char="Ø"/>
          </a:pPr>
          <a:r>
            <a:rPr lang="en-US" sz="2200" b="1" dirty="0"/>
            <a:t>Social Construction</a:t>
          </a:r>
        </a:p>
      </dgm:t>
    </dgm:pt>
    <dgm:pt modelId="{EE804EEE-E34C-4A21-8D59-5218EF8D2F63}" type="parTrans" cxnId="{55D1B198-61FA-4AC1-A2B0-80B9427FB1D4}">
      <dgm:prSet/>
      <dgm:spPr/>
      <dgm:t>
        <a:bodyPr/>
        <a:lstStyle/>
        <a:p>
          <a:endParaRPr lang="en-US"/>
        </a:p>
      </dgm:t>
    </dgm:pt>
    <dgm:pt modelId="{57C99D8A-6DFD-4FA9-863F-147E1A62B786}" type="sibTrans" cxnId="{55D1B198-61FA-4AC1-A2B0-80B9427FB1D4}">
      <dgm:prSet/>
      <dgm:spPr/>
      <dgm:t>
        <a:bodyPr/>
        <a:lstStyle/>
        <a:p>
          <a:endParaRPr lang="en-US"/>
        </a:p>
      </dgm:t>
    </dgm:pt>
    <dgm:pt modelId="{DE314E6A-C0F7-4F61-8F8C-D495B996CD74}" type="pres">
      <dgm:prSet presAssocID="{7A94779A-DEBC-40DC-A50C-52109A12FD03}" presName="Name0" presStyleCnt="0">
        <dgm:presLayoutVars>
          <dgm:dir/>
          <dgm:animLvl val="lvl"/>
          <dgm:resizeHandles/>
        </dgm:presLayoutVars>
      </dgm:prSet>
      <dgm:spPr/>
    </dgm:pt>
    <dgm:pt modelId="{2A01008E-1BDC-44BE-AF4F-9BB2ED102125}" type="pres">
      <dgm:prSet presAssocID="{A688ACB5-C586-4011-9E36-F3E22F3F94A4}" presName="linNode" presStyleCnt="0"/>
      <dgm:spPr/>
    </dgm:pt>
    <dgm:pt modelId="{BACABC9F-EED6-42C9-8BC1-FAA81856549D}" type="pres">
      <dgm:prSet presAssocID="{A688ACB5-C586-4011-9E36-F3E22F3F94A4}" presName="parentShp" presStyleLbl="node1" presStyleIdx="0" presStyleCnt="3" custScaleX="102986">
        <dgm:presLayoutVars>
          <dgm:bulletEnabled val="1"/>
        </dgm:presLayoutVars>
      </dgm:prSet>
      <dgm:spPr/>
    </dgm:pt>
    <dgm:pt modelId="{A784ED4D-2753-4A49-A5EA-6B1C7EDF8DF0}" type="pres">
      <dgm:prSet presAssocID="{A688ACB5-C586-4011-9E36-F3E22F3F94A4}" presName="childShp" presStyleLbl="bgAccFollowNode1" presStyleIdx="0" presStyleCnt="3">
        <dgm:presLayoutVars>
          <dgm:bulletEnabled val="1"/>
        </dgm:presLayoutVars>
      </dgm:prSet>
      <dgm:spPr/>
    </dgm:pt>
    <dgm:pt modelId="{599382C5-768B-4622-825B-60AC519B2049}" type="pres">
      <dgm:prSet presAssocID="{16703D1B-BF6D-4E23-9BFC-3793F4B851D3}" presName="spacing" presStyleCnt="0"/>
      <dgm:spPr/>
    </dgm:pt>
    <dgm:pt modelId="{F89E047D-9A07-4790-982F-95D1F8EE508F}" type="pres">
      <dgm:prSet presAssocID="{C48D5253-41DE-4377-90FF-BE7338B36E36}" presName="linNode" presStyleCnt="0"/>
      <dgm:spPr/>
    </dgm:pt>
    <dgm:pt modelId="{D549613B-57CF-44E1-BE6C-AF3CA392DF59}" type="pres">
      <dgm:prSet presAssocID="{C48D5253-41DE-4377-90FF-BE7338B36E36}" presName="parentShp" presStyleLbl="node1" presStyleIdx="1" presStyleCnt="3" custScaleX="102986">
        <dgm:presLayoutVars>
          <dgm:bulletEnabled val="1"/>
        </dgm:presLayoutVars>
      </dgm:prSet>
      <dgm:spPr/>
    </dgm:pt>
    <dgm:pt modelId="{9C20CA72-218E-4F0C-A03E-12EF7FFF3039}" type="pres">
      <dgm:prSet presAssocID="{C48D5253-41DE-4377-90FF-BE7338B36E36}" presName="childShp" presStyleLbl="bgAccFollowNode1" presStyleIdx="1" presStyleCnt="3">
        <dgm:presLayoutVars>
          <dgm:bulletEnabled val="1"/>
        </dgm:presLayoutVars>
      </dgm:prSet>
      <dgm:spPr/>
    </dgm:pt>
    <dgm:pt modelId="{7D0251BC-62B1-4E30-80A8-DC375F39C31B}" type="pres">
      <dgm:prSet presAssocID="{57F67CE3-C5E5-4D7C-8DCB-2666E9557E36}" presName="spacing" presStyleCnt="0"/>
      <dgm:spPr/>
    </dgm:pt>
    <dgm:pt modelId="{5AF18068-064F-41E2-A466-D5551A599445}" type="pres">
      <dgm:prSet presAssocID="{99E5AE29-9670-4D34-844B-589ACBA9A34A}" presName="linNode" presStyleCnt="0"/>
      <dgm:spPr/>
    </dgm:pt>
    <dgm:pt modelId="{7F9AAEBC-5FED-4B30-88F0-D313325FAC58}" type="pres">
      <dgm:prSet presAssocID="{99E5AE29-9670-4D34-844B-589ACBA9A34A}" presName="parentShp" presStyleLbl="node1" presStyleIdx="2" presStyleCnt="3">
        <dgm:presLayoutVars>
          <dgm:bulletEnabled val="1"/>
        </dgm:presLayoutVars>
      </dgm:prSet>
      <dgm:spPr/>
    </dgm:pt>
    <dgm:pt modelId="{E71A2583-0F24-4064-A2D1-4BB95A45C0DE}" type="pres">
      <dgm:prSet presAssocID="{99E5AE29-9670-4D34-844B-589ACBA9A34A}" presName="childShp" presStyleLbl="bgAccFollowNode1" presStyleIdx="2" presStyleCnt="3">
        <dgm:presLayoutVars>
          <dgm:bulletEnabled val="1"/>
        </dgm:presLayoutVars>
      </dgm:prSet>
      <dgm:spPr/>
    </dgm:pt>
  </dgm:ptLst>
  <dgm:cxnLst>
    <dgm:cxn modelId="{2AF03309-A404-4201-8D8E-B88E88D30793}" srcId="{72A81E74-9AAA-4338-B17D-A75C82E975C5}" destId="{02E821FA-A166-4E75-A805-0A8639BBF0C9}" srcOrd="0" destOrd="0" parTransId="{92650577-6EEE-4661-BAF6-B9668EF4CD6D}" sibTransId="{92FEC2F5-614A-49EA-82A5-2AB31F3154DE}"/>
    <dgm:cxn modelId="{C14E9914-8E2B-46F7-9863-B5E6BC309C85}" type="presOf" srcId="{A688ACB5-C586-4011-9E36-F3E22F3F94A4}" destId="{BACABC9F-EED6-42C9-8BC1-FAA81856549D}" srcOrd="0" destOrd="0" presId="urn:microsoft.com/office/officeart/2005/8/layout/vList6"/>
    <dgm:cxn modelId="{0D0FE41F-261D-4585-91BF-A93D49CB22E6}" srcId="{7A94779A-DEBC-40DC-A50C-52109A12FD03}" destId="{A688ACB5-C586-4011-9E36-F3E22F3F94A4}" srcOrd="0" destOrd="0" parTransId="{7A679A83-AB2A-4D97-AFE1-A5000F4ED7B5}" sibTransId="{16703D1B-BF6D-4E23-9BFC-3793F4B851D3}"/>
    <dgm:cxn modelId="{04A71D20-93A9-47AE-96C3-413E615084CE}" srcId="{89F69636-8896-4DC5-9013-B65B1DF7A3F1}" destId="{0A57F8A2-2292-4950-A579-2DC8774A78F7}" srcOrd="1" destOrd="0" parTransId="{52EF36B0-F620-4DC6-AC44-9C017D1B08B3}" sibTransId="{541C8545-7C7A-4DE8-B28F-97E52626EACA}"/>
    <dgm:cxn modelId="{1DA77A2C-1263-4C07-8FAD-6D436F26A388}" srcId="{99E5AE29-9670-4D34-844B-589ACBA9A34A}" destId="{72A81E74-9AAA-4338-B17D-A75C82E975C5}" srcOrd="0" destOrd="0" parTransId="{C6CF614C-D853-4E9B-A0D2-E4F55159E76D}" sibTransId="{BCDA5CA3-3DAF-4328-A6F3-A1892CDA0838}"/>
    <dgm:cxn modelId="{02850267-93AA-4AE3-A6CE-811F62C4CABD}" srcId="{89F69636-8896-4DC5-9013-B65B1DF7A3F1}" destId="{58738C5F-AE05-4B76-8215-744B7864C978}" srcOrd="0" destOrd="0" parTransId="{DDEF4936-B67C-41C0-83A8-573F33F62443}" sibTransId="{839422F2-A9B8-4C0E-9DAC-65EC0A33252A}"/>
    <dgm:cxn modelId="{ABFED667-B82C-4D1F-B2CD-2B8255340171}" type="presOf" srcId="{02E821FA-A166-4E75-A805-0A8639BBF0C9}" destId="{E71A2583-0F24-4064-A2D1-4BB95A45C0DE}" srcOrd="0" destOrd="1" presId="urn:microsoft.com/office/officeart/2005/8/layout/vList6"/>
    <dgm:cxn modelId="{4520676D-2879-44A6-94E8-E0BF2BB584C6}" type="presOf" srcId="{C48D5253-41DE-4377-90FF-BE7338B36E36}" destId="{D549613B-57CF-44E1-BE6C-AF3CA392DF59}" srcOrd="0" destOrd="0" presId="urn:microsoft.com/office/officeart/2005/8/layout/vList6"/>
    <dgm:cxn modelId="{CE8C944E-6F02-41C9-83C6-1CB8EAAB5621}" srcId="{0E6B79F9-8DB8-46FA-B063-B27E0A07E571}" destId="{6B7D1294-C5BA-4111-BB80-3C2BDA3E8E61}" srcOrd="0" destOrd="0" parTransId="{81F33D87-1C17-4C65-B595-A6CDFAFE321D}" sibTransId="{00BCFFD6-BC6C-4426-B0BE-CC9F7C993214}"/>
    <dgm:cxn modelId="{0BD2584F-1518-4370-96E3-5A25848AF167}" type="presOf" srcId="{0E6B79F9-8DB8-46FA-B063-B27E0A07E571}" destId="{9C20CA72-218E-4F0C-A03E-12EF7FFF3039}" srcOrd="0" destOrd="1" presId="urn:microsoft.com/office/officeart/2005/8/layout/vList6"/>
    <dgm:cxn modelId="{C26A0E72-A3AB-4C06-A94F-C6A5615AE315}" type="presOf" srcId="{89F69636-8896-4DC5-9013-B65B1DF7A3F1}" destId="{A784ED4D-2753-4A49-A5EA-6B1C7EDF8DF0}" srcOrd="0" destOrd="0" presId="urn:microsoft.com/office/officeart/2005/8/layout/vList6"/>
    <dgm:cxn modelId="{E2868257-9FE5-4D87-9664-A071DF197DEF}" srcId="{A688ACB5-C586-4011-9E36-F3E22F3F94A4}" destId="{DD4505B0-0F57-410F-A4D8-1721309109AF}" srcOrd="1" destOrd="0" parTransId="{2A411ACD-B7CB-4B67-AB26-5665D141B6B8}" sibTransId="{D08B54BF-F340-4E98-B1AA-0FAE5469132F}"/>
    <dgm:cxn modelId="{66CCA677-9EA7-433E-BA90-F478F8FAEC44}" type="presOf" srcId="{6B7D1294-C5BA-4111-BB80-3C2BDA3E8E61}" destId="{9C20CA72-218E-4F0C-A03E-12EF7FFF3039}" srcOrd="0" destOrd="2" presId="urn:microsoft.com/office/officeart/2005/8/layout/vList6"/>
    <dgm:cxn modelId="{AAFDBF7D-1956-433A-B9B8-168705ECE06F}" srcId="{C48D5253-41DE-4377-90FF-BE7338B36E36}" destId="{E3C4EED2-8702-4CD6-9935-1016B3C0D978}" srcOrd="0" destOrd="0" parTransId="{60D95347-4AA7-4DBF-A11F-AC424A15FB75}" sibTransId="{1CD41ACA-89BA-47AD-B56A-E2DD40C99AB4}"/>
    <dgm:cxn modelId="{1981307F-73EE-41F6-9D76-21B9587FCE68}" type="presOf" srcId="{58738C5F-AE05-4B76-8215-744B7864C978}" destId="{A784ED4D-2753-4A49-A5EA-6B1C7EDF8DF0}" srcOrd="0" destOrd="1" presId="urn:microsoft.com/office/officeart/2005/8/layout/vList6"/>
    <dgm:cxn modelId="{AA8BDB8A-5879-4C50-867C-79A56106A18B}" type="presOf" srcId="{7A94779A-DEBC-40DC-A50C-52109A12FD03}" destId="{DE314E6A-C0F7-4F61-8F8C-D495B996CD74}" srcOrd="0" destOrd="0" presId="urn:microsoft.com/office/officeart/2005/8/layout/vList6"/>
    <dgm:cxn modelId="{531B328D-9173-4934-938E-BEDBBC941BCD}" type="presOf" srcId="{DD4505B0-0F57-410F-A4D8-1721309109AF}" destId="{A784ED4D-2753-4A49-A5EA-6B1C7EDF8DF0}" srcOrd="0" destOrd="3" presId="urn:microsoft.com/office/officeart/2005/8/layout/vList6"/>
    <dgm:cxn modelId="{55D1B198-61FA-4AC1-A2B0-80B9427FB1D4}" srcId="{72A81E74-9AAA-4338-B17D-A75C82E975C5}" destId="{A2391C1D-FEEF-409C-A140-0AE69DFFA467}" srcOrd="1" destOrd="0" parTransId="{EE804EEE-E34C-4A21-8D59-5218EF8D2F63}" sibTransId="{57C99D8A-6DFD-4FA9-863F-147E1A62B786}"/>
    <dgm:cxn modelId="{78E0E79E-9866-41E1-84B3-BBE17E1BC7A9}" type="presOf" srcId="{99E5AE29-9670-4D34-844B-589ACBA9A34A}" destId="{7F9AAEBC-5FED-4B30-88F0-D313325FAC58}" srcOrd="0" destOrd="0" presId="urn:microsoft.com/office/officeart/2005/8/layout/vList6"/>
    <dgm:cxn modelId="{5DF96DB5-DC62-4FBC-859D-4E5DD4DA4D87}" srcId="{7A94779A-DEBC-40DC-A50C-52109A12FD03}" destId="{99E5AE29-9670-4D34-844B-589ACBA9A34A}" srcOrd="2" destOrd="0" parTransId="{E4B4CD05-F68D-4257-A8C5-73EE1866015E}" sibTransId="{0049ACE0-B0C8-47A9-A2F6-7DDA5D8FB37B}"/>
    <dgm:cxn modelId="{26FBFDBC-27BE-4AEA-B28F-7658AC4D49BB}" srcId="{C48D5253-41DE-4377-90FF-BE7338B36E36}" destId="{0E6B79F9-8DB8-46FA-B063-B27E0A07E571}" srcOrd="1" destOrd="0" parTransId="{8638B72D-F8D3-45E8-8D85-89536E6625C3}" sibTransId="{566AFD94-4311-48E0-BEFC-A0C0F1D9E859}"/>
    <dgm:cxn modelId="{CE8C6BBE-6508-4125-B063-88654C2C67F1}" type="presOf" srcId="{0A57F8A2-2292-4950-A579-2DC8774A78F7}" destId="{A784ED4D-2753-4A49-A5EA-6B1C7EDF8DF0}" srcOrd="0" destOrd="2" presId="urn:microsoft.com/office/officeart/2005/8/layout/vList6"/>
    <dgm:cxn modelId="{71BA13C2-E925-4AB6-B220-7EDC49A627C6}" type="presOf" srcId="{72A81E74-9AAA-4338-B17D-A75C82E975C5}" destId="{E71A2583-0F24-4064-A2D1-4BB95A45C0DE}" srcOrd="0" destOrd="0" presId="urn:microsoft.com/office/officeart/2005/8/layout/vList6"/>
    <dgm:cxn modelId="{E798DADC-BF38-4E03-94D8-835DA4BB4A75}" srcId="{7A94779A-DEBC-40DC-A50C-52109A12FD03}" destId="{C48D5253-41DE-4377-90FF-BE7338B36E36}" srcOrd="1" destOrd="0" parTransId="{DCAE90C3-FE69-40B3-A8CA-2BDA3D441DDA}" sibTransId="{57F67CE3-C5E5-4D7C-8DCB-2666E9557E36}"/>
    <dgm:cxn modelId="{D7675EDF-D98E-4A6A-BE76-64735937EDFD}" srcId="{A688ACB5-C586-4011-9E36-F3E22F3F94A4}" destId="{89F69636-8896-4DC5-9013-B65B1DF7A3F1}" srcOrd="0" destOrd="0" parTransId="{B4931D9C-046C-4F10-AEF0-2E9A46F7F092}" sibTransId="{B59A29AA-9F22-4B24-B85D-0FF1410AAF14}"/>
    <dgm:cxn modelId="{6F9D47F6-A3C4-4DEF-B219-BC20B490C7AA}" type="presOf" srcId="{E3C4EED2-8702-4CD6-9935-1016B3C0D978}" destId="{9C20CA72-218E-4F0C-A03E-12EF7FFF3039}" srcOrd="0" destOrd="0" presId="urn:microsoft.com/office/officeart/2005/8/layout/vList6"/>
    <dgm:cxn modelId="{D72FF6F7-F4C5-4B82-9C6A-093E1912E769}" type="presOf" srcId="{A2391C1D-FEEF-409C-A140-0AE69DFFA467}" destId="{E71A2583-0F24-4064-A2D1-4BB95A45C0DE}" srcOrd="0" destOrd="2" presId="urn:microsoft.com/office/officeart/2005/8/layout/vList6"/>
    <dgm:cxn modelId="{8C449342-096B-4A09-B1B8-8B31DDC81208}" type="presParOf" srcId="{DE314E6A-C0F7-4F61-8F8C-D495B996CD74}" destId="{2A01008E-1BDC-44BE-AF4F-9BB2ED102125}" srcOrd="0" destOrd="0" presId="urn:microsoft.com/office/officeart/2005/8/layout/vList6"/>
    <dgm:cxn modelId="{9FC5569E-C546-40D4-9936-6AD6499AC8E3}" type="presParOf" srcId="{2A01008E-1BDC-44BE-AF4F-9BB2ED102125}" destId="{BACABC9F-EED6-42C9-8BC1-FAA81856549D}" srcOrd="0" destOrd="0" presId="urn:microsoft.com/office/officeart/2005/8/layout/vList6"/>
    <dgm:cxn modelId="{EAFF3FE6-4730-4C22-8404-120F5FA9F3EC}" type="presParOf" srcId="{2A01008E-1BDC-44BE-AF4F-9BB2ED102125}" destId="{A784ED4D-2753-4A49-A5EA-6B1C7EDF8DF0}" srcOrd="1" destOrd="0" presId="urn:microsoft.com/office/officeart/2005/8/layout/vList6"/>
    <dgm:cxn modelId="{E11F91A8-EBE1-453A-97D9-B33F77555401}" type="presParOf" srcId="{DE314E6A-C0F7-4F61-8F8C-D495B996CD74}" destId="{599382C5-768B-4622-825B-60AC519B2049}" srcOrd="1" destOrd="0" presId="urn:microsoft.com/office/officeart/2005/8/layout/vList6"/>
    <dgm:cxn modelId="{0751131D-2FB6-4405-8ACD-5200E22BBFA5}" type="presParOf" srcId="{DE314E6A-C0F7-4F61-8F8C-D495B996CD74}" destId="{F89E047D-9A07-4790-982F-95D1F8EE508F}" srcOrd="2" destOrd="0" presId="urn:microsoft.com/office/officeart/2005/8/layout/vList6"/>
    <dgm:cxn modelId="{099F9841-1E5F-40E2-84ED-208930D3E627}" type="presParOf" srcId="{F89E047D-9A07-4790-982F-95D1F8EE508F}" destId="{D549613B-57CF-44E1-BE6C-AF3CA392DF59}" srcOrd="0" destOrd="0" presId="urn:microsoft.com/office/officeart/2005/8/layout/vList6"/>
    <dgm:cxn modelId="{2FFEB9AB-D681-467C-B04F-0238E31301FF}" type="presParOf" srcId="{F89E047D-9A07-4790-982F-95D1F8EE508F}" destId="{9C20CA72-218E-4F0C-A03E-12EF7FFF3039}" srcOrd="1" destOrd="0" presId="urn:microsoft.com/office/officeart/2005/8/layout/vList6"/>
    <dgm:cxn modelId="{D797B3C7-93D7-4ECB-B9C2-E181FC2598E7}" type="presParOf" srcId="{DE314E6A-C0F7-4F61-8F8C-D495B996CD74}" destId="{7D0251BC-62B1-4E30-80A8-DC375F39C31B}" srcOrd="3" destOrd="0" presId="urn:microsoft.com/office/officeart/2005/8/layout/vList6"/>
    <dgm:cxn modelId="{EAD9EB19-8BAA-4B2F-9BDE-36A367B0F8B0}" type="presParOf" srcId="{DE314E6A-C0F7-4F61-8F8C-D495B996CD74}" destId="{5AF18068-064F-41E2-A466-D5551A599445}" srcOrd="4" destOrd="0" presId="urn:microsoft.com/office/officeart/2005/8/layout/vList6"/>
    <dgm:cxn modelId="{A9243BD0-995B-495E-8C53-902B35FFE3AE}" type="presParOf" srcId="{5AF18068-064F-41E2-A466-D5551A599445}" destId="{7F9AAEBC-5FED-4B30-88F0-D313325FAC58}" srcOrd="0" destOrd="0" presId="urn:microsoft.com/office/officeart/2005/8/layout/vList6"/>
    <dgm:cxn modelId="{453FBB2D-1BF7-4A51-960B-F2672328A841}" type="presParOf" srcId="{5AF18068-064F-41E2-A466-D5551A599445}" destId="{E71A2583-0F24-4064-A2D1-4BB95A45C0D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4ED4D-2753-4A49-A5EA-6B1C7EDF8DF0}">
      <dsp:nvSpPr>
        <dsp:cNvPr id="0" name=""/>
        <dsp:cNvSpPr/>
      </dsp:nvSpPr>
      <dsp:spPr>
        <a:xfrm>
          <a:off x="2579534" y="0"/>
          <a:ext cx="3752948" cy="408050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800100">
            <a:lnSpc>
              <a:spcPct val="100000"/>
            </a:lnSpc>
            <a:spcBef>
              <a:spcPct val="0"/>
            </a:spcBef>
            <a:spcAft>
              <a:spcPct val="15000"/>
            </a:spcAft>
            <a:buFont typeface="Arial" panose="020B0604020202020204" pitchFamily="34" charset="0"/>
            <a:buChar char="•"/>
          </a:pPr>
          <a:r>
            <a:rPr lang="en-US" sz="2200" kern="1200" dirty="0"/>
            <a:t>Complied all quotes and drawings about race in the book</a:t>
          </a:r>
        </a:p>
        <a:p>
          <a:pPr marL="457200" lvl="2" indent="-228600" algn="l" defTabSz="800100">
            <a:lnSpc>
              <a:spcPct val="100000"/>
            </a:lnSpc>
            <a:spcBef>
              <a:spcPct val="0"/>
            </a:spcBef>
            <a:spcAft>
              <a:spcPct val="15000"/>
            </a:spcAft>
            <a:buFont typeface="Wingdings" panose="05000000000000000000" pitchFamily="2" charset="2"/>
            <a:buChar char="Ø"/>
          </a:pPr>
          <a:r>
            <a:rPr lang="en-US" sz="2200" kern="1200" dirty="0"/>
            <a:t> </a:t>
          </a:r>
          <a:r>
            <a:rPr lang="en-US" sz="3600" b="1" kern="1200" dirty="0">
              <a:solidFill>
                <a:schemeClr val="accent6"/>
              </a:solidFill>
            </a:rPr>
            <a:t>47</a:t>
          </a:r>
          <a:r>
            <a:rPr lang="en-US" sz="2200" kern="1200" dirty="0"/>
            <a:t> quotes</a:t>
          </a:r>
        </a:p>
        <a:p>
          <a:pPr marL="457200" lvl="2" indent="-228600" algn="l" defTabSz="800100">
            <a:lnSpc>
              <a:spcPct val="100000"/>
            </a:lnSpc>
            <a:spcBef>
              <a:spcPct val="0"/>
            </a:spcBef>
            <a:spcAft>
              <a:spcPct val="15000"/>
            </a:spcAft>
            <a:buFont typeface="Wingdings" panose="05000000000000000000" pitchFamily="2" charset="2"/>
            <a:buChar char="Ø"/>
          </a:pPr>
          <a:r>
            <a:rPr lang="en-US" sz="2200" kern="1200" dirty="0"/>
            <a:t> </a:t>
          </a:r>
          <a:r>
            <a:rPr lang="en-US" sz="3600" b="1" kern="1200" dirty="0">
              <a:solidFill>
                <a:schemeClr val="accent6"/>
              </a:solidFill>
            </a:rPr>
            <a:t>8</a:t>
          </a:r>
          <a:r>
            <a:rPr lang="en-US" sz="2200" kern="1200" dirty="0"/>
            <a:t> drawings</a:t>
          </a:r>
        </a:p>
        <a:p>
          <a:pPr marL="228600" lvl="1" indent="-228600" algn="ctr" defTabSz="800100">
            <a:lnSpc>
              <a:spcPct val="100000"/>
            </a:lnSpc>
            <a:spcBef>
              <a:spcPct val="0"/>
            </a:spcBef>
            <a:spcAft>
              <a:spcPct val="15000"/>
            </a:spcAft>
            <a:buFont typeface="Arial" panose="020B0604020202020204" pitchFamily="34" charset="0"/>
            <a:buChar char="•"/>
          </a:pPr>
          <a:endParaRPr lang="en-US" sz="2200" kern="1200" dirty="0"/>
        </a:p>
        <a:p>
          <a:pPr marL="228600" lvl="1" indent="-228600" algn="l" defTabSz="800100">
            <a:lnSpc>
              <a:spcPct val="100000"/>
            </a:lnSpc>
            <a:spcBef>
              <a:spcPct val="0"/>
            </a:spcBef>
            <a:spcAft>
              <a:spcPct val="15000"/>
            </a:spcAft>
            <a:buFont typeface="Arial" panose="020B0604020202020204" pitchFamily="34" charset="0"/>
            <a:buChar char="•"/>
          </a:pPr>
          <a:endParaRPr lang="en-US" sz="2200" kern="1200" dirty="0"/>
        </a:p>
      </dsp:txBody>
      <dsp:txXfrm>
        <a:off x="2579534" y="510064"/>
        <a:ext cx="2345593" cy="3060381"/>
      </dsp:txXfrm>
    </dsp:sp>
    <dsp:sp modelId="{BACABC9F-EED6-42C9-8BC1-FAA81856549D}">
      <dsp:nvSpPr>
        <dsp:cNvPr id="0" name=""/>
        <dsp:cNvSpPr/>
      </dsp:nvSpPr>
      <dsp:spPr>
        <a:xfrm>
          <a:off x="2860" y="0"/>
          <a:ext cx="2576674" cy="4080509"/>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u="sng" kern="1200" dirty="0">
              <a:latin typeface="Arial" panose="020B0604020202020204" pitchFamily="34" charset="0"/>
              <a:cs typeface="Arial" panose="020B0604020202020204" pitchFamily="34" charset="0"/>
            </a:rPr>
            <a:t>Step 1:</a:t>
          </a:r>
          <a:r>
            <a:rPr lang="en-US" sz="3000" b="1" kern="1200" dirty="0">
              <a:latin typeface="Arial" panose="020B0604020202020204" pitchFamily="34" charset="0"/>
              <a:cs typeface="Arial" panose="020B0604020202020204" pitchFamily="34" charset="0"/>
            </a:rPr>
            <a:t> Data Capture</a:t>
          </a:r>
        </a:p>
      </dsp:txBody>
      <dsp:txXfrm>
        <a:off x="128643" y="125783"/>
        <a:ext cx="2325108" cy="3828943"/>
      </dsp:txXfrm>
    </dsp:sp>
    <dsp:sp modelId="{9C20CA72-218E-4F0C-A03E-12EF7FFF3039}">
      <dsp:nvSpPr>
        <dsp:cNvPr id="0" name=""/>
        <dsp:cNvSpPr/>
      </dsp:nvSpPr>
      <dsp:spPr>
        <a:xfrm>
          <a:off x="2579534" y="4488559"/>
          <a:ext cx="3752948" cy="408050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a:t>Translated the quotes and drawings into short phrases</a:t>
          </a:r>
        </a:p>
        <a:p>
          <a:pPr marL="228600" lvl="1" indent="-228600" algn="l" defTabSz="977900">
            <a:lnSpc>
              <a:spcPct val="90000"/>
            </a:lnSpc>
            <a:spcBef>
              <a:spcPct val="0"/>
            </a:spcBef>
            <a:spcAft>
              <a:spcPct val="15000"/>
            </a:spcAft>
            <a:buChar char="•"/>
          </a:pPr>
          <a:r>
            <a:rPr lang="en-US" sz="2200" kern="1200" dirty="0"/>
            <a:t>Grouped phrases by </a:t>
          </a:r>
          <a:r>
            <a:rPr lang="en-US" sz="2200" b="1" kern="1200" dirty="0"/>
            <a:t>themes</a:t>
          </a:r>
        </a:p>
        <a:p>
          <a:pPr marL="457200" lvl="2" indent="-228600" algn="l" defTabSz="977900">
            <a:lnSpc>
              <a:spcPct val="90000"/>
            </a:lnSpc>
            <a:spcBef>
              <a:spcPct val="0"/>
            </a:spcBef>
            <a:spcAft>
              <a:spcPct val="15000"/>
            </a:spcAft>
            <a:buFont typeface="Wingdings" panose="05000000000000000000" pitchFamily="2" charset="2"/>
            <a:buChar char="Ø"/>
          </a:pPr>
          <a:r>
            <a:rPr lang="en-US" sz="2200" kern="1200" dirty="0"/>
            <a:t>Generated </a:t>
          </a:r>
          <a:r>
            <a:rPr lang="en-US" sz="3600" b="1" kern="1200" dirty="0">
              <a:solidFill>
                <a:schemeClr val="accent6"/>
              </a:solidFill>
            </a:rPr>
            <a:t>8</a:t>
          </a:r>
          <a:r>
            <a:rPr lang="en-US" sz="2200" kern="1200" dirty="0"/>
            <a:t> possible themes</a:t>
          </a:r>
        </a:p>
      </dsp:txBody>
      <dsp:txXfrm>
        <a:off x="2579534" y="4998623"/>
        <a:ext cx="2345593" cy="3060381"/>
      </dsp:txXfrm>
    </dsp:sp>
    <dsp:sp modelId="{D549613B-57CF-44E1-BE6C-AF3CA392DF59}">
      <dsp:nvSpPr>
        <dsp:cNvPr id="0" name=""/>
        <dsp:cNvSpPr/>
      </dsp:nvSpPr>
      <dsp:spPr>
        <a:xfrm>
          <a:off x="2860" y="4488559"/>
          <a:ext cx="2576674" cy="4080509"/>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u="sng" kern="1200" dirty="0">
              <a:latin typeface="Arial" panose="020B0604020202020204" pitchFamily="34" charset="0"/>
              <a:cs typeface="Arial" panose="020B0604020202020204" pitchFamily="34" charset="0"/>
            </a:rPr>
            <a:t>Step 2: </a:t>
          </a:r>
          <a:r>
            <a:rPr lang="en-US" sz="3000" b="1" kern="1200" dirty="0">
              <a:latin typeface="Arial" panose="020B0604020202020204" pitchFamily="34" charset="0"/>
              <a:cs typeface="Arial" panose="020B0604020202020204" pitchFamily="34" charset="0"/>
            </a:rPr>
            <a:t>Paraphrase </a:t>
          </a:r>
        </a:p>
      </dsp:txBody>
      <dsp:txXfrm>
        <a:off x="128643" y="4614342"/>
        <a:ext cx="2325108" cy="3828943"/>
      </dsp:txXfrm>
    </dsp:sp>
    <dsp:sp modelId="{E71A2583-0F24-4064-A2D1-4BB95A45C0DE}">
      <dsp:nvSpPr>
        <dsp:cNvPr id="0" name=""/>
        <dsp:cNvSpPr/>
      </dsp:nvSpPr>
      <dsp:spPr>
        <a:xfrm>
          <a:off x="2534137" y="8977119"/>
          <a:ext cx="3801206" cy="4080509"/>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en-US" sz="2200" kern="1200" dirty="0"/>
            <a:t>Coded phrases according to the commentary was a reflection of self or society</a:t>
          </a:r>
        </a:p>
        <a:p>
          <a:pPr marL="457200" lvl="2" indent="-228600" algn="l" defTabSz="977900">
            <a:lnSpc>
              <a:spcPct val="90000"/>
            </a:lnSpc>
            <a:spcBef>
              <a:spcPct val="0"/>
            </a:spcBef>
            <a:spcAft>
              <a:spcPct val="15000"/>
            </a:spcAft>
            <a:buFont typeface="Wingdings" panose="05000000000000000000" pitchFamily="2" charset="2"/>
            <a:buChar char="Ø"/>
          </a:pPr>
          <a:r>
            <a:rPr lang="en-US" sz="2200" kern="1200" dirty="0"/>
            <a:t>Codes: </a:t>
          </a:r>
          <a:r>
            <a:rPr lang="en-US" sz="2200" b="1" kern="1200" dirty="0"/>
            <a:t>Psychological Consequences</a:t>
          </a:r>
          <a:endParaRPr lang="en-US" sz="2200" kern="1200" dirty="0"/>
        </a:p>
        <a:p>
          <a:pPr marL="457200" lvl="2" indent="-228600" algn="l" defTabSz="977900">
            <a:lnSpc>
              <a:spcPct val="90000"/>
            </a:lnSpc>
            <a:spcBef>
              <a:spcPct val="0"/>
            </a:spcBef>
            <a:spcAft>
              <a:spcPct val="15000"/>
            </a:spcAft>
            <a:buFont typeface="Wingdings" panose="05000000000000000000" pitchFamily="2" charset="2"/>
            <a:buChar char="Ø"/>
          </a:pPr>
          <a:r>
            <a:rPr lang="en-US" sz="2200" b="1" kern="1200" dirty="0"/>
            <a:t>Social Construction</a:t>
          </a:r>
        </a:p>
      </dsp:txBody>
      <dsp:txXfrm>
        <a:off x="2534137" y="9487183"/>
        <a:ext cx="2375754" cy="3060381"/>
      </dsp:txXfrm>
    </dsp:sp>
    <dsp:sp modelId="{7F9AAEBC-5FED-4B30-88F0-D313325FAC58}">
      <dsp:nvSpPr>
        <dsp:cNvPr id="0" name=""/>
        <dsp:cNvSpPr/>
      </dsp:nvSpPr>
      <dsp:spPr>
        <a:xfrm>
          <a:off x="0" y="8977119"/>
          <a:ext cx="2534137" cy="4080509"/>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b="1" u="sng" kern="1200" dirty="0">
              <a:latin typeface="Arial" panose="020B0604020202020204" pitchFamily="34" charset="0"/>
              <a:cs typeface="Arial" panose="020B0604020202020204" pitchFamily="34" charset="0"/>
            </a:rPr>
            <a:t>Step 3:</a:t>
          </a:r>
          <a:r>
            <a:rPr lang="en-US" sz="3000" b="1" kern="1200" dirty="0">
              <a:latin typeface="Arial" panose="020B0604020202020204" pitchFamily="34" charset="0"/>
              <a:cs typeface="Arial" panose="020B0604020202020204" pitchFamily="34" charset="0"/>
            </a:rPr>
            <a:t> Coding</a:t>
          </a:r>
        </a:p>
      </dsp:txBody>
      <dsp:txXfrm>
        <a:off x="123706" y="9100825"/>
        <a:ext cx="2286725" cy="383309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35CB7F-31E8-4972-8A52-146F9E2AA9E9}" type="datetimeFigureOut">
              <a:rPr lang="en-US" smtClean="0"/>
              <a:t>5/23/2018</a:t>
            </a:fld>
            <a:endParaRPr lang="en-US"/>
          </a:p>
        </p:txBody>
      </p:sp>
      <p:sp>
        <p:nvSpPr>
          <p:cNvPr id="4" name="Slide Image Placeholder 3"/>
          <p:cNvSpPr>
            <a:spLocks noGrp="1" noRot="1" noChangeAspect="1"/>
          </p:cNvSpPr>
          <p:nvPr>
            <p:ph type="sldImg" idx="2"/>
          </p:nvPr>
        </p:nvSpPr>
        <p:spPr>
          <a:xfrm>
            <a:off x="2400300" y="1143000"/>
            <a:ext cx="2057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2C039B-4F8A-4AE5-8C10-99F4CFA4EB17}" type="slidenum">
              <a:rPr lang="en-US" smtClean="0"/>
              <a:t>‹#›</a:t>
            </a:fld>
            <a:endParaRPr lang="en-US"/>
          </a:p>
        </p:txBody>
      </p:sp>
    </p:spTree>
    <p:extLst>
      <p:ext uri="{BB962C8B-B14F-4D97-AF65-F5344CB8AC3E}">
        <p14:creationId xmlns:p14="http://schemas.microsoft.com/office/powerpoint/2010/main" val="972604275"/>
      </p:ext>
    </p:extLst>
  </p:cSld>
  <p:clrMap bg1="lt1" tx1="dk1" bg2="lt2" tx2="dk2" accent1="accent1" accent2="accent2" accent3="accent3" accent4="accent4" accent5="accent5" accent6="accent6" hlink="hlink" folHlink="folHlink"/>
  <p:notesStyle>
    <a:lvl1pPr marL="0" algn="l" defTabSz="914011" rtl="0" eaLnBrk="1" latinLnBrk="0" hangingPunct="1">
      <a:defRPr sz="1200" kern="1200">
        <a:solidFill>
          <a:schemeClr val="tx1"/>
        </a:solidFill>
        <a:latin typeface="+mn-lt"/>
        <a:ea typeface="+mn-ea"/>
        <a:cs typeface="+mn-cs"/>
      </a:defRPr>
    </a:lvl1pPr>
    <a:lvl2pPr marL="457005" algn="l" defTabSz="914011" rtl="0" eaLnBrk="1" latinLnBrk="0" hangingPunct="1">
      <a:defRPr sz="1200" kern="1200">
        <a:solidFill>
          <a:schemeClr val="tx1"/>
        </a:solidFill>
        <a:latin typeface="+mn-lt"/>
        <a:ea typeface="+mn-ea"/>
        <a:cs typeface="+mn-cs"/>
      </a:defRPr>
    </a:lvl2pPr>
    <a:lvl3pPr marL="914011" algn="l" defTabSz="914011" rtl="0" eaLnBrk="1" latinLnBrk="0" hangingPunct="1">
      <a:defRPr sz="1200" kern="1200">
        <a:solidFill>
          <a:schemeClr val="tx1"/>
        </a:solidFill>
        <a:latin typeface="+mn-lt"/>
        <a:ea typeface="+mn-ea"/>
        <a:cs typeface="+mn-cs"/>
      </a:defRPr>
    </a:lvl3pPr>
    <a:lvl4pPr marL="1371016" algn="l" defTabSz="914011" rtl="0" eaLnBrk="1" latinLnBrk="0" hangingPunct="1">
      <a:defRPr sz="1200" kern="1200">
        <a:solidFill>
          <a:schemeClr val="tx1"/>
        </a:solidFill>
        <a:latin typeface="+mn-lt"/>
        <a:ea typeface="+mn-ea"/>
        <a:cs typeface="+mn-cs"/>
      </a:defRPr>
    </a:lvl4pPr>
    <a:lvl5pPr marL="1828019" algn="l" defTabSz="914011" rtl="0" eaLnBrk="1" latinLnBrk="0" hangingPunct="1">
      <a:defRPr sz="1200" kern="1200">
        <a:solidFill>
          <a:schemeClr val="tx1"/>
        </a:solidFill>
        <a:latin typeface="+mn-lt"/>
        <a:ea typeface="+mn-ea"/>
        <a:cs typeface="+mn-cs"/>
      </a:defRPr>
    </a:lvl5pPr>
    <a:lvl6pPr marL="2285024" algn="l" defTabSz="914011" rtl="0" eaLnBrk="1" latinLnBrk="0" hangingPunct="1">
      <a:defRPr sz="1200" kern="1200">
        <a:solidFill>
          <a:schemeClr val="tx1"/>
        </a:solidFill>
        <a:latin typeface="+mn-lt"/>
        <a:ea typeface="+mn-ea"/>
        <a:cs typeface="+mn-cs"/>
      </a:defRPr>
    </a:lvl6pPr>
    <a:lvl7pPr marL="2742031" algn="l" defTabSz="914011" rtl="0" eaLnBrk="1" latinLnBrk="0" hangingPunct="1">
      <a:defRPr sz="1200" kern="1200">
        <a:solidFill>
          <a:schemeClr val="tx1"/>
        </a:solidFill>
        <a:latin typeface="+mn-lt"/>
        <a:ea typeface="+mn-ea"/>
        <a:cs typeface="+mn-cs"/>
      </a:defRPr>
    </a:lvl7pPr>
    <a:lvl8pPr marL="3199035" algn="l" defTabSz="914011" rtl="0" eaLnBrk="1" latinLnBrk="0" hangingPunct="1">
      <a:defRPr sz="1200" kern="1200">
        <a:solidFill>
          <a:schemeClr val="tx1"/>
        </a:solidFill>
        <a:latin typeface="+mn-lt"/>
        <a:ea typeface="+mn-ea"/>
        <a:cs typeface="+mn-cs"/>
      </a:defRPr>
    </a:lvl8pPr>
    <a:lvl9pPr marL="3656040" algn="l" defTabSz="914011"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45920" y="5387342"/>
            <a:ext cx="18653760" cy="11460480"/>
          </a:xfrm>
        </p:spPr>
        <p:txBody>
          <a:bodyPr anchor="b"/>
          <a:lstStyle>
            <a:lvl1pPr algn="ctr">
              <a:defRPr sz="14400"/>
            </a:lvl1pPr>
          </a:lstStyle>
          <a:p>
            <a:r>
              <a:rPr lang="en-US"/>
              <a:t>Click to edit Master title style</a:t>
            </a:r>
            <a:endParaRPr lang="en-US" dirty="0"/>
          </a:p>
        </p:txBody>
      </p:sp>
      <p:sp>
        <p:nvSpPr>
          <p:cNvPr id="3" name="Subtitle 2"/>
          <p:cNvSpPr>
            <a:spLocks noGrp="1"/>
          </p:cNvSpPr>
          <p:nvPr>
            <p:ph type="subTitle" idx="1"/>
          </p:nvPr>
        </p:nvSpPr>
        <p:spPr>
          <a:xfrm>
            <a:off x="2743200" y="17289782"/>
            <a:ext cx="16459200" cy="7947658"/>
          </a:xfrm>
        </p:spPr>
        <p:txBody>
          <a:bodyPr/>
          <a:lstStyle>
            <a:lvl1pPr marL="0" indent="0" algn="ctr">
              <a:buNone/>
              <a:defRPr sz="5760"/>
            </a:lvl1pPr>
            <a:lvl2pPr marL="1097280" indent="0" algn="ctr">
              <a:buNone/>
              <a:defRPr sz="4800"/>
            </a:lvl2pPr>
            <a:lvl3pPr marL="2194560" indent="0" algn="ctr">
              <a:buNone/>
              <a:defRPr sz="4320"/>
            </a:lvl3pPr>
            <a:lvl4pPr marL="3291840" indent="0" algn="ctr">
              <a:buNone/>
              <a:defRPr sz="3840"/>
            </a:lvl4pPr>
            <a:lvl5pPr marL="4389120" indent="0" algn="ctr">
              <a:buNone/>
              <a:defRPr sz="3840"/>
            </a:lvl5pPr>
            <a:lvl6pPr marL="5486400" indent="0" algn="ctr">
              <a:buNone/>
              <a:defRPr sz="3840"/>
            </a:lvl6pPr>
            <a:lvl7pPr marL="6583680" indent="0" algn="ctr">
              <a:buNone/>
              <a:defRPr sz="3840"/>
            </a:lvl7pPr>
            <a:lvl8pPr marL="7680960" indent="0" algn="ctr">
              <a:buNone/>
              <a:defRPr sz="3840"/>
            </a:lvl8pPr>
            <a:lvl9pPr marL="8778240" indent="0" algn="ctr">
              <a:buNone/>
              <a:defRPr sz="38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5AB08D-4251-4AD8-8B5F-6E51245DFE14}"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3800411406"/>
      </p:ext>
    </p:extLst>
  </p:cSld>
  <p:clrMapOvr>
    <a:masterClrMapping/>
  </p:clrMapOvr>
  <p:extLst>
    <p:ext uri="{DCECCB84-F9BA-43D5-87BE-67443E8EF086}">
      <p15:sldGuideLst xmlns:p15="http://schemas.microsoft.com/office/powerpoint/2012/main">
        <p15:guide id="1" orient="horz" pos="3043">
          <p15:clr>
            <a:srgbClr val="FBAE40"/>
          </p15:clr>
        </p15:guide>
        <p15:guide id="2"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B08D-4251-4AD8-8B5F-6E51245DFE14}"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533434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704821" y="1752600"/>
            <a:ext cx="473202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08761" y="1752600"/>
            <a:ext cx="1392174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B08D-4251-4AD8-8B5F-6E51245DFE14}"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30569488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5AB08D-4251-4AD8-8B5F-6E51245DFE14}"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2371251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97331" y="8206749"/>
            <a:ext cx="18928080" cy="13693138"/>
          </a:xfrm>
        </p:spPr>
        <p:txBody>
          <a:bodyPr anchor="b"/>
          <a:lstStyle>
            <a:lvl1pPr>
              <a:defRPr sz="14400"/>
            </a:lvl1pPr>
          </a:lstStyle>
          <a:p>
            <a:r>
              <a:rPr lang="en-US"/>
              <a:t>Click to edit Master title style</a:t>
            </a:r>
            <a:endParaRPr lang="en-US" dirty="0"/>
          </a:p>
        </p:txBody>
      </p:sp>
      <p:sp>
        <p:nvSpPr>
          <p:cNvPr id="3" name="Text Placeholder 2"/>
          <p:cNvSpPr>
            <a:spLocks noGrp="1"/>
          </p:cNvSpPr>
          <p:nvPr>
            <p:ph type="body" idx="1"/>
          </p:nvPr>
        </p:nvSpPr>
        <p:spPr>
          <a:xfrm>
            <a:off x="1497331" y="22029429"/>
            <a:ext cx="18928080" cy="7200898"/>
          </a:xfrm>
        </p:spPr>
        <p:txBody>
          <a:bodyPr/>
          <a:lstStyle>
            <a:lvl1pPr marL="0" indent="0">
              <a:buNone/>
              <a:defRPr sz="5760">
                <a:solidFill>
                  <a:schemeClr val="tx1"/>
                </a:solidFill>
              </a:defRPr>
            </a:lvl1pPr>
            <a:lvl2pPr marL="1097280" indent="0">
              <a:buNone/>
              <a:defRPr sz="4800">
                <a:solidFill>
                  <a:schemeClr val="tx1">
                    <a:tint val="75000"/>
                  </a:schemeClr>
                </a:solidFill>
              </a:defRPr>
            </a:lvl2pPr>
            <a:lvl3pPr marL="2194560" indent="0">
              <a:buNone/>
              <a:defRPr sz="4320">
                <a:solidFill>
                  <a:schemeClr val="tx1">
                    <a:tint val="75000"/>
                  </a:schemeClr>
                </a:solidFill>
              </a:defRPr>
            </a:lvl3pPr>
            <a:lvl4pPr marL="3291840" indent="0">
              <a:buNone/>
              <a:defRPr sz="3840">
                <a:solidFill>
                  <a:schemeClr val="tx1">
                    <a:tint val="75000"/>
                  </a:schemeClr>
                </a:solidFill>
              </a:defRPr>
            </a:lvl4pPr>
            <a:lvl5pPr marL="4389120" indent="0">
              <a:buNone/>
              <a:defRPr sz="3840">
                <a:solidFill>
                  <a:schemeClr val="tx1">
                    <a:tint val="75000"/>
                  </a:schemeClr>
                </a:solidFill>
              </a:defRPr>
            </a:lvl5pPr>
            <a:lvl6pPr marL="5486400" indent="0">
              <a:buNone/>
              <a:defRPr sz="3840">
                <a:solidFill>
                  <a:schemeClr val="tx1">
                    <a:tint val="75000"/>
                  </a:schemeClr>
                </a:solidFill>
              </a:defRPr>
            </a:lvl6pPr>
            <a:lvl7pPr marL="6583680" indent="0">
              <a:buNone/>
              <a:defRPr sz="3840">
                <a:solidFill>
                  <a:schemeClr val="tx1">
                    <a:tint val="75000"/>
                  </a:schemeClr>
                </a:solidFill>
              </a:defRPr>
            </a:lvl7pPr>
            <a:lvl8pPr marL="7680960" indent="0">
              <a:buNone/>
              <a:defRPr sz="3840">
                <a:solidFill>
                  <a:schemeClr val="tx1">
                    <a:tint val="75000"/>
                  </a:schemeClr>
                </a:solidFill>
              </a:defRPr>
            </a:lvl8pPr>
            <a:lvl9pPr marL="8778240" indent="0">
              <a:buNone/>
              <a:defRPr sz="38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5AB08D-4251-4AD8-8B5F-6E51245DFE14}"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3592133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08760" y="8763000"/>
            <a:ext cx="93268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1109960" y="8763000"/>
            <a:ext cx="93268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5AB08D-4251-4AD8-8B5F-6E51245DFE14}"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2244424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1618" y="1752607"/>
            <a:ext cx="189280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11621" y="8069582"/>
            <a:ext cx="9284016" cy="3954778"/>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a:t>Edit Master text styles</a:t>
            </a:r>
          </a:p>
        </p:txBody>
      </p:sp>
      <p:sp>
        <p:nvSpPr>
          <p:cNvPr id="4" name="Content Placeholder 3"/>
          <p:cNvSpPr>
            <a:spLocks noGrp="1"/>
          </p:cNvSpPr>
          <p:nvPr>
            <p:ph sz="half" idx="2"/>
          </p:nvPr>
        </p:nvSpPr>
        <p:spPr>
          <a:xfrm>
            <a:off x="1511621" y="12024360"/>
            <a:ext cx="928401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1109961" y="8069582"/>
            <a:ext cx="9329738" cy="3954778"/>
          </a:xfrm>
        </p:spPr>
        <p:txBody>
          <a:bodyPr anchor="b"/>
          <a:lstStyle>
            <a:lvl1pPr marL="0" indent="0">
              <a:buNone/>
              <a:defRPr sz="5760" b="1"/>
            </a:lvl1pPr>
            <a:lvl2pPr marL="1097280" indent="0">
              <a:buNone/>
              <a:defRPr sz="4800" b="1"/>
            </a:lvl2pPr>
            <a:lvl3pPr marL="2194560" indent="0">
              <a:buNone/>
              <a:defRPr sz="4320" b="1"/>
            </a:lvl3pPr>
            <a:lvl4pPr marL="3291840" indent="0">
              <a:buNone/>
              <a:defRPr sz="3840" b="1"/>
            </a:lvl4pPr>
            <a:lvl5pPr marL="4389120" indent="0">
              <a:buNone/>
              <a:defRPr sz="3840" b="1"/>
            </a:lvl5pPr>
            <a:lvl6pPr marL="5486400" indent="0">
              <a:buNone/>
              <a:defRPr sz="3840" b="1"/>
            </a:lvl6pPr>
            <a:lvl7pPr marL="6583680" indent="0">
              <a:buNone/>
              <a:defRPr sz="3840" b="1"/>
            </a:lvl7pPr>
            <a:lvl8pPr marL="7680960" indent="0">
              <a:buNone/>
              <a:defRPr sz="3840" b="1"/>
            </a:lvl8pPr>
            <a:lvl9pPr marL="8778240" indent="0">
              <a:buNone/>
              <a:defRPr sz="3840" b="1"/>
            </a:lvl9pPr>
          </a:lstStyle>
          <a:p>
            <a:pPr lvl="0"/>
            <a:r>
              <a:rPr lang="en-US"/>
              <a:t>Edit Master text styles</a:t>
            </a:r>
          </a:p>
        </p:txBody>
      </p:sp>
      <p:sp>
        <p:nvSpPr>
          <p:cNvPr id="6" name="Content Placeholder 5"/>
          <p:cNvSpPr>
            <a:spLocks noGrp="1"/>
          </p:cNvSpPr>
          <p:nvPr>
            <p:ph sz="quarter" idx="4"/>
          </p:nvPr>
        </p:nvSpPr>
        <p:spPr>
          <a:xfrm>
            <a:off x="11109961" y="12024360"/>
            <a:ext cx="9329738"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5AB08D-4251-4AD8-8B5F-6E51245DFE14}" type="datetimeFigureOut">
              <a:rPr lang="en-US" smtClean="0"/>
              <a:t>5/23/2018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2255013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5AB08D-4251-4AD8-8B5F-6E51245DFE14}" type="datetimeFigureOut">
              <a:rPr lang="en-US" smtClean="0"/>
              <a:t>5/23/2018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2586894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AB08D-4251-4AD8-8B5F-6E51245DFE14}" type="datetimeFigureOut">
              <a:rPr lang="en-US" smtClean="0"/>
              <a:t>5/23/2018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3116539848"/>
      </p:ext>
    </p:extLst>
  </p:cSld>
  <p:clrMapOvr>
    <a:masterClrMapping/>
  </p:clrMapOvr>
  <p:extLst>
    <p:ext uri="{DCECCB84-F9BA-43D5-87BE-67443E8EF086}">
      <p15:sldGuideLst xmlns:p15="http://schemas.microsoft.com/office/powerpoint/2012/main">
        <p15:guide id="1" pos="3600">
          <p15:clr>
            <a:srgbClr val="FBAE40"/>
          </p15:clr>
        </p15:guide>
        <p15:guide id="2" pos="2700">
          <p15:clr>
            <a:srgbClr val="FBAE40"/>
          </p15:clr>
        </p15:guide>
        <p15:guide id="3" pos="202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2194560"/>
            <a:ext cx="7078027" cy="7680960"/>
          </a:xfrm>
        </p:spPr>
        <p:txBody>
          <a:bodyPr anchor="b"/>
          <a:lstStyle>
            <a:lvl1pPr>
              <a:defRPr sz="7680"/>
            </a:lvl1pPr>
          </a:lstStyle>
          <a:p>
            <a:r>
              <a:rPr lang="en-US"/>
              <a:t>Click to edit Master title style</a:t>
            </a:r>
            <a:endParaRPr lang="en-US" dirty="0"/>
          </a:p>
        </p:txBody>
      </p:sp>
      <p:sp>
        <p:nvSpPr>
          <p:cNvPr id="3" name="Content Placeholder 2"/>
          <p:cNvSpPr>
            <a:spLocks noGrp="1"/>
          </p:cNvSpPr>
          <p:nvPr>
            <p:ph idx="1"/>
          </p:nvPr>
        </p:nvSpPr>
        <p:spPr>
          <a:xfrm>
            <a:off x="9329738" y="4739647"/>
            <a:ext cx="11109960" cy="23393400"/>
          </a:xfrm>
        </p:spPr>
        <p:txBody>
          <a:bodyPr/>
          <a:lstStyle>
            <a:lvl1pPr>
              <a:defRPr sz="7680"/>
            </a:lvl1pPr>
            <a:lvl2pPr>
              <a:defRPr sz="6720"/>
            </a:lvl2pPr>
            <a:lvl3pPr>
              <a:defRPr sz="5760"/>
            </a:lvl3pPr>
            <a:lvl4pPr>
              <a:defRPr sz="4800"/>
            </a:lvl4pPr>
            <a:lvl5pPr>
              <a:defRPr sz="4800"/>
            </a:lvl5pPr>
            <a:lvl6pPr>
              <a:defRPr sz="4800"/>
            </a:lvl6pPr>
            <a:lvl7pPr>
              <a:defRPr sz="4800"/>
            </a:lvl7pPr>
            <a:lvl8pPr>
              <a:defRPr sz="4800"/>
            </a:lvl8pPr>
            <a:lvl9pPr>
              <a:defRPr sz="4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11619" y="9875520"/>
            <a:ext cx="7078027" cy="18295622"/>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a:t>Edit Master text styles</a:t>
            </a:r>
          </a:p>
        </p:txBody>
      </p:sp>
      <p:sp>
        <p:nvSpPr>
          <p:cNvPr id="5" name="Date Placeholder 4"/>
          <p:cNvSpPr>
            <a:spLocks noGrp="1"/>
          </p:cNvSpPr>
          <p:nvPr>
            <p:ph type="dt" sz="half" idx="10"/>
          </p:nvPr>
        </p:nvSpPr>
        <p:spPr/>
        <p:txBody>
          <a:bodyPr/>
          <a:lstStyle/>
          <a:p>
            <a:fld id="{A05AB08D-4251-4AD8-8B5F-6E51245DFE14}"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1184474790"/>
      </p:ext>
    </p:extLst>
  </p:cSld>
  <p:clrMapOvr>
    <a:masterClrMapping/>
  </p:clrMapOvr>
  <p:extLst>
    <p:ext uri="{DCECCB84-F9BA-43D5-87BE-67443E8EF086}">
      <p15:sldGuideLst xmlns:p15="http://schemas.microsoft.com/office/powerpoint/2012/main">
        <p15:guide id="1" pos="3600">
          <p15:clr>
            <a:srgbClr val="FBAE40"/>
          </p15:clr>
        </p15:guide>
        <p15:guide id="2" pos="2700">
          <p15:clr>
            <a:srgbClr val="FBAE40"/>
          </p15:clr>
        </p15:guide>
        <p15:guide id="3" pos="202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2194560"/>
            <a:ext cx="7078027" cy="7680960"/>
          </a:xfrm>
        </p:spPr>
        <p:txBody>
          <a:bodyPr anchor="b"/>
          <a:lstStyle>
            <a:lvl1pPr>
              <a:defRPr sz="7680"/>
            </a:lvl1pPr>
          </a:lstStyle>
          <a:p>
            <a:r>
              <a:rPr lang="en-US"/>
              <a:t>Click to edit Master title style</a:t>
            </a:r>
            <a:endParaRPr lang="en-US" dirty="0"/>
          </a:p>
        </p:txBody>
      </p:sp>
      <p:sp>
        <p:nvSpPr>
          <p:cNvPr id="3" name="Picture Placeholder 2"/>
          <p:cNvSpPr>
            <a:spLocks noGrp="1" noChangeAspect="1"/>
          </p:cNvSpPr>
          <p:nvPr>
            <p:ph type="pic" idx="1"/>
          </p:nvPr>
        </p:nvSpPr>
        <p:spPr>
          <a:xfrm>
            <a:off x="9329738" y="4739647"/>
            <a:ext cx="11109960" cy="23393400"/>
          </a:xfrm>
        </p:spPr>
        <p:txBody>
          <a:bodyPr anchor="t"/>
          <a:lstStyle>
            <a:lvl1pPr marL="0" indent="0">
              <a:buNone/>
              <a:defRPr sz="7680"/>
            </a:lvl1pPr>
            <a:lvl2pPr marL="1097280" indent="0">
              <a:buNone/>
              <a:defRPr sz="6720"/>
            </a:lvl2pPr>
            <a:lvl3pPr marL="2194560" indent="0">
              <a:buNone/>
              <a:defRPr sz="5760"/>
            </a:lvl3pPr>
            <a:lvl4pPr marL="3291840" indent="0">
              <a:buNone/>
              <a:defRPr sz="4800"/>
            </a:lvl4pPr>
            <a:lvl5pPr marL="4389120" indent="0">
              <a:buNone/>
              <a:defRPr sz="4800"/>
            </a:lvl5pPr>
            <a:lvl6pPr marL="5486400" indent="0">
              <a:buNone/>
              <a:defRPr sz="4800"/>
            </a:lvl6pPr>
            <a:lvl7pPr marL="6583680" indent="0">
              <a:buNone/>
              <a:defRPr sz="4800"/>
            </a:lvl7pPr>
            <a:lvl8pPr marL="7680960" indent="0">
              <a:buNone/>
              <a:defRPr sz="4800"/>
            </a:lvl8pPr>
            <a:lvl9pPr marL="8778240" indent="0">
              <a:buNone/>
              <a:defRPr sz="4800"/>
            </a:lvl9pPr>
          </a:lstStyle>
          <a:p>
            <a:r>
              <a:rPr lang="en-US"/>
              <a:t>Click icon to add picture</a:t>
            </a:r>
            <a:endParaRPr lang="en-US" dirty="0"/>
          </a:p>
        </p:txBody>
      </p:sp>
      <p:sp>
        <p:nvSpPr>
          <p:cNvPr id="4" name="Text Placeholder 3"/>
          <p:cNvSpPr>
            <a:spLocks noGrp="1"/>
          </p:cNvSpPr>
          <p:nvPr>
            <p:ph type="body" sz="half" idx="2"/>
          </p:nvPr>
        </p:nvSpPr>
        <p:spPr>
          <a:xfrm>
            <a:off x="1511619" y="9875520"/>
            <a:ext cx="7078027" cy="18295622"/>
          </a:xfrm>
        </p:spPr>
        <p:txBody>
          <a:bodyPr/>
          <a:lstStyle>
            <a:lvl1pPr marL="0" indent="0">
              <a:buNone/>
              <a:defRPr sz="3840"/>
            </a:lvl1pPr>
            <a:lvl2pPr marL="1097280" indent="0">
              <a:buNone/>
              <a:defRPr sz="3360"/>
            </a:lvl2pPr>
            <a:lvl3pPr marL="2194560" indent="0">
              <a:buNone/>
              <a:defRPr sz="2880"/>
            </a:lvl3pPr>
            <a:lvl4pPr marL="3291840" indent="0">
              <a:buNone/>
              <a:defRPr sz="2400"/>
            </a:lvl4pPr>
            <a:lvl5pPr marL="4389120" indent="0">
              <a:buNone/>
              <a:defRPr sz="2400"/>
            </a:lvl5pPr>
            <a:lvl6pPr marL="5486400" indent="0">
              <a:buNone/>
              <a:defRPr sz="2400"/>
            </a:lvl6pPr>
            <a:lvl7pPr marL="6583680" indent="0">
              <a:buNone/>
              <a:defRPr sz="2400"/>
            </a:lvl7pPr>
            <a:lvl8pPr marL="7680960" indent="0">
              <a:buNone/>
              <a:defRPr sz="2400"/>
            </a:lvl8pPr>
            <a:lvl9pPr marL="8778240" indent="0">
              <a:buNone/>
              <a:defRPr sz="2400"/>
            </a:lvl9pPr>
          </a:lstStyle>
          <a:p>
            <a:pPr lvl="0"/>
            <a:r>
              <a:rPr lang="en-US"/>
              <a:t>Edit Master text styles</a:t>
            </a:r>
          </a:p>
        </p:txBody>
      </p:sp>
      <p:sp>
        <p:nvSpPr>
          <p:cNvPr id="5" name="Date Placeholder 4"/>
          <p:cNvSpPr>
            <a:spLocks noGrp="1"/>
          </p:cNvSpPr>
          <p:nvPr>
            <p:ph type="dt" sz="half" idx="10"/>
          </p:nvPr>
        </p:nvSpPr>
        <p:spPr/>
        <p:txBody>
          <a:bodyPr/>
          <a:lstStyle/>
          <a:p>
            <a:fld id="{A05AB08D-4251-4AD8-8B5F-6E51245DFE14}"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42D6F-17D1-4FAC-8457-4554AEB84580}" type="slidenum">
              <a:rPr lang="en-US" smtClean="0"/>
              <a:t>‹#›</a:t>
            </a:fld>
            <a:endParaRPr lang="en-US"/>
          </a:p>
        </p:txBody>
      </p:sp>
    </p:spTree>
    <p:extLst>
      <p:ext uri="{BB962C8B-B14F-4D97-AF65-F5344CB8AC3E}">
        <p14:creationId xmlns:p14="http://schemas.microsoft.com/office/powerpoint/2010/main" val="4016338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08760" y="1752607"/>
            <a:ext cx="189280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08760" y="8763000"/>
            <a:ext cx="189280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508760" y="30510487"/>
            <a:ext cx="4937760" cy="1752600"/>
          </a:xfrm>
          <a:prstGeom prst="rect">
            <a:avLst/>
          </a:prstGeom>
        </p:spPr>
        <p:txBody>
          <a:bodyPr vert="horz" lIns="91440" tIns="45720" rIns="91440" bIns="45720" rtlCol="0" anchor="ctr"/>
          <a:lstStyle>
            <a:lvl1pPr algn="l">
              <a:defRPr sz="2880">
                <a:solidFill>
                  <a:schemeClr val="tx1">
                    <a:tint val="75000"/>
                  </a:schemeClr>
                </a:solidFill>
              </a:defRPr>
            </a:lvl1pPr>
          </a:lstStyle>
          <a:p>
            <a:fld id="{A05AB08D-4251-4AD8-8B5F-6E51245DFE14}" type="datetimeFigureOut">
              <a:rPr lang="en-US" smtClean="0"/>
              <a:t>5/23/2018</a:t>
            </a:fld>
            <a:endParaRPr lang="en-US"/>
          </a:p>
        </p:txBody>
      </p:sp>
      <p:sp>
        <p:nvSpPr>
          <p:cNvPr id="5" name="Footer Placeholder 4"/>
          <p:cNvSpPr>
            <a:spLocks noGrp="1"/>
          </p:cNvSpPr>
          <p:nvPr>
            <p:ph type="ftr" sz="quarter" idx="3"/>
          </p:nvPr>
        </p:nvSpPr>
        <p:spPr>
          <a:xfrm>
            <a:off x="7269480" y="30510487"/>
            <a:ext cx="7406640" cy="1752600"/>
          </a:xfrm>
          <a:prstGeom prst="rect">
            <a:avLst/>
          </a:prstGeom>
        </p:spPr>
        <p:txBody>
          <a:bodyPr vert="horz" lIns="91440" tIns="45720" rIns="91440" bIns="45720" rtlCol="0" anchor="ctr"/>
          <a:lstStyle>
            <a:lvl1pPr algn="ctr">
              <a:defRPr sz="28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499080" y="30510487"/>
            <a:ext cx="4937760" cy="1752600"/>
          </a:xfrm>
          <a:prstGeom prst="rect">
            <a:avLst/>
          </a:prstGeom>
        </p:spPr>
        <p:txBody>
          <a:bodyPr vert="horz" lIns="91440" tIns="45720" rIns="91440" bIns="45720" rtlCol="0" anchor="ctr"/>
          <a:lstStyle>
            <a:lvl1pPr algn="r">
              <a:defRPr sz="2880">
                <a:solidFill>
                  <a:schemeClr val="tx1">
                    <a:tint val="75000"/>
                  </a:schemeClr>
                </a:solidFill>
              </a:defRPr>
            </a:lvl1pPr>
          </a:lstStyle>
          <a:p>
            <a:fld id="{88242D6F-17D1-4FAC-8457-4554AEB84580}" type="slidenum">
              <a:rPr lang="en-US" smtClean="0"/>
              <a:t>‹#›</a:t>
            </a:fld>
            <a:endParaRPr lang="en-US"/>
          </a:p>
        </p:txBody>
      </p:sp>
    </p:spTree>
    <p:extLst>
      <p:ext uri="{BB962C8B-B14F-4D97-AF65-F5344CB8AC3E}">
        <p14:creationId xmlns:p14="http://schemas.microsoft.com/office/powerpoint/2010/main" val="304710850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2194560" rtl="0" eaLnBrk="1" latinLnBrk="0" hangingPunct="1">
        <a:lnSpc>
          <a:spcPct val="90000"/>
        </a:lnSpc>
        <a:spcBef>
          <a:spcPct val="0"/>
        </a:spcBef>
        <a:buNone/>
        <a:defRPr sz="10560" kern="1200">
          <a:solidFill>
            <a:schemeClr val="tx1"/>
          </a:solidFill>
          <a:latin typeface="+mj-lt"/>
          <a:ea typeface="+mj-ea"/>
          <a:cs typeface="+mj-cs"/>
        </a:defRPr>
      </a:lvl1pPr>
    </p:titleStyle>
    <p:bodyStyle>
      <a:lvl1pPr marL="548640" indent="-548640" algn="l" defTabSz="2194560" rtl="0" eaLnBrk="1" latinLnBrk="0" hangingPunct="1">
        <a:lnSpc>
          <a:spcPct val="90000"/>
        </a:lnSpc>
        <a:spcBef>
          <a:spcPts val="2400"/>
        </a:spcBef>
        <a:buFont typeface="Arial" panose="020B0604020202020204" pitchFamily="34" charset="0"/>
        <a:buChar char="•"/>
        <a:defRPr sz="6720" kern="1200">
          <a:solidFill>
            <a:schemeClr val="tx1"/>
          </a:solidFill>
          <a:latin typeface="+mn-lt"/>
          <a:ea typeface="+mn-ea"/>
          <a:cs typeface="+mn-cs"/>
        </a:defRPr>
      </a:lvl1pPr>
      <a:lvl2pPr marL="1645920" indent="-548640" algn="l" defTabSz="2194560" rtl="0" eaLnBrk="1" latinLnBrk="0" hangingPunct="1">
        <a:lnSpc>
          <a:spcPct val="90000"/>
        </a:lnSpc>
        <a:spcBef>
          <a:spcPts val="1200"/>
        </a:spcBef>
        <a:buFont typeface="Arial" panose="020B0604020202020204" pitchFamily="34" charset="0"/>
        <a:buChar char="•"/>
        <a:defRPr sz="5760" kern="1200">
          <a:solidFill>
            <a:schemeClr val="tx1"/>
          </a:solidFill>
          <a:latin typeface="+mn-lt"/>
          <a:ea typeface="+mn-ea"/>
          <a:cs typeface="+mn-cs"/>
        </a:defRPr>
      </a:lvl2pPr>
      <a:lvl3pPr marL="2743200" indent="-548640" algn="l" defTabSz="2194560" rtl="0" eaLnBrk="1" latinLnBrk="0" hangingPunct="1">
        <a:lnSpc>
          <a:spcPct val="90000"/>
        </a:lnSpc>
        <a:spcBef>
          <a:spcPts val="1200"/>
        </a:spcBef>
        <a:buFont typeface="Arial" panose="020B0604020202020204" pitchFamily="34" charset="0"/>
        <a:buChar char="•"/>
        <a:defRPr sz="4800" kern="1200">
          <a:solidFill>
            <a:schemeClr val="tx1"/>
          </a:solidFill>
          <a:latin typeface="+mn-lt"/>
          <a:ea typeface="+mn-ea"/>
          <a:cs typeface="+mn-cs"/>
        </a:defRPr>
      </a:lvl3pPr>
      <a:lvl4pPr marL="38404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4pPr>
      <a:lvl5pPr marL="493776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5pPr>
      <a:lvl6pPr marL="603504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6pPr>
      <a:lvl7pPr marL="713232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7pPr>
      <a:lvl8pPr marL="822960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8pPr>
      <a:lvl9pPr marL="9326880" indent="-548640" algn="l" defTabSz="2194560" rtl="0" eaLnBrk="1" latinLnBrk="0" hangingPunct="1">
        <a:lnSpc>
          <a:spcPct val="90000"/>
        </a:lnSpc>
        <a:spcBef>
          <a:spcPts val="1200"/>
        </a:spcBef>
        <a:buFont typeface="Arial" panose="020B0604020202020204" pitchFamily="34" charset="0"/>
        <a:buChar char="•"/>
        <a:defRPr sz="4320" kern="1200">
          <a:solidFill>
            <a:schemeClr val="tx1"/>
          </a:solidFill>
          <a:latin typeface="+mn-lt"/>
          <a:ea typeface="+mn-ea"/>
          <a:cs typeface="+mn-cs"/>
        </a:defRPr>
      </a:lvl9pPr>
    </p:bodyStyle>
    <p:otherStyle>
      <a:defPPr>
        <a:defRPr lang="en-US"/>
      </a:defPPr>
      <a:lvl1pPr marL="0" algn="l" defTabSz="2194560" rtl="0" eaLnBrk="1" latinLnBrk="0" hangingPunct="1">
        <a:defRPr sz="4320" kern="1200">
          <a:solidFill>
            <a:schemeClr val="tx1"/>
          </a:solidFill>
          <a:latin typeface="+mn-lt"/>
          <a:ea typeface="+mn-ea"/>
          <a:cs typeface="+mn-cs"/>
        </a:defRPr>
      </a:lvl1pPr>
      <a:lvl2pPr marL="1097280" algn="l" defTabSz="2194560" rtl="0" eaLnBrk="1" latinLnBrk="0" hangingPunct="1">
        <a:defRPr sz="4320" kern="1200">
          <a:solidFill>
            <a:schemeClr val="tx1"/>
          </a:solidFill>
          <a:latin typeface="+mn-lt"/>
          <a:ea typeface="+mn-ea"/>
          <a:cs typeface="+mn-cs"/>
        </a:defRPr>
      </a:lvl2pPr>
      <a:lvl3pPr marL="2194560" algn="l" defTabSz="2194560" rtl="0" eaLnBrk="1" latinLnBrk="0" hangingPunct="1">
        <a:defRPr sz="4320" kern="1200">
          <a:solidFill>
            <a:schemeClr val="tx1"/>
          </a:solidFill>
          <a:latin typeface="+mn-lt"/>
          <a:ea typeface="+mn-ea"/>
          <a:cs typeface="+mn-cs"/>
        </a:defRPr>
      </a:lvl3pPr>
      <a:lvl4pPr marL="3291840" algn="l" defTabSz="2194560" rtl="0" eaLnBrk="1" latinLnBrk="0" hangingPunct="1">
        <a:defRPr sz="4320" kern="1200">
          <a:solidFill>
            <a:schemeClr val="tx1"/>
          </a:solidFill>
          <a:latin typeface="+mn-lt"/>
          <a:ea typeface="+mn-ea"/>
          <a:cs typeface="+mn-cs"/>
        </a:defRPr>
      </a:lvl4pPr>
      <a:lvl5pPr marL="4389120" algn="l" defTabSz="2194560" rtl="0" eaLnBrk="1" latinLnBrk="0" hangingPunct="1">
        <a:defRPr sz="4320" kern="1200">
          <a:solidFill>
            <a:schemeClr val="tx1"/>
          </a:solidFill>
          <a:latin typeface="+mn-lt"/>
          <a:ea typeface="+mn-ea"/>
          <a:cs typeface="+mn-cs"/>
        </a:defRPr>
      </a:lvl5pPr>
      <a:lvl6pPr marL="5486400" algn="l" defTabSz="2194560" rtl="0" eaLnBrk="1" latinLnBrk="0" hangingPunct="1">
        <a:defRPr sz="4320" kern="1200">
          <a:solidFill>
            <a:schemeClr val="tx1"/>
          </a:solidFill>
          <a:latin typeface="+mn-lt"/>
          <a:ea typeface="+mn-ea"/>
          <a:cs typeface="+mn-cs"/>
        </a:defRPr>
      </a:lvl6pPr>
      <a:lvl7pPr marL="6583680" algn="l" defTabSz="2194560" rtl="0" eaLnBrk="1" latinLnBrk="0" hangingPunct="1">
        <a:defRPr sz="4320" kern="1200">
          <a:solidFill>
            <a:schemeClr val="tx1"/>
          </a:solidFill>
          <a:latin typeface="+mn-lt"/>
          <a:ea typeface="+mn-ea"/>
          <a:cs typeface="+mn-cs"/>
        </a:defRPr>
      </a:lvl7pPr>
      <a:lvl8pPr marL="7680960" algn="l" defTabSz="2194560" rtl="0" eaLnBrk="1" latinLnBrk="0" hangingPunct="1">
        <a:defRPr sz="4320" kern="1200">
          <a:solidFill>
            <a:schemeClr val="tx1"/>
          </a:solidFill>
          <a:latin typeface="+mn-lt"/>
          <a:ea typeface="+mn-ea"/>
          <a:cs typeface="+mn-cs"/>
        </a:defRPr>
      </a:lvl8pPr>
      <a:lvl9pPr marL="8778240" algn="l" defTabSz="2194560" rtl="0" eaLnBrk="1" latinLnBrk="0" hangingPunct="1">
        <a:defRPr sz="432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32">
          <p15:clr>
            <a:srgbClr val="F26B43"/>
          </p15:clr>
        </p15:guide>
        <p15:guide id="2" pos="2945">
          <p15:clr>
            <a:srgbClr val="F26B43"/>
          </p15:clr>
        </p15:guide>
        <p15:guide id="3" pos="3200">
          <p15:clr>
            <a:srgbClr val="F26B43"/>
          </p15:clr>
        </p15:guide>
        <p15:guide id="4" pos="4913">
          <p15:clr>
            <a:srgbClr val="F26B43"/>
          </p15:clr>
        </p15:guide>
        <p15:guide id="5" pos="161">
          <p15:clr>
            <a:srgbClr val="F26B43"/>
          </p15:clr>
        </p15:guide>
        <p15:guide id="6" orient="horz" pos="2971">
          <p15:clr>
            <a:srgbClr val="F26B43"/>
          </p15:clr>
        </p15:guide>
        <p15:guide id="7" orient="horz" pos="2880">
          <p15:clr>
            <a:srgbClr val="F26B43"/>
          </p15:clr>
        </p15:guide>
        <p15:guide id="8" orient="horz" pos="271">
          <p15:clr>
            <a:srgbClr val="F26B43"/>
          </p15:clr>
        </p15:guide>
        <p15:guide id="9" orient="horz" pos="1620">
          <p15:clr>
            <a:srgbClr val="F26B43"/>
          </p15:clr>
        </p15:guide>
        <p15:guide id="10" pos="924">
          <p15:clr>
            <a:srgbClr val="F26B43"/>
          </p15:clr>
        </p15:guide>
        <p15:guide id="11" pos="2208">
          <p15:clr>
            <a:srgbClr val="F26B43"/>
          </p15:clr>
        </p15:guide>
        <p15:guide id="12" pos="2400">
          <p15:clr>
            <a:srgbClr val="F26B43"/>
          </p15:clr>
        </p15:guide>
        <p15:guide id="13" pos="3684">
          <p15:clr>
            <a:srgbClr val="F26B43"/>
          </p15:clr>
        </p15:guide>
        <p15:guide id="14" pos="120">
          <p15:clr>
            <a:srgbClr val="F26B43"/>
          </p15:clr>
        </p15:guide>
        <p15:guide id="15" pos="694">
          <p15:clr>
            <a:srgbClr val="F26B43"/>
          </p15:clr>
        </p15:guide>
        <p15:guide id="16" orient="horz" pos="3960">
          <p15:clr>
            <a:srgbClr val="F26B43"/>
          </p15:clr>
        </p15:guide>
        <p15:guide id="17" orient="horz" pos="3840">
          <p15:clr>
            <a:srgbClr val="F26B43"/>
          </p15:clr>
        </p15:guide>
        <p15:guide id="18" pos="1656">
          <p15:clr>
            <a:srgbClr val="F26B43"/>
          </p15:clr>
        </p15:guide>
        <p15:guide id="19" pos="1800">
          <p15:clr>
            <a:srgbClr val="F26B43"/>
          </p15:clr>
        </p15:guide>
        <p15:guide id="20" orient="horz" pos="360">
          <p15:clr>
            <a:srgbClr val="F26B43"/>
          </p15:clr>
        </p15:guide>
        <p15:guide id="21" pos="2764">
          <p15:clr>
            <a:srgbClr val="F26B43"/>
          </p15:clr>
        </p15:guide>
        <p15:guide id="22" pos="91">
          <p15:clr>
            <a:srgbClr val="F26B43"/>
          </p15:clr>
        </p15:guide>
        <p15:guide id="23" orient="horz" pos="2160">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4DB53D-C549-492E-9631-92B5CE35022F}"/>
              </a:ext>
            </a:extLst>
          </p:cNvPr>
          <p:cNvSpPr txBox="1"/>
          <p:nvPr/>
        </p:nvSpPr>
        <p:spPr>
          <a:xfrm>
            <a:off x="0" y="455466"/>
            <a:ext cx="21945600" cy="2923877"/>
          </a:xfrm>
          <a:prstGeom prst="rect">
            <a:avLst/>
          </a:prstGeom>
          <a:solidFill>
            <a:schemeClr val="accent6"/>
          </a:solidFill>
        </p:spPr>
        <p:txBody>
          <a:bodyPr wrap="square" rtlCol="0">
            <a:spAutoFit/>
          </a:bodyPr>
          <a:lstStyle/>
          <a:p>
            <a:pPr algn="ctr"/>
            <a:r>
              <a:rPr lang="en-US" sz="4800" b="1" cap="all" dirty="0">
                <a:solidFill>
                  <a:schemeClr val="bg1"/>
                </a:solidFill>
                <a:latin typeface="Arial" panose="020B0604020202020204" pitchFamily="34" charset="0"/>
                <a:cs typeface="Arial" panose="020B0604020202020204" pitchFamily="34" charset="0"/>
              </a:rPr>
              <a:t>How Society is Racialized in America: A Content Analysis on Sherman Alexie’s YOUNG ADULT NOVEL </a:t>
            </a:r>
            <a:r>
              <a:rPr lang="en-US" sz="4800" b="1" i="1" cap="all" dirty="0">
                <a:solidFill>
                  <a:schemeClr val="bg1"/>
                </a:solidFill>
                <a:latin typeface="Arial" panose="020B0604020202020204" pitchFamily="34" charset="0"/>
                <a:cs typeface="Arial" panose="020B0604020202020204" pitchFamily="34" charset="0"/>
              </a:rPr>
              <a:t>The Absolutely True Diary of a Part-Time Indian 	</a:t>
            </a:r>
          </a:p>
          <a:p>
            <a:pPr algn="ctr"/>
            <a:r>
              <a:rPr lang="en-US" sz="3600" b="1" dirty="0">
                <a:solidFill>
                  <a:schemeClr val="bg1"/>
                </a:solidFill>
                <a:latin typeface="Arial" panose="020B0604020202020204" pitchFamily="34" charset="0"/>
                <a:cs typeface="Arial" panose="020B0604020202020204" pitchFamily="34" charset="0"/>
              </a:rPr>
              <a:t>Thao Nguyen (Secondary Education) – Project Mentor: Dr. Mark Sulzer</a:t>
            </a:r>
          </a:p>
        </p:txBody>
      </p:sp>
      <p:sp>
        <p:nvSpPr>
          <p:cNvPr id="5" name="TextBox 4">
            <a:extLst>
              <a:ext uri="{FF2B5EF4-FFF2-40B4-BE49-F238E27FC236}">
                <a16:creationId xmlns:a16="http://schemas.microsoft.com/office/drawing/2014/main" id="{F07684A6-3158-478F-871F-CE07CC8B45C0}"/>
              </a:ext>
            </a:extLst>
          </p:cNvPr>
          <p:cNvSpPr txBox="1"/>
          <p:nvPr/>
        </p:nvSpPr>
        <p:spPr>
          <a:xfrm>
            <a:off x="0" y="3335818"/>
            <a:ext cx="21945600" cy="1600438"/>
          </a:xfrm>
          <a:prstGeom prst="rect">
            <a:avLst/>
          </a:prstGeom>
          <a:noFill/>
          <a:ln w="38100">
            <a:solidFill>
              <a:schemeClr val="accent6"/>
            </a:solidFill>
          </a:ln>
        </p:spPr>
        <p:txBody>
          <a:bodyPr wrap="square" rtlCol="0">
            <a:spAutoFit/>
          </a:bodyPr>
          <a:lstStyle/>
          <a:p>
            <a:pPr algn="ctr"/>
            <a:r>
              <a:rPr lang="en-US" sz="4000" b="1" i="1" dirty="0">
                <a:solidFill>
                  <a:schemeClr val="bg2">
                    <a:lumMod val="25000"/>
                  </a:schemeClr>
                </a:solidFill>
                <a:latin typeface="Arial" panose="020B0604020202020204" pitchFamily="34" charset="0"/>
                <a:cs typeface="Arial" panose="020B0604020202020204" pitchFamily="34" charset="0"/>
              </a:rPr>
              <a:t>"I was half Indian in one place and half white in the other. It was like being Indian was my job, but it was only a part-time job. And it didn't pay well at all" (Arnold, the narrator)</a:t>
            </a:r>
          </a:p>
          <a:p>
            <a:endParaRPr lang="en-US" dirty="0"/>
          </a:p>
        </p:txBody>
      </p:sp>
      <p:sp>
        <p:nvSpPr>
          <p:cNvPr id="6" name="TextBox 5">
            <a:extLst>
              <a:ext uri="{FF2B5EF4-FFF2-40B4-BE49-F238E27FC236}">
                <a16:creationId xmlns:a16="http://schemas.microsoft.com/office/drawing/2014/main" id="{9B591C30-A51D-4B1B-ABD6-9BA8C7648CF7}"/>
              </a:ext>
            </a:extLst>
          </p:cNvPr>
          <p:cNvSpPr txBox="1"/>
          <p:nvPr/>
        </p:nvSpPr>
        <p:spPr>
          <a:xfrm>
            <a:off x="274638" y="5468719"/>
            <a:ext cx="7203991" cy="646331"/>
          </a:xfrm>
          <a:prstGeom prst="rect">
            <a:avLst/>
          </a:prstGeom>
          <a:solidFill>
            <a:schemeClr val="accent6"/>
          </a:solidFill>
        </p:spPr>
        <p:txBody>
          <a:bodyPr wrap="square" rtlCol="0">
            <a:spAutoFit/>
          </a:bodyPr>
          <a:lstStyle/>
          <a:p>
            <a:pPr algn="ctr"/>
            <a:r>
              <a:rPr lang="en-US" sz="3600" b="1" dirty="0">
                <a:latin typeface="Arial" panose="020B0604020202020204" pitchFamily="34" charset="0"/>
                <a:cs typeface="Arial" panose="020B0604020202020204" pitchFamily="34" charset="0"/>
              </a:rPr>
              <a:t>BACKGROUND</a:t>
            </a:r>
          </a:p>
        </p:txBody>
      </p:sp>
      <p:sp>
        <p:nvSpPr>
          <p:cNvPr id="7" name="TextBox 6">
            <a:extLst>
              <a:ext uri="{FF2B5EF4-FFF2-40B4-BE49-F238E27FC236}">
                <a16:creationId xmlns:a16="http://schemas.microsoft.com/office/drawing/2014/main" id="{BDE1DD8C-FAB7-4396-A67A-D41096646A21}"/>
              </a:ext>
            </a:extLst>
          </p:cNvPr>
          <p:cNvSpPr txBox="1"/>
          <p:nvPr/>
        </p:nvSpPr>
        <p:spPr>
          <a:xfrm>
            <a:off x="255588" y="6115050"/>
            <a:ext cx="7194466" cy="5632311"/>
          </a:xfrm>
          <a:prstGeom prst="rect">
            <a:avLst/>
          </a:prstGeom>
          <a:noFill/>
          <a:ln w="38100">
            <a:solidFill>
              <a:schemeClr val="accent6"/>
            </a:solidFill>
          </a:ln>
        </p:spPr>
        <p:txBody>
          <a:bodyPr wrap="square" rtlCol="0">
            <a:spAutoFit/>
          </a:bodyPr>
          <a:lstStyle/>
          <a:p>
            <a:pPr marL="285750" indent="-285750">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Problem</a:t>
            </a:r>
            <a:r>
              <a:rPr lang="en-US" sz="2000" dirty="0"/>
              <a:t>: In high school English classrooms nowadays, the lack of concentrated lessons about race, especially underrepresented races, is one of the alarming issues. It is time for English teachers to “take an inquiry stance on teaching” (Donnell et all, 2011) in order to indicate the need to include lessons on racialization in America’s secondary English classrooms.</a:t>
            </a:r>
          </a:p>
          <a:p>
            <a:pPr marL="285750" indent="-285750">
              <a:buFont typeface="Arial" panose="020B0604020202020204" pitchFamily="34" charset="0"/>
              <a:buChar char="•"/>
            </a:pPr>
            <a:r>
              <a:rPr lang="en-US" sz="2000" b="1" dirty="0"/>
              <a:t>Solution</a:t>
            </a:r>
            <a:r>
              <a:rPr lang="en-US" sz="2000" dirty="0"/>
              <a:t>: A possible solution is to create more lessons involving content analysis of different novels’ race related contents. Like authors Adams and Miles have explored important racial issues associated with Chinese Americans (Adams, 2006) and the black community (Miles, 2015) through </a:t>
            </a:r>
            <a:r>
              <a:rPr lang="en-US" sz="2000" i="1" dirty="0"/>
              <a:t>The Joy Luck Club </a:t>
            </a:r>
            <a:r>
              <a:rPr lang="en-US" sz="2000" dirty="0"/>
              <a:t>and </a:t>
            </a:r>
            <a:r>
              <a:rPr lang="en-US" sz="2000" i="1" dirty="0"/>
              <a:t>Sula</a:t>
            </a:r>
            <a:r>
              <a:rPr lang="en-US" sz="2000" dirty="0"/>
              <a:t>, including content analysis is a great way to deepen understanding of racial inequality in a cultural context.</a:t>
            </a:r>
          </a:p>
          <a:p>
            <a:pPr marL="285750" indent="-285750">
              <a:buFont typeface="Wingdings" panose="05000000000000000000" pitchFamily="2" charset="2"/>
              <a:buChar char="Ø"/>
            </a:pPr>
            <a:r>
              <a:rPr lang="en-US" sz="2000" dirty="0"/>
              <a:t>Therefore, I selected Sherman Alexie’s </a:t>
            </a:r>
            <a:r>
              <a:rPr lang="en-US" sz="2000" b="1" i="1" dirty="0"/>
              <a:t>The Absolutely True Diary of a Part-Time Indian</a:t>
            </a:r>
            <a:r>
              <a:rPr lang="en-US" sz="2000" dirty="0"/>
              <a:t>. The novel’s mixture of textual and visual aspects and its approachable language that engage adolescents provide various and multimodal contents for an in-depth content analysis.</a:t>
            </a:r>
          </a:p>
        </p:txBody>
      </p:sp>
      <p:pic>
        <p:nvPicPr>
          <p:cNvPr id="4" name="Picture 3" descr="A person wearing a suit and tie&#10;&#10;Description generated with very high confidence">
            <a:extLst>
              <a:ext uri="{FF2B5EF4-FFF2-40B4-BE49-F238E27FC236}">
                <a16:creationId xmlns:a16="http://schemas.microsoft.com/office/drawing/2014/main" id="{245432D6-7912-479C-AA93-2262B59A3D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638" y="15908535"/>
            <a:ext cx="7223041" cy="5616341"/>
          </a:xfrm>
          <a:prstGeom prst="rect">
            <a:avLst/>
          </a:prstGeom>
        </p:spPr>
      </p:pic>
      <p:sp>
        <p:nvSpPr>
          <p:cNvPr id="8" name="TextBox 7">
            <a:extLst>
              <a:ext uri="{FF2B5EF4-FFF2-40B4-BE49-F238E27FC236}">
                <a16:creationId xmlns:a16="http://schemas.microsoft.com/office/drawing/2014/main" id="{F669B9F9-7F09-4665-97C7-48F86AEDDCBB}"/>
              </a:ext>
            </a:extLst>
          </p:cNvPr>
          <p:cNvSpPr txBox="1"/>
          <p:nvPr/>
        </p:nvSpPr>
        <p:spPr>
          <a:xfrm>
            <a:off x="255588" y="15538636"/>
            <a:ext cx="7165891" cy="369332"/>
          </a:xfrm>
          <a:prstGeom prst="rect">
            <a:avLst/>
          </a:prstGeom>
          <a:noFill/>
        </p:spPr>
        <p:txBody>
          <a:bodyPr wrap="square" rtlCol="0">
            <a:spAutoFit/>
          </a:bodyPr>
          <a:lstStyle/>
          <a:p>
            <a:pPr algn="ctr"/>
            <a:r>
              <a:rPr lang="en-US" b="1" dirty="0"/>
              <a:t>Figure 1: Book Cover of </a:t>
            </a:r>
            <a:r>
              <a:rPr lang="en-US" b="1" i="1" dirty="0"/>
              <a:t>The Absolutely True Diary of a Part-Time Indian</a:t>
            </a:r>
          </a:p>
        </p:txBody>
      </p:sp>
      <p:pic>
        <p:nvPicPr>
          <p:cNvPr id="10" name="Picture 9" descr="A picture containing text&#10;&#10;Description generated with very high confidence">
            <a:extLst>
              <a:ext uri="{FF2B5EF4-FFF2-40B4-BE49-F238E27FC236}">
                <a16:creationId xmlns:a16="http://schemas.microsoft.com/office/drawing/2014/main" id="{9415C5FD-A28E-460A-86E0-DAB282199B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38" y="22948665"/>
            <a:ext cx="7061489" cy="9152311"/>
          </a:xfrm>
          <a:prstGeom prst="rect">
            <a:avLst/>
          </a:prstGeom>
        </p:spPr>
      </p:pic>
      <p:sp>
        <p:nvSpPr>
          <p:cNvPr id="11" name="TextBox 10">
            <a:extLst>
              <a:ext uri="{FF2B5EF4-FFF2-40B4-BE49-F238E27FC236}">
                <a16:creationId xmlns:a16="http://schemas.microsoft.com/office/drawing/2014/main" id="{320DE7B1-22B1-4B65-9DB2-AF76EB4E8334}"/>
              </a:ext>
            </a:extLst>
          </p:cNvPr>
          <p:cNvSpPr txBox="1"/>
          <p:nvPr/>
        </p:nvSpPr>
        <p:spPr>
          <a:xfrm>
            <a:off x="284164" y="22167905"/>
            <a:ext cx="7090064" cy="369332"/>
          </a:xfrm>
          <a:prstGeom prst="rect">
            <a:avLst/>
          </a:prstGeom>
          <a:noFill/>
        </p:spPr>
        <p:txBody>
          <a:bodyPr wrap="square" rtlCol="0">
            <a:spAutoFit/>
          </a:bodyPr>
          <a:lstStyle/>
          <a:p>
            <a:pPr algn="ctr"/>
            <a:r>
              <a:rPr lang="en-US" b="1" dirty="0"/>
              <a:t>Figure 2: A Drawing from the Novel</a:t>
            </a:r>
          </a:p>
        </p:txBody>
      </p:sp>
      <p:sp>
        <p:nvSpPr>
          <p:cNvPr id="12" name="TextBox 11">
            <a:extLst>
              <a:ext uri="{FF2B5EF4-FFF2-40B4-BE49-F238E27FC236}">
                <a16:creationId xmlns:a16="http://schemas.microsoft.com/office/drawing/2014/main" id="{1BE30EF8-10E0-4FA9-9BFB-D0E45554EB33}"/>
              </a:ext>
            </a:extLst>
          </p:cNvPr>
          <p:cNvSpPr txBox="1"/>
          <p:nvPr/>
        </p:nvSpPr>
        <p:spPr>
          <a:xfrm>
            <a:off x="15324138" y="5449669"/>
            <a:ext cx="6335344" cy="646331"/>
          </a:xfrm>
          <a:prstGeom prst="rect">
            <a:avLst/>
          </a:prstGeom>
          <a:solidFill>
            <a:schemeClr val="accent6"/>
          </a:solidFill>
        </p:spPr>
        <p:txBody>
          <a:bodyPr wrap="square" rtlCol="0">
            <a:spAutoFit/>
          </a:bodyPr>
          <a:lstStyle/>
          <a:p>
            <a:pPr algn="ctr"/>
            <a:r>
              <a:rPr lang="en-US" sz="3600" b="1" dirty="0">
                <a:latin typeface="Arial" panose="020B0604020202020204" pitchFamily="34" charset="0"/>
                <a:cs typeface="Arial" panose="020B0604020202020204" pitchFamily="34" charset="0"/>
              </a:rPr>
              <a:t>METHODS</a:t>
            </a:r>
          </a:p>
        </p:txBody>
      </p:sp>
      <p:sp>
        <p:nvSpPr>
          <p:cNvPr id="13" name="TextBox 12">
            <a:extLst>
              <a:ext uri="{FF2B5EF4-FFF2-40B4-BE49-F238E27FC236}">
                <a16:creationId xmlns:a16="http://schemas.microsoft.com/office/drawing/2014/main" id="{0C515A22-3C09-4BD7-8439-4FEEBE4276EE}"/>
              </a:ext>
            </a:extLst>
          </p:cNvPr>
          <p:cNvSpPr txBox="1"/>
          <p:nvPr/>
        </p:nvSpPr>
        <p:spPr>
          <a:xfrm>
            <a:off x="15324137" y="6052102"/>
            <a:ext cx="6335344" cy="1938992"/>
          </a:xfrm>
          <a:prstGeom prst="rect">
            <a:avLst/>
          </a:prstGeom>
          <a:noFill/>
          <a:ln w="38100">
            <a:solidFill>
              <a:schemeClr val="accent6"/>
            </a:solidFill>
          </a:ln>
        </p:spPr>
        <p:txBody>
          <a:bodyPr wrap="square" rtlCol="0">
            <a:spAutoFit/>
          </a:bodyPr>
          <a:lstStyle/>
          <a:p>
            <a:r>
              <a:rPr lang="en-US" sz="2000" dirty="0"/>
              <a:t>I will do a content analysis of Sherman Alexie’s </a:t>
            </a:r>
            <a:r>
              <a:rPr lang="en-US" sz="2000" i="1" dirty="0"/>
              <a:t>The Absolutely True Diary of a Part-Time Indian </a:t>
            </a:r>
            <a:r>
              <a:rPr lang="en-US" sz="2000" dirty="0"/>
              <a:t>by using holistic coding based on Saldana’s </a:t>
            </a:r>
            <a:r>
              <a:rPr lang="en-US" sz="2000" i="1" dirty="0"/>
              <a:t>The Coding Manual for Qualitative Researchers </a:t>
            </a:r>
            <a:r>
              <a:rPr lang="en-US" sz="2000" dirty="0"/>
              <a:t>(2009) to demonstrate the racial aspect within the novel.</a:t>
            </a:r>
          </a:p>
          <a:p>
            <a:endParaRPr lang="en-US" sz="2000" dirty="0"/>
          </a:p>
        </p:txBody>
      </p:sp>
      <p:graphicFrame>
        <p:nvGraphicFramePr>
          <p:cNvPr id="14" name="Diagram 13">
            <a:extLst>
              <a:ext uri="{FF2B5EF4-FFF2-40B4-BE49-F238E27FC236}">
                <a16:creationId xmlns:a16="http://schemas.microsoft.com/office/drawing/2014/main" id="{EFFBD4F2-052D-45E9-9F99-BAB19A88A956}"/>
              </a:ext>
            </a:extLst>
          </p:cNvPr>
          <p:cNvGraphicFramePr/>
          <p:nvPr>
            <p:extLst/>
          </p:nvPr>
        </p:nvGraphicFramePr>
        <p:xfrm>
          <a:off x="15324137" y="8467247"/>
          <a:ext cx="6335344" cy="130576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TextBox 14">
            <a:extLst>
              <a:ext uri="{FF2B5EF4-FFF2-40B4-BE49-F238E27FC236}">
                <a16:creationId xmlns:a16="http://schemas.microsoft.com/office/drawing/2014/main" id="{B4428FEC-F51B-427F-B7B0-E0F804CAC132}"/>
              </a:ext>
            </a:extLst>
          </p:cNvPr>
          <p:cNvSpPr txBox="1"/>
          <p:nvPr/>
        </p:nvSpPr>
        <p:spPr>
          <a:xfrm>
            <a:off x="7799388" y="5468719"/>
            <a:ext cx="7203991" cy="646331"/>
          </a:xfrm>
          <a:prstGeom prst="rect">
            <a:avLst/>
          </a:prstGeom>
          <a:solidFill>
            <a:schemeClr val="accent6"/>
          </a:solidFill>
        </p:spPr>
        <p:txBody>
          <a:bodyPr wrap="square" rtlCol="0">
            <a:spAutoFit/>
          </a:bodyPr>
          <a:lstStyle/>
          <a:p>
            <a:pPr algn="ctr"/>
            <a:r>
              <a:rPr lang="en-US" sz="3600" b="1" dirty="0">
                <a:latin typeface="Arial" panose="020B0604020202020204" pitchFamily="34" charset="0"/>
                <a:cs typeface="Arial" panose="020B0604020202020204" pitchFamily="34" charset="0"/>
              </a:rPr>
              <a:t>FINDINGS</a:t>
            </a:r>
          </a:p>
        </p:txBody>
      </p:sp>
      <p:sp>
        <p:nvSpPr>
          <p:cNvPr id="16" name="TextBox 15">
            <a:extLst>
              <a:ext uri="{FF2B5EF4-FFF2-40B4-BE49-F238E27FC236}">
                <a16:creationId xmlns:a16="http://schemas.microsoft.com/office/drawing/2014/main" id="{AF18F07F-FB7A-482E-8D86-637537FB193D}"/>
              </a:ext>
            </a:extLst>
          </p:cNvPr>
          <p:cNvSpPr txBox="1"/>
          <p:nvPr/>
        </p:nvSpPr>
        <p:spPr>
          <a:xfrm>
            <a:off x="7799388" y="6115050"/>
            <a:ext cx="7165891" cy="369332"/>
          </a:xfrm>
          <a:prstGeom prst="rect">
            <a:avLst/>
          </a:prstGeom>
          <a:noFill/>
        </p:spPr>
        <p:txBody>
          <a:bodyPr wrap="square" rtlCol="0">
            <a:spAutoFit/>
          </a:bodyPr>
          <a:lstStyle/>
          <a:p>
            <a:pPr algn="ctr"/>
            <a:r>
              <a:rPr lang="en-US" b="1" dirty="0"/>
              <a:t>Table 1: Results of Content Analysis</a:t>
            </a:r>
          </a:p>
        </p:txBody>
      </p:sp>
      <p:graphicFrame>
        <p:nvGraphicFramePr>
          <p:cNvPr id="17" name="Table 16">
            <a:extLst>
              <a:ext uri="{FF2B5EF4-FFF2-40B4-BE49-F238E27FC236}">
                <a16:creationId xmlns:a16="http://schemas.microsoft.com/office/drawing/2014/main" id="{79462EB3-8C5B-4646-A341-DD365AE03C59}"/>
              </a:ext>
            </a:extLst>
          </p:cNvPr>
          <p:cNvGraphicFramePr>
            <a:graphicFrameLocks noGrp="1"/>
          </p:cNvGraphicFramePr>
          <p:nvPr>
            <p:extLst/>
          </p:nvPr>
        </p:nvGraphicFramePr>
        <p:xfrm>
          <a:off x="7818438" y="6467756"/>
          <a:ext cx="7165890" cy="15057120"/>
        </p:xfrm>
        <a:graphic>
          <a:graphicData uri="http://schemas.openxmlformats.org/drawingml/2006/table">
            <a:tbl>
              <a:tblPr firstRow="1" bandRow="1">
                <a:tableStyleId>{93296810-A885-4BE3-A3E7-6D5BEEA58F35}</a:tableStyleId>
              </a:tblPr>
              <a:tblGrid>
                <a:gridCol w="2388630">
                  <a:extLst>
                    <a:ext uri="{9D8B030D-6E8A-4147-A177-3AD203B41FA5}">
                      <a16:colId xmlns:a16="http://schemas.microsoft.com/office/drawing/2014/main" val="454953758"/>
                    </a:ext>
                  </a:extLst>
                </a:gridCol>
                <a:gridCol w="2388630">
                  <a:extLst>
                    <a:ext uri="{9D8B030D-6E8A-4147-A177-3AD203B41FA5}">
                      <a16:colId xmlns:a16="http://schemas.microsoft.com/office/drawing/2014/main" val="2941269593"/>
                    </a:ext>
                  </a:extLst>
                </a:gridCol>
                <a:gridCol w="2388630">
                  <a:extLst>
                    <a:ext uri="{9D8B030D-6E8A-4147-A177-3AD203B41FA5}">
                      <a16:colId xmlns:a16="http://schemas.microsoft.com/office/drawing/2014/main" val="2996575510"/>
                    </a:ext>
                  </a:extLst>
                </a:gridCol>
              </a:tblGrid>
              <a:tr h="1685644">
                <a:tc>
                  <a:txBody>
                    <a:bodyPr/>
                    <a:lstStyle/>
                    <a:p>
                      <a:pPr algn="ctr"/>
                      <a:r>
                        <a:rPr lang="en-US" sz="2000" dirty="0">
                          <a:solidFill>
                            <a:schemeClr val="tx1"/>
                          </a:solidFill>
                          <a:latin typeface="Arial" panose="020B0604020202020204" pitchFamily="34" charset="0"/>
                          <a:cs typeface="Arial" panose="020B0604020202020204" pitchFamily="34" charset="0"/>
                        </a:rPr>
                        <a:t>Racial Commentary that Reinforced Perception of Self with Psychological Consequences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anose="020B0604020202020204" pitchFamily="34" charset="0"/>
                          <a:cs typeface="Arial" panose="020B0604020202020204" pitchFamily="34" charset="0"/>
                        </a:rPr>
                        <a:t>Racial Commentary that Reinforced Social Construction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chemeClr val="tx1"/>
                          </a:solidFill>
                          <a:latin typeface="Arial" panose="020B0604020202020204" pitchFamily="34" charset="0"/>
                          <a:cs typeface="Arial" panose="020B0604020202020204" pitchFamily="34" charset="0"/>
                        </a:rPr>
                        <a:t>Other Racial Commentary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3029110"/>
                  </a:ext>
                </a:extLst>
              </a:tr>
              <a:tr h="9749486">
                <a:tc>
                  <a:txBody>
                    <a:bodyPr/>
                    <a:lstStyle/>
                    <a:p>
                      <a:pPr algn="ctr"/>
                      <a:r>
                        <a:rPr lang="en-US" sz="3600" b="1" dirty="0">
                          <a:solidFill>
                            <a:schemeClr val="accent6">
                              <a:lumMod val="75000"/>
                            </a:schemeClr>
                          </a:solidFill>
                        </a:rPr>
                        <a:t>40%</a:t>
                      </a:r>
                    </a:p>
                    <a:p>
                      <a:pPr algn="l"/>
                      <a:r>
                        <a:rPr lang="en-US" sz="2000" dirty="0"/>
                        <a:t>Examples of quotes and drawings:</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"But we reservation Indians don't get to realize our dreams" (p. 13)</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i="0" dirty="0">
                          <a:effectLst/>
                          <a:latin typeface="+mn-lt"/>
                          <a:cs typeface="Arial" panose="020B0604020202020204" pitchFamily="34" charset="0"/>
                        </a:rPr>
                        <a:t>"It sucks to be poor, and it sucks to feel that you somehow </a:t>
                      </a:r>
                      <a:r>
                        <a:rPr lang="en-US" sz="2000" i="1" dirty="0">
                          <a:effectLst/>
                          <a:latin typeface="+mn-lt"/>
                          <a:cs typeface="Arial" panose="020B0604020202020204" pitchFamily="34" charset="0"/>
                        </a:rPr>
                        <a:t>deserve </a:t>
                      </a:r>
                      <a:r>
                        <a:rPr lang="en-US" sz="2000" i="0" dirty="0">
                          <a:effectLst/>
                          <a:latin typeface="+mn-lt"/>
                          <a:cs typeface="Arial" panose="020B0604020202020204" pitchFamily="34" charset="0"/>
                        </a:rPr>
                        <a:t>to be poor... And then you start believing that you're stupid and ugly because you're an Indian. And because you're an Indian you start believing that you're destined to be poor. It's an ugly circle and </a:t>
                      </a:r>
                      <a:r>
                        <a:rPr lang="en-US" sz="2000" i="1" dirty="0">
                          <a:effectLst/>
                          <a:latin typeface="+mn-lt"/>
                          <a:cs typeface="Arial" panose="020B0604020202020204" pitchFamily="34" charset="0"/>
                        </a:rPr>
                        <a:t>there's nothing you can do about it</a:t>
                      </a:r>
                      <a:r>
                        <a:rPr lang="en-US" sz="2000" i="0" dirty="0">
                          <a:effectLst/>
                          <a:latin typeface="+mn-lt"/>
                          <a:cs typeface="Arial" panose="020B0604020202020204" pitchFamily="34" charset="0"/>
                        </a:rPr>
                        <a:t>" (p. 13)</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“'Who has the most hope?' I asked...'White people,' my parents said at the same time" (p. 45)</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"I don't know if hope is white" and the flying horse drawing (p. 51)</a:t>
                      </a:r>
                    </a:p>
                    <a:p>
                      <a:pPr marL="285750" indent="-285750" algn="l">
                        <a:buFont typeface="Arial" panose="020B0604020202020204" pitchFamily="34" charset="0"/>
                        <a:buChar char="•"/>
                      </a:pP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b="1" dirty="0">
                          <a:solidFill>
                            <a:schemeClr val="accent6">
                              <a:lumMod val="75000"/>
                            </a:schemeClr>
                          </a:solidFill>
                        </a:rPr>
                        <a:t>42%</a:t>
                      </a:r>
                    </a:p>
                    <a:p>
                      <a:pPr algn="l"/>
                      <a:r>
                        <a:rPr lang="en-US" sz="2000" dirty="0"/>
                        <a:t>Examples of quotes and drawings:</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Indians chicken dancers (p. 19)</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"It was some kind of prison-work farm for our liberal, white, vegetarian do-gooders and conservative, white missionary saviors" (p. 31)</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"...We beat them [the rowdy ones]. That's how we were taught to teach you. We were supposed to kill the Indian to save the child" (p. 35)</a:t>
                      </a:r>
                    </a:p>
                    <a:p>
                      <a:pPr marL="285750" marR="0" lvl="0" indent="-285750" algn="l" defTabSz="21945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effectLst/>
                          <a:latin typeface="+mn-lt"/>
                          <a:cs typeface="Arial" panose="020B0604020202020204" pitchFamily="34" charset="0"/>
                        </a:rPr>
                        <a:t>White vs Indian drawing (p. 57, Figure 2)</a:t>
                      </a:r>
                    </a:p>
                    <a:p>
                      <a:pPr marL="285750" indent="-285750" algn="l">
                        <a:buFont typeface="Arial" panose="020B0604020202020204" pitchFamily="34" charset="0"/>
                        <a:buChar char="•"/>
                      </a:pP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600" b="1" dirty="0">
                          <a:solidFill>
                            <a:schemeClr val="accent6">
                              <a:lumMod val="75000"/>
                            </a:schemeClr>
                          </a:solidFill>
                        </a:rPr>
                        <a:t>18%</a:t>
                      </a:r>
                    </a:p>
                    <a:p>
                      <a:pPr algn="l"/>
                      <a:r>
                        <a:rPr lang="en-US" sz="2000" dirty="0"/>
                        <a:t>Examples of quotes and drawings:</a:t>
                      </a:r>
                    </a:p>
                    <a:p>
                      <a:pPr marL="285750" indent="-285750" algn="l">
                        <a:buFont typeface="Arial" panose="020B0604020202020204" pitchFamily="34" charset="0"/>
                        <a:buChar char="•"/>
                      </a:pPr>
                      <a:r>
                        <a:rPr lang="en-US" sz="2000" dirty="0"/>
                        <a:t>"We Indians really should be better liars, considering how often we've been lied to (p. 10)</a:t>
                      </a:r>
                    </a:p>
                    <a:p>
                      <a:pPr marL="285750" indent="-285750" algn="l">
                        <a:buFont typeface="Arial" panose="020B0604020202020204" pitchFamily="34" charset="0"/>
                        <a:buChar char="•"/>
                      </a:pPr>
                      <a:r>
                        <a:rPr lang="en-US" sz="2000" dirty="0"/>
                        <a:t>"The Spokane Tribe holds their annual powwow celebration over the Labor Day weekend... there would be singing, war dancing, gambling, storytelling, laughter..." (p. 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122294"/>
                  </a:ext>
                </a:extLst>
              </a:tr>
            </a:tbl>
          </a:graphicData>
        </a:graphic>
      </p:graphicFrame>
      <p:sp>
        <p:nvSpPr>
          <p:cNvPr id="18" name="TextBox 17">
            <a:extLst>
              <a:ext uri="{FF2B5EF4-FFF2-40B4-BE49-F238E27FC236}">
                <a16:creationId xmlns:a16="http://schemas.microsoft.com/office/drawing/2014/main" id="{29E4B95E-41BD-41BC-A587-0BD5EA645425}"/>
              </a:ext>
            </a:extLst>
          </p:cNvPr>
          <p:cNvSpPr txBox="1"/>
          <p:nvPr/>
        </p:nvSpPr>
        <p:spPr>
          <a:xfrm>
            <a:off x="15268918" y="22087588"/>
            <a:ext cx="6411912" cy="646331"/>
          </a:xfrm>
          <a:prstGeom prst="rect">
            <a:avLst/>
          </a:prstGeom>
          <a:solidFill>
            <a:schemeClr val="accent6"/>
          </a:solidFill>
        </p:spPr>
        <p:txBody>
          <a:bodyPr wrap="square" rtlCol="0">
            <a:spAutoFit/>
          </a:bodyPr>
          <a:lstStyle/>
          <a:p>
            <a:pPr algn="ctr"/>
            <a:r>
              <a:rPr lang="en-US" sz="3600" b="1" dirty="0">
                <a:latin typeface="Arial" panose="020B0604020202020204" pitchFamily="34" charset="0"/>
                <a:cs typeface="Arial" panose="020B0604020202020204" pitchFamily="34" charset="0"/>
              </a:rPr>
              <a:t>CLASSROOM INNOVATIONS</a:t>
            </a:r>
          </a:p>
        </p:txBody>
      </p:sp>
      <p:sp>
        <p:nvSpPr>
          <p:cNvPr id="20" name="TextBox 19">
            <a:extLst>
              <a:ext uri="{FF2B5EF4-FFF2-40B4-BE49-F238E27FC236}">
                <a16:creationId xmlns:a16="http://schemas.microsoft.com/office/drawing/2014/main" id="{E6412E63-6E4B-402D-9749-12F26677A036}"/>
              </a:ext>
            </a:extLst>
          </p:cNvPr>
          <p:cNvSpPr txBox="1"/>
          <p:nvPr/>
        </p:nvSpPr>
        <p:spPr>
          <a:xfrm>
            <a:off x="15268918" y="22705083"/>
            <a:ext cx="6411912" cy="4708981"/>
          </a:xfrm>
          <a:prstGeom prst="rect">
            <a:avLst/>
          </a:prstGeom>
          <a:noFill/>
          <a:ln w="38100">
            <a:solidFill>
              <a:schemeClr val="accent6"/>
            </a:solidFill>
          </a:ln>
        </p:spPr>
        <p:txBody>
          <a:bodyPr wrap="square" rtlCol="0">
            <a:spAutoFit/>
          </a:bodyPr>
          <a:lstStyle/>
          <a:p>
            <a:pPr fontAlgn="base"/>
            <a:r>
              <a:rPr lang="en-US" sz="2000" dirty="0">
                <a:cs typeface="Arial" panose="020B0604020202020204" pitchFamily="34" charset="0"/>
              </a:rPr>
              <a:t>Lesson plan ideas to raise awareness of race in English classrooms:</a:t>
            </a:r>
          </a:p>
          <a:p>
            <a:pPr marL="285750" indent="-285750" fontAlgn="base">
              <a:buFont typeface="Arial" panose="020B0604020202020204" pitchFamily="34" charset="0"/>
              <a:buChar char="•"/>
            </a:pPr>
            <a:r>
              <a:rPr lang="en-US" sz="2000" b="1" dirty="0">
                <a:cs typeface="Arial" panose="020B0604020202020204" pitchFamily="34" charset="0"/>
              </a:rPr>
              <a:t>Study Thoughts</a:t>
            </a:r>
            <a:r>
              <a:rPr lang="en-US" sz="2000" dirty="0">
                <a:cs typeface="Arial" panose="020B0604020202020204" pitchFamily="34" charset="0"/>
              </a:rPr>
              <a:t>: instruct students to create their own tables of quotes, drawings and associated themes in this novel as well as similar ones</a:t>
            </a:r>
          </a:p>
          <a:p>
            <a:pPr marL="285750" indent="-285750" fontAlgn="base">
              <a:buFont typeface="Arial" panose="020B0604020202020204" pitchFamily="34" charset="0"/>
              <a:buChar char="•"/>
            </a:pPr>
            <a:r>
              <a:rPr lang="en-US" sz="2000" b="1" dirty="0">
                <a:cs typeface="Arial" panose="020B0604020202020204" pitchFamily="34" charset="0"/>
              </a:rPr>
              <a:t>Research and Explore</a:t>
            </a:r>
            <a:r>
              <a:rPr lang="en-US" sz="2000" dirty="0">
                <a:cs typeface="Arial" panose="020B0604020202020204" pitchFamily="34" charset="0"/>
              </a:rPr>
              <a:t>: encourages students to research on their own about issues within different races in America that result in psychological consequences and the way society is construct</a:t>
            </a:r>
          </a:p>
          <a:p>
            <a:pPr marL="285750" indent="-285750" fontAlgn="base">
              <a:buFont typeface="Arial" panose="020B0604020202020204" pitchFamily="34" charset="0"/>
              <a:buChar char="•"/>
            </a:pPr>
            <a:r>
              <a:rPr lang="en-US" sz="2000" b="1" dirty="0">
                <a:cs typeface="Arial" panose="020B0604020202020204" pitchFamily="34" charset="0"/>
              </a:rPr>
              <a:t>Connection to Personal Experience</a:t>
            </a:r>
            <a:r>
              <a:rPr lang="en-US" sz="2000" dirty="0">
                <a:cs typeface="Arial" panose="020B0604020202020204" pitchFamily="34" charset="0"/>
              </a:rPr>
              <a:t>: have students share their own stories about race through multiple platforms</a:t>
            </a:r>
          </a:p>
          <a:p>
            <a:pPr marL="285750" indent="-285750" fontAlgn="base">
              <a:buFont typeface="Arial" panose="020B0604020202020204" pitchFamily="34" charset="0"/>
              <a:buChar char="•"/>
            </a:pPr>
            <a:r>
              <a:rPr lang="en-US" sz="2000" b="1" dirty="0">
                <a:cs typeface="Arial" panose="020B0604020202020204" pitchFamily="34" charset="0"/>
              </a:rPr>
              <a:t>Critical Inquiry</a:t>
            </a:r>
            <a:r>
              <a:rPr lang="en-US" sz="2000" dirty="0">
                <a:cs typeface="Arial" panose="020B0604020202020204" pitchFamily="34" charset="0"/>
              </a:rPr>
              <a:t>: allow students to propose possible solutions to raise more awareness of the lack of teaching race in their classrooms</a:t>
            </a:r>
          </a:p>
          <a:p>
            <a:endParaRPr lang="en-US" sz="2000" dirty="0"/>
          </a:p>
        </p:txBody>
      </p:sp>
      <p:sp>
        <p:nvSpPr>
          <p:cNvPr id="21" name="TextBox 20">
            <a:extLst>
              <a:ext uri="{FF2B5EF4-FFF2-40B4-BE49-F238E27FC236}">
                <a16:creationId xmlns:a16="http://schemas.microsoft.com/office/drawing/2014/main" id="{E923F18C-F863-4CCB-8CFF-C950AD13A6E4}"/>
              </a:ext>
            </a:extLst>
          </p:cNvPr>
          <p:cNvSpPr txBox="1"/>
          <p:nvPr/>
        </p:nvSpPr>
        <p:spPr>
          <a:xfrm>
            <a:off x="15188971" y="28132452"/>
            <a:ext cx="6443891" cy="3970318"/>
          </a:xfrm>
          <a:prstGeom prst="rect">
            <a:avLst/>
          </a:prstGeom>
          <a:noFill/>
          <a:ln>
            <a:solidFill>
              <a:schemeClr val="accent6"/>
            </a:solidFill>
          </a:ln>
        </p:spPr>
        <p:txBody>
          <a:bodyPr wrap="square" rtlCol="0">
            <a:spAutoFit/>
          </a:bodyPr>
          <a:lstStyle/>
          <a:p>
            <a:pPr algn="ctr"/>
            <a:r>
              <a:rPr lang="en-US" dirty="0"/>
              <a:t>References</a:t>
            </a:r>
          </a:p>
          <a:p>
            <a:pPr indent="-457200">
              <a:buFont typeface="Arial" panose="020B0604020202020204" pitchFamily="34" charset="0"/>
              <a:buChar char="•"/>
            </a:pPr>
            <a:r>
              <a:rPr lang="en-US" dirty="0"/>
              <a:t>Adams, Bella. "Identity-in-Difference: Re-Generating Debate about Intergenerational Relationships in Amy Tan's </a:t>
            </a:r>
            <a:r>
              <a:rPr lang="en-US" i="1" dirty="0"/>
              <a:t>The Joy Luck Club</a:t>
            </a:r>
            <a:r>
              <a:rPr lang="en-US" dirty="0"/>
              <a:t>."</a:t>
            </a:r>
            <a:r>
              <a:rPr lang="en-US" i="1" dirty="0"/>
              <a:t> Studies in the Literary Imagination</a:t>
            </a:r>
            <a:r>
              <a:rPr lang="en-US" dirty="0"/>
              <a:t>, vol. 39, no. 2, 2006, pp. 79.</a:t>
            </a:r>
          </a:p>
          <a:p>
            <a:pPr indent="-457200">
              <a:buFont typeface="Arial" panose="020B0604020202020204" pitchFamily="34" charset="0"/>
              <a:buChar char="•"/>
            </a:pPr>
            <a:r>
              <a:rPr lang="en-US" dirty="0"/>
              <a:t>Donnell, K. A., Stairs, A. J., &amp; Dunn, A. H. (2011). </a:t>
            </a:r>
            <a:r>
              <a:rPr lang="en-US" i="1" dirty="0"/>
              <a:t>Urban Teaching in America: Theory, Research, and Practice in K-12 Classrooms</a:t>
            </a:r>
            <a:r>
              <a:rPr lang="en-US" dirty="0"/>
              <a:t>. Thousand Oaks, CA: SAGE.</a:t>
            </a:r>
          </a:p>
          <a:p>
            <a:pPr indent="-457200">
              <a:buFont typeface="Arial" panose="020B0604020202020204" pitchFamily="34" charset="0"/>
              <a:buChar char="•"/>
            </a:pPr>
            <a:r>
              <a:rPr lang="en-US" dirty="0"/>
              <a:t>Miles, India R. </a:t>
            </a:r>
            <a:r>
              <a:rPr lang="en-US" i="1" dirty="0"/>
              <a:t>Creating Myself: Friendship as Black Women's Liberation in Toni Morrison's "Sula" and Alice Walker's "the Color Purple"</a:t>
            </a:r>
            <a:r>
              <a:rPr lang="en-US" dirty="0"/>
              <a:t>, ProQuest Dissertations Publishing, 2015.</a:t>
            </a:r>
          </a:p>
          <a:p>
            <a:pPr indent="-457200">
              <a:buFont typeface="Arial" panose="020B0604020202020204" pitchFamily="34" charset="0"/>
              <a:buChar char="•"/>
            </a:pPr>
            <a:r>
              <a:rPr lang="en-US" dirty="0" err="1"/>
              <a:t>Saldaña</a:t>
            </a:r>
            <a:r>
              <a:rPr lang="en-US" dirty="0"/>
              <a:t>, Johnny. </a:t>
            </a:r>
            <a:r>
              <a:rPr lang="en-US" i="1" dirty="0"/>
              <a:t>The Coding Manual for Qualitative Researchers</a:t>
            </a:r>
            <a:r>
              <a:rPr lang="en-US" dirty="0"/>
              <a:t>. Sage, 2010.</a:t>
            </a:r>
          </a:p>
          <a:p>
            <a:endParaRPr lang="en-US" dirty="0"/>
          </a:p>
        </p:txBody>
      </p:sp>
      <p:sp>
        <p:nvSpPr>
          <p:cNvPr id="2" name="TextBox 1">
            <a:extLst>
              <a:ext uri="{FF2B5EF4-FFF2-40B4-BE49-F238E27FC236}">
                <a16:creationId xmlns:a16="http://schemas.microsoft.com/office/drawing/2014/main" id="{79190BE5-58CF-437A-A4A5-243CDC32BB09}"/>
              </a:ext>
            </a:extLst>
          </p:cNvPr>
          <p:cNvSpPr txBox="1"/>
          <p:nvPr/>
        </p:nvSpPr>
        <p:spPr>
          <a:xfrm>
            <a:off x="255587" y="12495517"/>
            <a:ext cx="7184939" cy="646331"/>
          </a:xfrm>
          <a:prstGeom prst="rect">
            <a:avLst/>
          </a:prstGeom>
          <a:solidFill>
            <a:schemeClr val="accent6"/>
          </a:solidFill>
        </p:spPr>
        <p:txBody>
          <a:bodyPr wrap="square" rtlCol="0">
            <a:spAutoFit/>
          </a:bodyPr>
          <a:lstStyle/>
          <a:p>
            <a:pPr algn="ctr"/>
            <a:r>
              <a:rPr lang="en-US" sz="3600" b="1" dirty="0">
                <a:latin typeface="Arial" panose="020B0604020202020204" pitchFamily="34" charset="0"/>
                <a:cs typeface="Arial" panose="020B0604020202020204" pitchFamily="34" charset="0"/>
              </a:rPr>
              <a:t>RESEARCH QUESTIONS</a:t>
            </a:r>
          </a:p>
        </p:txBody>
      </p:sp>
      <p:sp>
        <p:nvSpPr>
          <p:cNvPr id="9" name="TextBox 8">
            <a:extLst>
              <a:ext uri="{FF2B5EF4-FFF2-40B4-BE49-F238E27FC236}">
                <a16:creationId xmlns:a16="http://schemas.microsoft.com/office/drawing/2014/main" id="{62B71E4E-2870-4FFF-8C69-DBDBD92C227A}"/>
              </a:ext>
            </a:extLst>
          </p:cNvPr>
          <p:cNvSpPr txBox="1"/>
          <p:nvPr/>
        </p:nvSpPr>
        <p:spPr>
          <a:xfrm>
            <a:off x="255587" y="13141848"/>
            <a:ext cx="7165889" cy="1938992"/>
          </a:xfrm>
          <a:prstGeom prst="rect">
            <a:avLst/>
          </a:prstGeom>
          <a:noFill/>
          <a:ln w="38100">
            <a:solidFill>
              <a:schemeClr val="accent6"/>
            </a:solidFill>
          </a:ln>
        </p:spPr>
        <p:txBody>
          <a:bodyPr wrap="square" rtlCol="0">
            <a:spAutoFit/>
          </a:bodyPr>
          <a:lstStyle/>
          <a:p>
            <a:pPr marL="160732" indent="-160732" fontAlgn="base">
              <a:buFont typeface="Wingdings" panose="05000000000000000000" pitchFamily="2" charset="2"/>
              <a:buChar char="v"/>
            </a:pPr>
            <a:r>
              <a:rPr lang="en-US" sz="2000" dirty="0">
                <a:cs typeface="Arial" panose="020B0604020202020204" pitchFamily="34" charset="0"/>
              </a:rPr>
              <a:t>How is race and racism portrayed within American society in the novel?</a:t>
            </a:r>
          </a:p>
          <a:p>
            <a:pPr marL="160732" indent="-160732" fontAlgn="base">
              <a:buFont typeface="Wingdings" panose="05000000000000000000" pitchFamily="2" charset="2"/>
              <a:buChar char="v"/>
            </a:pPr>
            <a:r>
              <a:rPr lang="en-US" sz="2000" dirty="0">
                <a:cs typeface="Arial" panose="020B0604020202020204" pitchFamily="34" charset="0"/>
              </a:rPr>
              <a:t>What thematic characteristics of race and racism are displayed throughout the novel?</a:t>
            </a:r>
          </a:p>
          <a:p>
            <a:pPr marL="160732" indent="-160732" fontAlgn="base">
              <a:buFont typeface="Wingdings" panose="05000000000000000000" pitchFamily="2" charset="2"/>
              <a:buChar char="v"/>
            </a:pPr>
            <a:r>
              <a:rPr lang="en-US" sz="2000" dirty="0">
                <a:cs typeface="Arial" panose="020B0604020202020204" pitchFamily="34" charset="0"/>
              </a:rPr>
              <a:t>How is race and racism portrayed through the novel’s visual presentations?</a:t>
            </a:r>
          </a:p>
        </p:txBody>
      </p:sp>
      <p:sp>
        <p:nvSpPr>
          <p:cNvPr id="22" name="Oval 21">
            <a:extLst>
              <a:ext uri="{FF2B5EF4-FFF2-40B4-BE49-F238E27FC236}">
                <a16:creationId xmlns:a16="http://schemas.microsoft.com/office/drawing/2014/main" id="{5E934A42-721F-4D25-8D12-71F06140E8B8}"/>
              </a:ext>
            </a:extLst>
          </p:cNvPr>
          <p:cNvSpPr/>
          <p:nvPr/>
        </p:nvSpPr>
        <p:spPr>
          <a:xfrm>
            <a:off x="7475527" y="22890764"/>
            <a:ext cx="2650898" cy="1417713"/>
          </a:xfrm>
          <a:prstGeom prst="ellipse">
            <a:avLst/>
          </a:prstGeom>
          <a:solidFill>
            <a:schemeClr val="accent6"/>
          </a:solidFill>
          <a:ln w="38100">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solidFill>
                  <a:schemeClr val="bg1"/>
                </a:solidFill>
                <a:latin typeface="+mj-lt"/>
                <a:cs typeface="Arial" panose="020B0604020202020204" pitchFamily="34" charset="0"/>
              </a:rPr>
              <a:t>Internal Factors</a:t>
            </a:r>
          </a:p>
        </p:txBody>
      </p:sp>
      <p:sp>
        <p:nvSpPr>
          <p:cNvPr id="23" name="Oval 22">
            <a:extLst>
              <a:ext uri="{FF2B5EF4-FFF2-40B4-BE49-F238E27FC236}">
                <a16:creationId xmlns:a16="http://schemas.microsoft.com/office/drawing/2014/main" id="{66368752-60C6-4105-A318-4BC28CF0F489}"/>
              </a:ext>
            </a:extLst>
          </p:cNvPr>
          <p:cNvSpPr/>
          <p:nvPr/>
        </p:nvSpPr>
        <p:spPr>
          <a:xfrm>
            <a:off x="12166769" y="22888871"/>
            <a:ext cx="2650898" cy="1417713"/>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mj-lt"/>
                <a:cs typeface="Arial" panose="020B0604020202020204" pitchFamily="34" charset="0"/>
              </a:rPr>
              <a:t>External Factors</a:t>
            </a:r>
          </a:p>
        </p:txBody>
      </p:sp>
      <p:sp>
        <p:nvSpPr>
          <p:cNvPr id="24" name="Arrow: Left-Right 23">
            <a:extLst>
              <a:ext uri="{FF2B5EF4-FFF2-40B4-BE49-F238E27FC236}">
                <a16:creationId xmlns:a16="http://schemas.microsoft.com/office/drawing/2014/main" id="{05CC4732-6F8C-4D1C-B7C0-1BD0D1CB0E5B}"/>
              </a:ext>
            </a:extLst>
          </p:cNvPr>
          <p:cNvSpPr/>
          <p:nvPr/>
        </p:nvSpPr>
        <p:spPr>
          <a:xfrm>
            <a:off x="10227725" y="23077345"/>
            <a:ext cx="1837744" cy="104454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mj-lt"/>
              </a:rPr>
              <a:t>RACE</a:t>
            </a:r>
          </a:p>
        </p:txBody>
      </p:sp>
      <p:sp>
        <p:nvSpPr>
          <p:cNvPr id="25" name="Arrow: Down 24">
            <a:extLst>
              <a:ext uri="{FF2B5EF4-FFF2-40B4-BE49-F238E27FC236}">
                <a16:creationId xmlns:a16="http://schemas.microsoft.com/office/drawing/2014/main" id="{D90E333D-4E79-4968-B9A3-50390AFF78CD}"/>
              </a:ext>
            </a:extLst>
          </p:cNvPr>
          <p:cNvSpPr/>
          <p:nvPr/>
        </p:nvSpPr>
        <p:spPr>
          <a:xfrm>
            <a:off x="8394179" y="24818880"/>
            <a:ext cx="813594" cy="14740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7" name="Rectangle 26">
            <a:extLst>
              <a:ext uri="{FF2B5EF4-FFF2-40B4-BE49-F238E27FC236}">
                <a16:creationId xmlns:a16="http://schemas.microsoft.com/office/drawing/2014/main" id="{B3F41C4E-A39E-44DF-B145-1875F20579F5}"/>
              </a:ext>
            </a:extLst>
          </p:cNvPr>
          <p:cNvSpPr/>
          <p:nvPr/>
        </p:nvSpPr>
        <p:spPr>
          <a:xfrm>
            <a:off x="7510609" y="26803350"/>
            <a:ext cx="2631849" cy="529762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000" b="1" dirty="0"/>
              <a:t>Psychological Consequences</a:t>
            </a:r>
          </a:p>
          <a:p>
            <a:pPr marL="285750" indent="-285750" algn="ctr">
              <a:buFont typeface="Arial" panose="020B0604020202020204" pitchFamily="34" charset="0"/>
              <a:buChar char="•"/>
            </a:pPr>
            <a:r>
              <a:rPr lang="en-US" sz="3000" b="1" u="sng" dirty="0"/>
              <a:t>Individual</a:t>
            </a:r>
            <a:r>
              <a:rPr lang="en-US" sz="3000" dirty="0"/>
              <a:t> Characters </a:t>
            </a:r>
          </a:p>
          <a:p>
            <a:pPr marL="285750" indent="-285750" algn="ctr">
              <a:buFont typeface="Arial" panose="020B0604020202020204" pitchFamily="34" charset="0"/>
              <a:buChar char="•"/>
            </a:pPr>
            <a:r>
              <a:rPr lang="en-US" sz="3000" dirty="0"/>
              <a:t>American Indian and White </a:t>
            </a:r>
            <a:r>
              <a:rPr lang="en-US" sz="3000" b="1" u="sng" dirty="0"/>
              <a:t>Communities</a:t>
            </a:r>
          </a:p>
        </p:txBody>
      </p:sp>
      <p:sp>
        <p:nvSpPr>
          <p:cNvPr id="28" name="Rectangle 27">
            <a:extLst>
              <a:ext uri="{FF2B5EF4-FFF2-40B4-BE49-F238E27FC236}">
                <a16:creationId xmlns:a16="http://schemas.microsoft.com/office/drawing/2014/main" id="{D664CB71-551A-4031-A0FF-2FF5F5FDBC96}"/>
              </a:ext>
            </a:extLst>
          </p:cNvPr>
          <p:cNvSpPr/>
          <p:nvPr/>
        </p:nvSpPr>
        <p:spPr>
          <a:xfrm>
            <a:off x="12166769" y="26803350"/>
            <a:ext cx="2632433" cy="529762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000" b="1" dirty="0"/>
              <a:t>Social Construction</a:t>
            </a:r>
          </a:p>
          <a:p>
            <a:pPr marL="285750" indent="-285750" algn="ctr">
              <a:buFont typeface="Arial" panose="020B0604020202020204" pitchFamily="34" charset="0"/>
              <a:buChar char="•"/>
            </a:pPr>
            <a:r>
              <a:rPr lang="en-US" sz="3000" dirty="0"/>
              <a:t>American Indians vs White Americans </a:t>
            </a:r>
            <a:r>
              <a:rPr lang="en-US" sz="3000" b="1" u="sng" dirty="0"/>
              <a:t>Relationships</a:t>
            </a:r>
          </a:p>
          <a:p>
            <a:pPr marL="285750" indent="-285750" algn="ctr">
              <a:buFont typeface="Arial" panose="020B0604020202020204" pitchFamily="34" charset="0"/>
              <a:buChar char="•"/>
            </a:pPr>
            <a:r>
              <a:rPr lang="en-US" sz="3000" b="1" u="sng" dirty="0"/>
              <a:t>Locations</a:t>
            </a:r>
            <a:r>
              <a:rPr lang="en-US" sz="3000" dirty="0"/>
              <a:t>: “The </a:t>
            </a:r>
            <a:r>
              <a:rPr lang="en-US" sz="3000" dirty="0" err="1"/>
              <a:t>rez</a:t>
            </a:r>
            <a:r>
              <a:rPr lang="en-US" sz="3000" dirty="0"/>
              <a:t>” vs “White town Reardan</a:t>
            </a:r>
          </a:p>
        </p:txBody>
      </p:sp>
      <p:sp>
        <p:nvSpPr>
          <p:cNvPr id="29" name="Arrow: Down 28">
            <a:extLst>
              <a:ext uri="{FF2B5EF4-FFF2-40B4-BE49-F238E27FC236}">
                <a16:creationId xmlns:a16="http://schemas.microsoft.com/office/drawing/2014/main" id="{101D5D05-C613-4FA5-96A4-35EA14FC887D}"/>
              </a:ext>
            </a:extLst>
          </p:cNvPr>
          <p:cNvSpPr/>
          <p:nvPr/>
        </p:nvSpPr>
        <p:spPr>
          <a:xfrm>
            <a:off x="13085421" y="24796820"/>
            <a:ext cx="813594" cy="14740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extBox 18">
            <a:extLst>
              <a:ext uri="{FF2B5EF4-FFF2-40B4-BE49-F238E27FC236}">
                <a16:creationId xmlns:a16="http://schemas.microsoft.com/office/drawing/2014/main" id="{CC1BE424-1D65-4868-8B7A-78F3939DCB26}"/>
              </a:ext>
            </a:extLst>
          </p:cNvPr>
          <p:cNvSpPr txBox="1"/>
          <p:nvPr/>
        </p:nvSpPr>
        <p:spPr>
          <a:xfrm>
            <a:off x="7510610" y="22168726"/>
            <a:ext cx="7288592" cy="369332"/>
          </a:xfrm>
          <a:prstGeom prst="rect">
            <a:avLst/>
          </a:prstGeom>
          <a:noFill/>
        </p:spPr>
        <p:txBody>
          <a:bodyPr wrap="square" rtlCol="0">
            <a:spAutoFit/>
          </a:bodyPr>
          <a:lstStyle/>
          <a:p>
            <a:pPr algn="ctr"/>
            <a:r>
              <a:rPr lang="en-US" b="1" dirty="0"/>
              <a:t>Figure 3: Demonstration of Finding Summary</a:t>
            </a:r>
          </a:p>
        </p:txBody>
      </p:sp>
    </p:spTree>
    <p:extLst>
      <p:ext uri="{BB962C8B-B14F-4D97-AF65-F5344CB8AC3E}">
        <p14:creationId xmlns:p14="http://schemas.microsoft.com/office/powerpoint/2010/main" val="3409310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2913</TotalTime>
  <Words>1010</Words>
  <Application>Microsoft Office PowerPoint</Application>
  <PresentationFormat>Tùy chỉnh</PresentationFormat>
  <Paragraphs>69</Paragraphs>
  <Slides>1</Slides>
  <Notes>0</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1</vt:i4>
      </vt:variant>
    </vt:vector>
  </HeadingPairs>
  <TitlesOfParts>
    <vt:vector size="7" baseType="lpstr">
      <vt:lpstr>Arial</vt:lpstr>
      <vt:lpstr>Calibri</vt:lpstr>
      <vt:lpstr>Calibri Light</vt:lpstr>
      <vt:lpstr>Times New Roman</vt:lpstr>
      <vt:lpstr>Wingdings</vt:lpstr>
      <vt:lpstr>Office Theme</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Nguyen</dc:creator>
  <cp:lastModifiedBy>ADMIN</cp:lastModifiedBy>
  <cp:revision>103</cp:revision>
  <dcterms:created xsi:type="dcterms:W3CDTF">2018-03-25T02:56:52Z</dcterms:created>
  <dcterms:modified xsi:type="dcterms:W3CDTF">2018-05-23T08:32:33Z</dcterms:modified>
</cp:coreProperties>
</file>