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A800"/>
    <a:srgbClr val="4C7300"/>
    <a:srgbClr val="AAFF00"/>
    <a:srgbClr val="D1FF73"/>
    <a:srgbClr val="98E600"/>
    <a:srgbClr val="A80000"/>
    <a:srgbClr val="FFBEBE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092018\Location2_3_Marietta_WarrenElementary_OHValley_ugs_z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092018\Location2_3_Marietta_WarrenElementary_OHValley_ugs_z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 of Manganese (PM10)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WarrentElementaryTotal!$B$1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DA-44A3-B1F0-56C08358C0C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DA-44A3-B1F0-56C08358C0C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DA-44A3-B1F0-56C08358C0C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0DA-44A3-B1F0-56C08358C0C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0DA-44A3-B1F0-56C08358C0CA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0DA-44A3-B1F0-56C08358C0CA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40DA-44A3-B1F0-56C08358C0C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40DA-44A3-B1F0-56C08358C0CA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40DA-44A3-B1F0-56C08358C0CA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0DA-44A3-B1F0-56C08358C0CA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40DA-44A3-B1F0-56C08358C0CA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40DA-44A3-B1F0-56C08358C0CA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0DA-44A3-B1F0-56C08358C0CA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40DA-44A3-B1F0-56C08358C0C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40DA-44A3-B1F0-56C08358C0CA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40DA-44A3-B1F0-56C08358C0CA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40DA-44A3-B1F0-56C08358C0CA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40DA-44A3-B1F0-56C08358C0CA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40DA-44A3-B1F0-56C08358C0CA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40DA-44A3-B1F0-56C08358C0CA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40DA-44A3-B1F0-56C08358C0CA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40DA-44A3-B1F0-56C08358C0CA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40DA-44A3-B1F0-56C08358C0CA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40DA-44A3-B1F0-56C08358C0CA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40DA-44A3-B1F0-56C08358C0CA}"/>
              </c:ext>
            </c:extLst>
          </c:dPt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WarrentElementaryTotal!$B$2:$B$31</c:f>
              <c:numCache>
                <c:formatCode>General</c:formatCode>
                <c:ptCount val="30"/>
                <c:pt idx="0">
                  <c:v>0.13463666666666665</c:v>
                </c:pt>
                <c:pt idx="1">
                  <c:v>4.7975000000000004E-2</c:v>
                </c:pt>
                <c:pt idx="2">
                  <c:v>0.25376600000000005</c:v>
                </c:pt>
                <c:pt idx="3">
                  <c:v>3.9399999999999998E-2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3.8003749999999996E-2</c:v>
                </c:pt>
                <c:pt idx="28">
                  <c:v>7.7015909090909093E-2</c:v>
                </c:pt>
                <c:pt idx="29">
                  <c:v>0.12663160000000001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40DA-44A3-B1F0-56C08358C0CA}"/>
            </c:ext>
          </c:extLst>
        </c:ser>
        <c:ser>
          <c:idx val="1"/>
          <c:order val="1"/>
          <c:tx>
            <c:strRef>
              <c:f>WarrentElementaryTotal!$C$1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WarrentElementaryTotal!$C$2:$C$31</c:f>
              <c:numCache>
                <c:formatCode>General</c:formatCode>
                <c:ptCount val="3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40DA-44A3-B1F0-56C08358C0CA}"/>
            </c:ext>
          </c:extLst>
        </c:ser>
        <c:ser>
          <c:idx val="2"/>
          <c:order val="2"/>
          <c:tx>
            <c:strRef>
              <c:f>WarrentElementaryTotal!$D$1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WarrentElementaryTotal!$D$2:$D$31</c:f>
              <c:numCache>
                <c:formatCode>General</c:formatCode>
                <c:ptCount val="30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40DA-44A3-B1F0-56C08358C0CA}"/>
            </c:ext>
          </c:extLst>
        </c:ser>
        <c:ser>
          <c:idx val="3"/>
          <c:order val="3"/>
          <c:tx>
            <c:strRef>
              <c:f>WarrentElementaryTotal!$E$1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WarrentElementaryTotal!$E$2:$E$31</c:f>
              <c:numCache>
                <c:formatCode>General</c:formatCode>
                <c:ptCount val="3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40DA-44A3-B1F0-56C08358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781520"/>
        <c:axId val="864781848"/>
      </c:scatterChart>
      <c:valAx>
        <c:axId val="864781520"/>
        <c:scaling>
          <c:orientation val="minMax"/>
          <c:max val="41000"/>
          <c:min val="4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81848"/>
        <c:crosses val="autoZero"/>
        <c:crossBetween val="midCat"/>
        <c:majorUnit val="50"/>
      </c:valAx>
      <c:valAx>
        <c:axId val="864781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 smtClean="0"/>
                  <a:t>ug</a:t>
                </a:r>
                <a:r>
                  <a:rPr lang="en-US" sz="1400" dirty="0" smtClean="0"/>
                  <a:t>/m3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8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 of Manganese (PM10)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WarrentElementaryTotal!$B$1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DA-44A3-B1F0-56C08358C0C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DA-44A3-B1F0-56C08358C0C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DA-44A3-B1F0-56C08358C0C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0DA-44A3-B1F0-56C08358C0C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0DA-44A3-B1F0-56C08358C0CA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0DA-44A3-B1F0-56C08358C0CA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40DA-44A3-B1F0-56C08358C0C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40DA-44A3-B1F0-56C08358C0CA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40DA-44A3-B1F0-56C08358C0CA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0DA-44A3-B1F0-56C08358C0CA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40DA-44A3-B1F0-56C08358C0CA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40DA-44A3-B1F0-56C08358C0CA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0DA-44A3-B1F0-56C08358C0CA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40DA-44A3-B1F0-56C08358C0C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40DA-44A3-B1F0-56C08358C0CA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40DA-44A3-B1F0-56C08358C0CA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40DA-44A3-B1F0-56C08358C0CA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40DA-44A3-B1F0-56C08358C0CA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40DA-44A3-B1F0-56C08358C0CA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40DA-44A3-B1F0-56C08358C0CA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40DA-44A3-B1F0-56C08358C0CA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40DA-44A3-B1F0-56C08358C0CA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40DA-44A3-B1F0-56C08358C0CA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40DA-44A3-B1F0-56C08358C0CA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40DA-44A3-B1F0-56C08358C0CA}"/>
              </c:ext>
            </c:extLst>
          </c:dPt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WarrentElementaryTotal!$B$2:$B$31</c:f>
              <c:numCache>
                <c:formatCode>General</c:formatCode>
                <c:ptCount val="30"/>
                <c:pt idx="0">
                  <c:v>0.13463666666666665</c:v>
                </c:pt>
                <c:pt idx="1">
                  <c:v>4.7975000000000004E-2</c:v>
                </c:pt>
                <c:pt idx="2">
                  <c:v>0.25376600000000005</c:v>
                </c:pt>
                <c:pt idx="3">
                  <c:v>3.9399999999999998E-2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3.8003749999999996E-2</c:v>
                </c:pt>
                <c:pt idx="28">
                  <c:v>7.7015909090909093E-2</c:v>
                </c:pt>
                <c:pt idx="29">
                  <c:v>0.12663160000000001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1-40DA-44A3-B1F0-56C08358C0CA}"/>
            </c:ext>
          </c:extLst>
        </c:ser>
        <c:ser>
          <c:idx val="1"/>
          <c:order val="1"/>
          <c:tx>
            <c:strRef>
              <c:f>WarrentElementaryTotal!$C$1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WarrentElementaryTotal!$C$2:$C$31</c:f>
              <c:numCache>
                <c:formatCode>General</c:formatCode>
                <c:ptCount val="3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40DA-44A3-B1F0-56C08358C0CA}"/>
            </c:ext>
          </c:extLst>
        </c:ser>
        <c:ser>
          <c:idx val="2"/>
          <c:order val="2"/>
          <c:tx>
            <c:strRef>
              <c:f>WarrentElementaryTotal!$D$1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WarrentElementaryTotal!$D$2:$D$31</c:f>
              <c:numCache>
                <c:formatCode>General</c:formatCode>
                <c:ptCount val="30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40DA-44A3-B1F0-56C08358C0CA}"/>
            </c:ext>
          </c:extLst>
        </c:ser>
        <c:ser>
          <c:idx val="3"/>
          <c:order val="3"/>
          <c:tx>
            <c:strRef>
              <c:f>WarrentElementaryTotal!$E$1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WarrentElementaryTotal!$A$2:$A$31</c:f>
              <c:numCache>
                <c:formatCode>mmm\-yy</c:formatCode>
                <c:ptCount val="30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40195</c:v>
                </c:pt>
                <c:pt idx="5">
                  <c:v>40226</c:v>
                </c:pt>
                <c:pt idx="6">
                  <c:v>40254</c:v>
                </c:pt>
                <c:pt idx="7">
                  <c:v>40285</c:v>
                </c:pt>
                <c:pt idx="8">
                  <c:v>40315</c:v>
                </c:pt>
                <c:pt idx="9">
                  <c:v>40346</c:v>
                </c:pt>
                <c:pt idx="10">
                  <c:v>40376</c:v>
                </c:pt>
                <c:pt idx="11">
                  <c:v>40407</c:v>
                </c:pt>
                <c:pt idx="12">
                  <c:v>40438</c:v>
                </c:pt>
                <c:pt idx="13">
                  <c:v>40468</c:v>
                </c:pt>
                <c:pt idx="14">
                  <c:v>40499</c:v>
                </c:pt>
                <c:pt idx="15">
                  <c:v>40529</c:v>
                </c:pt>
                <c:pt idx="16">
                  <c:v>40560</c:v>
                </c:pt>
                <c:pt idx="17">
                  <c:v>40591</c:v>
                </c:pt>
                <c:pt idx="18">
                  <c:v>40619</c:v>
                </c:pt>
                <c:pt idx="19">
                  <c:v>40650</c:v>
                </c:pt>
                <c:pt idx="20">
                  <c:v>40680</c:v>
                </c:pt>
                <c:pt idx="21">
                  <c:v>40711</c:v>
                </c:pt>
                <c:pt idx="22">
                  <c:v>40741</c:v>
                </c:pt>
                <c:pt idx="23">
                  <c:v>40772</c:v>
                </c:pt>
                <c:pt idx="24">
                  <c:v>40803</c:v>
                </c:pt>
                <c:pt idx="25">
                  <c:v>40833</c:v>
                </c:pt>
                <c:pt idx="26">
                  <c:v>40864</c:v>
                </c:pt>
                <c:pt idx="27">
                  <c:v>40900</c:v>
                </c:pt>
                <c:pt idx="28">
                  <c:v>40931</c:v>
                </c:pt>
                <c:pt idx="29">
                  <c:v>40962</c:v>
                </c:pt>
              </c:numCache>
            </c:numRef>
          </c:xVal>
          <c:yVal>
            <c:numRef>
              <c:f>WarrentElementaryTotal!$E$2:$E$31</c:f>
              <c:numCache>
                <c:formatCode>General</c:formatCode>
                <c:ptCount val="3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40DA-44A3-B1F0-56C08358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781520"/>
        <c:axId val="864781848"/>
      </c:scatterChart>
      <c:valAx>
        <c:axId val="864781520"/>
        <c:scaling>
          <c:orientation val="minMax"/>
          <c:max val="41000"/>
          <c:min val="4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81848"/>
        <c:crosses val="autoZero"/>
        <c:crossBetween val="midCat"/>
        <c:majorUnit val="50"/>
      </c:valAx>
      <c:valAx>
        <c:axId val="864781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 smtClean="0"/>
                  <a:t>ug</a:t>
                </a:r>
                <a:r>
                  <a:rPr lang="en-US" sz="1400" dirty="0" smtClean="0"/>
                  <a:t>/m3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8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649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monitor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Warren Elementary School from Aug. 2009 to Feb. 201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If you want to explore more, please visit our website: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https://med.uc.edu/eh/research/projects/cares.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641940"/>
              </p:ext>
            </p:extLst>
          </p:nvPr>
        </p:nvGraphicFramePr>
        <p:xfrm>
          <a:off x="3136490" y="0"/>
          <a:ext cx="90525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4079135" y="3023403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4039487" y="700332"/>
            <a:ext cx="15136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</a:t>
            </a:r>
            <a:r>
              <a:rPr lang="en-US" altLang="zh-CN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907031" y="2081762"/>
            <a:ext cx="16460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0191" y="1634825"/>
            <a:ext cx="5054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data were collected between Dec. </a:t>
            </a:r>
            <a:r>
              <a:rPr lang="en-US" sz="1600" dirty="0"/>
              <a:t>2009 and </a:t>
            </a:r>
            <a:r>
              <a:rPr lang="en-US" sz="1600" dirty="0" smtClean="0"/>
              <a:t>Nov. 2011.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244" y="1634825"/>
            <a:ext cx="2130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Warren Elementary School</a:t>
            </a:r>
          </a:p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99335" y="2188867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0408" y="2417474"/>
            <a:ext cx="2048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16855 OH-550, Marietta,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 45750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14" name="Group 13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l 10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35" name="TextBox 34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2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8" grpId="0" uiExpand="1">
        <p:bldSub>
          <a:bldChart bld="category"/>
        </p:bldSub>
      </p:bldGraphic>
      <p:bldP spid="82" grpId="0"/>
      <p:bldP spid="83" grpId="0"/>
      <p:bldP spid="84" grpId="0"/>
      <p:bldP spid="9" grpId="0"/>
      <p:bldP spid="2" grpId="0"/>
      <p:bldP spid="3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649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monitor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Warren Elementary School from Aug. 2009 to Feb. 201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If you want to explore more, please visit our website: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https://med.uc.edu/eh/research/projects/cares.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6490" y="0"/>
          <a:ext cx="90525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4079135" y="3023403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4039487" y="700332"/>
            <a:ext cx="15136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</a:t>
            </a:r>
            <a:r>
              <a:rPr lang="en-US" altLang="zh-CN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907031" y="2081762"/>
            <a:ext cx="16460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0191" y="1634825"/>
            <a:ext cx="5054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data were collected between Dec. </a:t>
            </a:r>
            <a:r>
              <a:rPr lang="en-US" sz="1600" dirty="0"/>
              <a:t>2009 and </a:t>
            </a:r>
            <a:r>
              <a:rPr lang="en-US" sz="1600" dirty="0" smtClean="0"/>
              <a:t>Nov. 2011.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244" y="1634825"/>
            <a:ext cx="2130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Warren Elementary School</a:t>
            </a:r>
          </a:p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99335" y="2188867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0408" y="2417474"/>
            <a:ext cx="2048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16855</a:t>
            </a:r>
            <a:r>
              <a:rPr lang="en-US" sz="1400" dirty="0"/>
              <a:t>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OH-550</a:t>
            </a:r>
            <a:r>
              <a:rPr lang="en-US" sz="1400" dirty="0"/>
              <a:t>,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smtClean="0"/>
              <a:t>OH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45750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14" name="Group 13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l 10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35" name="TextBox 34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2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194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Yao, Zhiyuan (yaozu)</dc:creator>
  <cp:lastModifiedBy>Yao, Zhiyuan (yaozu)</cp:lastModifiedBy>
  <cp:revision>96</cp:revision>
  <dcterms:created xsi:type="dcterms:W3CDTF">2018-05-02T18:45:18Z</dcterms:created>
  <dcterms:modified xsi:type="dcterms:W3CDTF">2018-08-21T16:31:57Z</dcterms:modified>
</cp:coreProperties>
</file>