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3.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4.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5.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6.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tags/tag1.xml" ContentType="application/vnd.openxmlformats-officedocument.presentationml.tags+xml"/>
  <Override PartName="/ppt/notesSlides/notesSlide50.xml" ContentType="application/vnd.openxmlformats-officedocument.presentationml.notesSlide+xml"/>
  <Override PartName="/ppt/tags/tag2.xml" ContentType="application/vnd.openxmlformats-officedocument.presentationml.tags+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tags/tag3.xml" ContentType="application/vnd.openxmlformats-officedocument.presentationml.tags+xml"/>
  <Override PartName="/ppt/notesSlides/notesSlide53.xml" ContentType="application/vnd.openxmlformats-officedocument.presentationml.notesSlide+xml"/>
  <Override PartName="/ppt/tags/tag4.xml" ContentType="application/vnd.openxmlformats-officedocument.presentationml.tags+xml"/>
  <Override PartName="/ppt/notesSlides/notesSlide54.xml" ContentType="application/vnd.openxmlformats-officedocument.presentationml.notesSlide+xml"/>
  <Override PartName="/ppt/tags/tag5.xml" ContentType="application/vnd.openxmlformats-officedocument.presentationml.tags+xml"/>
  <Override PartName="/ppt/notesSlides/notesSlide55.xml" ContentType="application/vnd.openxmlformats-officedocument.presentationml.notesSlide+xml"/>
  <Override PartName="/ppt/tags/tag6.xml" ContentType="application/vnd.openxmlformats-officedocument.presentationml.tags+xml"/>
  <Override PartName="/ppt/notesSlides/notesSlide56.xml" ContentType="application/vnd.openxmlformats-officedocument.presentationml.notesSlide+xml"/>
  <Override PartName="/ppt/tags/tag7.xml" ContentType="application/vnd.openxmlformats-officedocument.presentationml.tags+xml"/>
  <Override PartName="/ppt/notesSlides/notesSlide57.xml" ContentType="application/vnd.openxmlformats-officedocument.presentationml.notesSlide+xml"/>
  <Override PartName="/ppt/tags/tag8.xml" ContentType="application/vnd.openxmlformats-officedocument.presentationml.tags+xml"/>
  <Override PartName="/ppt/notesSlides/notesSlide58.xml" ContentType="application/vnd.openxmlformats-officedocument.presentationml.notesSlide+xml"/>
  <Override PartName="/ppt/tags/tag9.xml" ContentType="application/vnd.openxmlformats-officedocument.presentationml.tags+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 id="2147483698" r:id="rId3"/>
    <p:sldMasterId id="2147483718" r:id="rId4"/>
    <p:sldMasterId id="2147483732" r:id="rId5"/>
    <p:sldMasterId id="2147483746" r:id="rId6"/>
    <p:sldMasterId id="2147483759" r:id="rId7"/>
  </p:sldMasterIdLst>
  <p:notesMasterIdLst>
    <p:notesMasterId r:id="rId80"/>
  </p:notesMasterIdLst>
  <p:sldIdLst>
    <p:sldId id="267" r:id="rId8"/>
    <p:sldId id="1474" r:id="rId9"/>
    <p:sldId id="1475" r:id="rId10"/>
    <p:sldId id="1349" r:id="rId11"/>
    <p:sldId id="454" r:id="rId12"/>
    <p:sldId id="1016" r:id="rId13"/>
    <p:sldId id="510" r:id="rId14"/>
    <p:sldId id="551" r:id="rId15"/>
    <p:sldId id="552" r:id="rId16"/>
    <p:sldId id="548" r:id="rId17"/>
    <p:sldId id="511" r:id="rId18"/>
    <p:sldId id="467" r:id="rId19"/>
    <p:sldId id="1328" r:id="rId20"/>
    <p:sldId id="1346" r:id="rId21"/>
    <p:sldId id="394" r:id="rId22"/>
    <p:sldId id="294" r:id="rId23"/>
    <p:sldId id="1329" r:id="rId24"/>
    <p:sldId id="1330" r:id="rId25"/>
    <p:sldId id="288" r:id="rId26"/>
    <p:sldId id="1195" r:id="rId27"/>
    <p:sldId id="1227" r:id="rId28"/>
    <p:sldId id="1049" r:id="rId29"/>
    <p:sldId id="1341" r:id="rId30"/>
    <p:sldId id="1342" r:id="rId31"/>
    <p:sldId id="1069" r:id="rId32"/>
    <p:sldId id="1344" r:id="rId33"/>
    <p:sldId id="1350" r:id="rId34"/>
    <p:sldId id="1352" r:id="rId35"/>
    <p:sldId id="478" r:id="rId36"/>
    <p:sldId id="1353" r:id="rId37"/>
    <p:sldId id="1198" r:id="rId38"/>
    <p:sldId id="1230" r:id="rId39"/>
    <p:sldId id="445" r:id="rId40"/>
    <p:sldId id="1471" r:id="rId41"/>
    <p:sldId id="1240" r:id="rId42"/>
    <p:sldId id="1221" r:id="rId43"/>
    <p:sldId id="1192" r:id="rId44"/>
    <p:sldId id="323" r:id="rId45"/>
    <p:sldId id="525" r:id="rId46"/>
    <p:sldId id="268" r:id="rId47"/>
    <p:sldId id="542" r:id="rId48"/>
    <p:sldId id="1456" r:id="rId49"/>
    <p:sldId id="558" r:id="rId50"/>
    <p:sldId id="560" r:id="rId51"/>
    <p:sldId id="559" r:id="rId52"/>
    <p:sldId id="571" r:id="rId53"/>
    <p:sldId id="562" r:id="rId54"/>
    <p:sldId id="561" r:id="rId55"/>
    <p:sldId id="1225" r:id="rId56"/>
    <p:sldId id="285" r:id="rId57"/>
    <p:sldId id="545" r:id="rId58"/>
    <p:sldId id="1477" r:id="rId59"/>
    <p:sldId id="546" r:id="rId60"/>
    <p:sldId id="1479" r:id="rId61"/>
    <p:sldId id="1480" r:id="rId62"/>
    <p:sldId id="1052" r:id="rId63"/>
    <p:sldId id="529" r:id="rId64"/>
    <p:sldId id="1459" r:id="rId65"/>
    <p:sldId id="1478" r:id="rId66"/>
    <p:sldId id="1485" r:id="rId67"/>
    <p:sldId id="1483" r:id="rId68"/>
    <p:sldId id="1308" r:id="rId69"/>
    <p:sldId id="1266" r:id="rId70"/>
    <p:sldId id="1476" r:id="rId71"/>
    <p:sldId id="1317" r:id="rId72"/>
    <p:sldId id="1314" r:id="rId73"/>
    <p:sldId id="1324" r:id="rId74"/>
    <p:sldId id="1298" r:id="rId75"/>
    <p:sldId id="1318" r:id="rId76"/>
    <p:sldId id="1321" r:id="rId77"/>
    <p:sldId id="1323" r:id="rId78"/>
    <p:sldId id="1009" r:id="rId7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DEE994C3-8571-474C-AAA7-3B0CC05DCDF4}">
          <p14:sldIdLst>
            <p14:sldId id="267"/>
            <p14:sldId id="1474"/>
            <p14:sldId id="1475"/>
          </p14:sldIdLst>
        </p14:section>
        <p14:section name="PMI background" id="{B797596F-4918-49FB-A5D7-1773DBC6D3E7}">
          <p14:sldIdLst>
            <p14:sldId id="1349"/>
            <p14:sldId id="454"/>
            <p14:sldId id="1016"/>
            <p14:sldId id="510"/>
            <p14:sldId id="551"/>
            <p14:sldId id="552"/>
            <p14:sldId id="548"/>
            <p14:sldId id="511"/>
          </p14:sldIdLst>
        </p14:section>
        <p14:section name="All of Us overview" id="{26FAC79F-B500-4C2E-985A-B0D00E8E1828}">
          <p14:sldIdLst>
            <p14:sldId id="467"/>
            <p14:sldId id="1328"/>
            <p14:sldId id="1346"/>
            <p14:sldId id="394"/>
            <p14:sldId id="294"/>
            <p14:sldId id="1329"/>
            <p14:sldId id="1330"/>
            <p14:sldId id="288"/>
            <p14:sldId id="1195"/>
          </p14:sldIdLst>
        </p14:section>
        <p14:section name="Program Infrastructure" id="{F1379752-7CDF-434A-9114-73B539C30F18}">
          <p14:sldIdLst>
            <p14:sldId id="1227"/>
            <p14:sldId id="1049"/>
            <p14:sldId id="1341"/>
            <p14:sldId id="1342"/>
            <p14:sldId id="1069"/>
            <p14:sldId id="1344"/>
          </p14:sldIdLst>
        </p14:section>
        <p14:section name="Engaging Participants" id="{58BD3E92-059B-4BE9-B41A-F120E26B80E7}">
          <p14:sldIdLst>
            <p14:sldId id="1350"/>
            <p14:sldId id="1352"/>
            <p14:sldId id="478"/>
            <p14:sldId id="1353"/>
            <p14:sldId id="1198"/>
            <p14:sldId id="1230"/>
            <p14:sldId id="445"/>
            <p14:sldId id="1471"/>
            <p14:sldId id="1240"/>
          </p14:sldIdLst>
        </p14:section>
        <p14:section name="All of Us data access" id="{A6E24CB9-7B07-475C-8F3C-5E8D72E223E5}">
          <p14:sldIdLst>
            <p14:sldId id="1221"/>
            <p14:sldId id="1192"/>
            <p14:sldId id="323"/>
            <p14:sldId id="525"/>
            <p14:sldId id="268"/>
            <p14:sldId id="542"/>
            <p14:sldId id="1456"/>
            <p14:sldId id="558"/>
            <p14:sldId id="560"/>
            <p14:sldId id="559"/>
            <p14:sldId id="571"/>
            <p14:sldId id="562"/>
            <p14:sldId id="561"/>
            <p14:sldId id="1225"/>
            <p14:sldId id="285"/>
            <p14:sldId id="545"/>
            <p14:sldId id="1477"/>
            <p14:sldId id="546"/>
            <p14:sldId id="1479"/>
            <p14:sldId id="1480"/>
            <p14:sldId id="1052"/>
            <p14:sldId id="529"/>
            <p14:sldId id="1459"/>
            <p14:sldId id="1478"/>
          </p14:sldIdLst>
        </p14:section>
        <p14:section name="NLM partnership with All of Us" id="{214EB504-9C24-4621-8E97-C9F2A77E8DD0}">
          <p14:sldIdLst>
            <p14:sldId id="1485"/>
            <p14:sldId id="1483"/>
            <p14:sldId id="1308"/>
            <p14:sldId id="1266"/>
            <p14:sldId id="1476"/>
            <p14:sldId id="1317"/>
            <p14:sldId id="1314"/>
            <p14:sldId id="1324"/>
            <p14:sldId id="1298"/>
            <p14:sldId id="1318"/>
            <p14:sldId id="1321"/>
            <p14:sldId id="1323"/>
            <p14:sldId id="100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3138" autoAdjust="0"/>
  </p:normalViewPr>
  <p:slideViewPr>
    <p:cSldViewPr snapToGrid="0">
      <p:cViewPr>
        <p:scale>
          <a:sx n="50" d="100"/>
          <a:sy n="50" d="100"/>
        </p:scale>
        <p:origin x="1934" y="13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slide" Target="slides/slide56.xml"/><Relationship Id="rId68" Type="http://schemas.openxmlformats.org/officeDocument/2006/relationships/slide" Target="slides/slide61.xml"/><Relationship Id="rId76" Type="http://schemas.openxmlformats.org/officeDocument/2006/relationships/slide" Target="slides/slide69.xml"/><Relationship Id="rId84"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slide" Target="slides/slide64.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slide" Target="slides/slide67.xml"/><Relationship Id="rId79" Type="http://schemas.openxmlformats.org/officeDocument/2006/relationships/slide" Target="slides/slide72.xml"/><Relationship Id="rId5" Type="http://schemas.openxmlformats.org/officeDocument/2006/relationships/slideMaster" Target="slideMasters/slideMaster5.xml"/><Relationship Id="rId61" Type="http://schemas.openxmlformats.org/officeDocument/2006/relationships/slide" Target="slides/slide54.xml"/><Relationship Id="rId82"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slide" Target="slides/slide70.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59154B-95DE-4E04-B693-4565F86ED18B}" type="datetimeFigureOut">
              <a:rPr lang="en-US" smtClean="0"/>
              <a:t>3/31/2019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EE8DC6-D157-499B-A7DE-BC2FA864EB05}" type="slidenum">
              <a:rPr lang="en-US" smtClean="0"/>
              <a:t>‹#›</a:t>
            </a:fld>
            <a:endParaRPr lang="en-US"/>
          </a:p>
        </p:txBody>
      </p:sp>
    </p:spTree>
    <p:extLst>
      <p:ext uri="{BB962C8B-B14F-4D97-AF65-F5344CB8AC3E}">
        <p14:creationId xmlns:p14="http://schemas.microsoft.com/office/powerpoint/2010/main" val="17673665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www.ala.org/news/press-releases/2019/03/public-library-association-national-network-libraries-medicine-join" TargetMode="External"/><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a:t>
            </a:r>
          </a:p>
        </p:txBody>
      </p:sp>
      <p:sp>
        <p:nvSpPr>
          <p:cNvPr id="4" name="Slide Number Placeholder 3"/>
          <p:cNvSpPr>
            <a:spLocks noGrp="1"/>
          </p:cNvSpPr>
          <p:nvPr>
            <p:ph type="sldNum" sz="quarter" idx="10"/>
          </p:nvPr>
        </p:nvSpPr>
        <p:spPr/>
        <p:txBody>
          <a:bodyPr/>
          <a:lstStyle/>
          <a:p>
            <a:fld id="{B93B50DA-F299-AB4F-9077-FCBA71B33596}" type="slidenum">
              <a:rPr lang="en-US" smtClean="0"/>
              <a:t>1</a:t>
            </a:fld>
            <a:endParaRPr lang="en-US" dirty="0"/>
          </a:p>
        </p:txBody>
      </p:sp>
    </p:spTree>
    <p:extLst>
      <p:ext uri="{BB962C8B-B14F-4D97-AF65-F5344CB8AC3E}">
        <p14:creationId xmlns:p14="http://schemas.microsoft.com/office/powerpoint/2010/main" val="1375786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9C83980B-287F-4C97-AE70-CCA7E5DA483D}"/>
              </a:ext>
            </a:extLst>
          </p:cNvPr>
          <p:cNvSpPr>
            <a:spLocks noGrp="1"/>
          </p:cNvSpPr>
          <p:nvPr>
            <p:ph type="body" idx="1"/>
          </p:nvPr>
        </p:nvSpPr>
        <p:spPr/>
        <p:txBody>
          <a:bodyPr/>
          <a:lstStyle/>
          <a:p>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EE8DC6-D157-499B-A7DE-BC2FA864EB05}" type="slidenum">
              <a:rPr lang="en-US" smtClean="0"/>
              <a:t>13</a:t>
            </a:fld>
            <a:endParaRPr lang="en-US"/>
          </a:p>
        </p:txBody>
      </p:sp>
    </p:spTree>
    <p:extLst>
      <p:ext uri="{BB962C8B-B14F-4D97-AF65-F5344CB8AC3E}">
        <p14:creationId xmlns:p14="http://schemas.microsoft.com/office/powerpoint/2010/main" val="26844276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Shape 517"/>
          <p:cNvSpPr txBox="1">
            <a:spLocks noGrp="1"/>
          </p:cNvSpPr>
          <p:nvPr>
            <p:ph type="body" idx="1"/>
          </p:nvPr>
        </p:nvSpPr>
        <p:spPr>
          <a:xfrm>
            <a:off x="512957" y="5772766"/>
            <a:ext cx="4103648" cy="4723170"/>
          </a:xfrm>
          <a:prstGeom prst="rect">
            <a:avLst/>
          </a:prstGeom>
        </p:spPr>
        <p:txBody>
          <a:bodyPr lIns="90575" tIns="90575" rIns="90575" bIns="90575" anchor="t" anchorCtr="0">
            <a:noAutofit/>
          </a:bodyPr>
          <a:lstStyle/>
          <a:p>
            <a:endParaRPr/>
          </a:p>
        </p:txBody>
      </p:sp>
      <p:sp>
        <p:nvSpPr>
          <p:cNvPr id="518" name="Shape 518"/>
          <p:cNvSpPr>
            <a:spLocks noGrp="1" noRot="1" noChangeAspect="1"/>
          </p:cNvSpPr>
          <p:nvPr>
            <p:ph type="sldImg" idx="2"/>
          </p:nvPr>
        </p:nvSpPr>
        <p:spPr>
          <a:xfrm>
            <a:off x="-1031875" y="1498600"/>
            <a:ext cx="7194550" cy="4048125"/>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78315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defTabSz="1144916">
              <a:defRPr/>
            </a:pPr>
            <a:endParaRPr lang="en-US" baseline="0" dirty="0"/>
          </a:p>
        </p:txBody>
      </p:sp>
      <p:sp>
        <p:nvSpPr>
          <p:cNvPr id="4" name="Slide Number Placeholder 3"/>
          <p:cNvSpPr>
            <a:spLocks noGrp="1"/>
          </p:cNvSpPr>
          <p:nvPr>
            <p:ph type="sldNum" sz="quarter" idx="10"/>
          </p:nvPr>
        </p:nvSpPr>
        <p:spPr/>
        <p:txBody>
          <a:bodyPr/>
          <a:lstStyle/>
          <a:p>
            <a:pPr defTabSz="905896">
              <a:defRPr/>
            </a:pPr>
            <a:fld id="{458F7DB7-E488-7A4E-BF48-2DF5F896A531}" type="slidenum">
              <a:rPr lang="en-US" sz="1800" kern="0">
                <a:solidFill>
                  <a:sysClr val="windowText" lastClr="000000"/>
                </a:solidFill>
              </a:rPr>
              <a:pPr defTabSz="905896">
                <a:defRPr/>
              </a:pPr>
              <a:t>15</a:t>
            </a:fld>
            <a:endParaRPr lang="en-US" sz="1800" kern="0" dirty="0">
              <a:solidFill>
                <a:sysClr val="windowText" lastClr="000000"/>
              </a:solidFill>
            </a:endParaRPr>
          </a:p>
        </p:txBody>
      </p:sp>
    </p:spTree>
    <p:extLst>
      <p:ext uri="{BB962C8B-B14F-4D97-AF65-F5344CB8AC3E}">
        <p14:creationId xmlns:p14="http://schemas.microsoft.com/office/powerpoint/2010/main" val="30180690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EE8DC6-D157-499B-A7DE-BC2FA864EB05}" type="slidenum">
              <a:rPr lang="en-US" smtClean="0"/>
              <a:t>17</a:t>
            </a:fld>
            <a:endParaRPr lang="en-US"/>
          </a:p>
        </p:txBody>
      </p:sp>
    </p:spTree>
    <p:extLst>
      <p:ext uri="{BB962C8B-B14F-4D97-AF65-F5344CB8AC3E}">
        <p14:creationId xmlns:p14="http://schemas.microsoft.com/office/powerpoint/2010/main" val="18449166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1155664" eaLnBrk="1" fontAlgn="auto" latinLnBrk="0" hangingPunct="1">
              <a:lnSpc>
                <a:spcPct val="100000"/>
              </a:lnSpc>
              <a:spcBef>
                <a:spcPts val="0"/>
              </a:spcBef>
              <a:spcAft>
                <a:spcPts val="0"/>
              </a:spcAft>
              <a:buClrTx/>
              <a:buSzTx/>
              <a:buFontTx/>
              <a:buNone/>
              <a:tabLst/>
              <a:defRPr/>
            </a:pPr>
            <a:fld id="{458F7DB7-E488-7A4E-BF48-2DF5F896A531}" type="slidenum">
              <a:rPr kumimoji="0" lang="en-US" sz="1200" b="0" i="0" u="none" strike="noStrike" kern="0" cap="none" spc="0" normalizeH="0" baseline="0" noProof="0" smtClean="0">
                <a:ln>
                  <a:noFill/>
                </a:ln>
                <a:solidFill>
                  <a:prstClr val="black"/>
                </a:solidFill>
                <a:effectLst/>
                <a:uLnTx/>
                <a:uFillTx/>
                <a:latin typeface="Calibri"/>
                <a:cs typeface="Arial"/>
              </a:rPr>
              <a:pPr marL="0" marR="0" lvl="0" indent="0" algn="r" defTabSz="1155664" eaLnBrk="1" fontAlgn="auto" latinLnBrk="0" hangingPunct="1">
                <a:lnSpc>
                  <a:spcPct val="100000"/>
                </a:lnSpc>
                <a:spcBef>
                  <a:spcPts val="0"/>
                </a:spcBef>
                <a:spcAft>
                  <a:spcPts val="0"/>
                </a:spcAft>
                <a:buClrTx/>
                <a:buSzTx/>
                <a:buFontTx/>
                <a:buNone/>
                <a:tabLst/>
                <a:defRPr/>
              </a:pPr>
              <a:t>18</a:t>
            </a:fld>
            <a:endParaRPr kumimoji="0" lang="en-US" sz="1200" b="0" i="0" u="none" strike="noStrike" kern="0" cap="none" spc="0" normalizeH="0" baseline="0" noProof="0">
              <a:ln>
                <a:noFill/>
              </a:ln>
              <a:solidFill>
                <a:prstClr val="black"/>
              </a:solidFill>
              <a:effectLst/>
              <a:uLnTx/>
              <a:uFillTx/>
              <a:latin typeface="Calibri"/>
              <a:cs typeface="Arial"/>
            </a:endParaRPr>
          </a:p>
        </p:txBody>
      </p:sp>
    </p:spTree>
    <p:extLst>
      <p:ext uri="{BB962C8B-B14F-4D97-AF65-F5344CB8AC3E}">
        <p14:creationId xmlns:p14="http://schemas.microsoft.com/office/powerpoint/2010/main" val="17141229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EE8DC6-D157-499B-A7DE-BC2FA864EB05}" type="slidenum">
              <a:rPr lang="en-US" smtClean="0"/>
              <a:t>19</a:t>
            </a:fld>
            <a:endParaRPr lang="en-US"/>
          </a:p>
        </p:txBody>
      </p:sp>
    </p:spTree>
    <p:extLst>
      <p:ext uri="{BB962C8B-B14F-4D97-AF65-F5344CB8AC3E}">
        <p14:creationId xmlns:p14="http://schemas.microsoft.com/office/powerpoint/2010/main" val="2613827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1155664" rtl="0" eaLnBrk="1" fontAlgn="auto" latinLnBrk="0" hangingPunct="1">
              <a:lnSpc>
                <a:spcPct val="100000"/>
              </a:lnSpc>
              <a:spcBef>
                <a:spcPts val="0"/>
              </a:spcBef>
              <a:spcAft>
                <a:spcPts val="0"/>
              </a:spcAft>
              <a:buClrTx/>
              <a:buSzTx/>
              <a:buFontTx/>
              <a:buNone/>
              <a:tabLst/>
              <a:defRPr/>
            </a:pPr>
            <a:fld id="{458F7DB7-E488-7A4E-BF48-2DF5F896A53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155664"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422426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8F7DB7-E488-7A4E-BF48-2DF5F896A531}" type="slidenum">
              <a:rPr lang="en-US" smtClean="0"/>
              <a:t>21</a:t>
            </a:fld>
            <a:endParaRPr lang="en-US" dirty="0"/>
          </a:p>
        </p:txBody>
      </p:sp>
    </p:spTree>
    <p:extLst>
      <p:ext uri="{BB962C8B-B14F-4D97-AF65-F5344CB8AC3E}">
        <p14:creationId xmlns:p14="http://schemas.microsoft.com/office/powerpoint/2010/main" val="14195692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defTabSz="1144916">
              <a:defRPr/>
            </a:pPr>
            <a:r>
              <a:rPr lang="en-US" dirty="0" err="1"/>
              <a:t>Drh</a:t>
            </a:r>
            <a:r>
              <a:rPr lang="en-US" dirty="0"/>
              <a:t> </a:t>
            </a:r>
            <a:r>
              <a:rPr lang="en-US" dirty="0" err="1"/>
              <a:t>jan</a:t>
            </a:r>
            <a:r>
              <a:rPr lang="en-US" dirty="0"/>
              <a:t> 25</a:t>
            </a:r>
          </a:p>
          <a:p>
            <a:pPr defTabSz="1144916">
              <a:defRPr/>
            </a:pPr>
            <a:endParaRPr lang="en-US" sz="1200" dirty="0"/>
          </a:p>
          <a:p>
            <a:pPr defTabSz="1144916">
              <a:defRPr/>
            </a:pPr>
            <a:r>
              <a:rPr lang="en-US" sz="1200" dirty="0"/>
              <a:t>Kate B</a:t>
            </a:r>
          </a:p>
          <a:p>
            <a:pPr marL="0" indent="0" defTabSz="1144916">
              <a:buFont typeface="Arial" panose="020B0604020202020204" pitchFamily="34" charset="0"/>
              <a:buNone/>
              <a:defRPr/>
            </a:pPr>
            <a:endParaRPr lang="en-US" sz="1200" dirty="0"/>
          </a:p>
          <a:p>
            <a:endParaRPr lang="en-US" sz="1200" dirty="0"/>
          </a:p>
          <a:p>
            <a:pPr marL="0" marR="0" lvl="0" indent="0" algn="l" defTabSz="1155664"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8F7DB7-E488-7A4E-BF48-2DF5F896A531}" type="slidenum">
              <a:rPr kumimoji="0" lang="en-US" sz="1800" b="0" i="0" u="none" strike="noStrike" kern="0" cap="none" spc="0" normalizeH="0" baseline="0" noProof="0" smtClean="0">
                <a:ln>
                  <a:noFill/>
                </a:ln>
                <a:solidFill>
                  <a:sysClr val="windowText" lastClr="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8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34239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155664" rtl="0" eaLnBrk="1" fontAlgn="auto" latinLnBrk="0" hangingPunct="1">
              <a:lnSpc>
                <a:spcPct val="100000"/>
              </a:lnSpc>
              <a:spcBef>
                <a:spcPts val="0"/>
              </a:spcBef>
              <a:spcAft>
                <a:spcPts val="0"/>
              </a:spcAft>
              <a:buClrTx/>
              <a:buSzTx/>
              <a:buFontTx/>
              <a:buNone/>
              <a:tabLst/>
              <a:defRPr/>
            </a:pPr>
            <a:fld id="{458F7DB7-E488-7A4E-BF48-2DF5F896A53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155664"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875669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Drh</a:t>
            </a:r>
            <a:r>
              <a:rPr lang="en-US" dirty="0"/>
              <a:t> </a:t>
            </a:r>
            <a:r>
              <a:rPr lang="en-US" dirty="0" err="1"/>
              <a:t>apr</a:t>
            </a:r>
            <a:r>
              <a:rPr lang="en-US" dirty="0"/>
              <a:t> 3</a:t>
            </a:r>
          </a:p>
          <a:p>
            <a:endParaRPr lang="en-US" dirty="0"/>
          </a:p>
        </p:txBody>
      </p:sp>
      <p:sp>
        <p:nvSpPr>
          <p:cNvPr id="4" name="Slide Number Placeholder 3"/>
          <p:cNvSpPr>
            <a:spLocks noGrp="1"/>
          </p:cNvSpPr>
          <p:nvPr>
            <p:ph type="sldNum" sz="quarter" idx="5"/>
          </p:nvPr>
        </p:nvSpPr>
        <p:spPr/>
        <p:txBody>
          <a:bodyPr/>
          <a:lstStyle/>
          <a:p>
            <a:fld id="{9FEE8DC6-D157-499B-A7DE-BC2FA864EB05}" type="slidenum">
              <a:rPr lang="en-US" smtClean="0"/>
              <a:t>23</a:t>
            </a:fld>
            <a:endParaRPr lang="en-US"/>
          </a:p>
        </p:txBody>
      </p:sp>
    </p:spTree>
    <p:extLst>
      <p:ext uri="{BB962C8B-B14F-4D97-AF65-F5344CB8AC3E}">
        <p14:creationId xmlns:p14="http://schemas.microsoft.com/office/powerpoint/2010/main" val="19774519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FEE8DC6-D157-499B-A7DE-BC2FA864EB05}" type="slidenum">
              <a:rPr lang="en-US" smtClean="0"/>
              <a:t>24</a:t>
            </a:fld>
            <a:endParaRPr lang="en-US"/>
          </a:p>
        </p:txBody>
      </p:sp>
    </p:spTree>
    <p:extLst>
      <p:ext uri="{BB962C8B-B14F-4D97-AF65-F5344CB8AC3E}">
        <p14:creationId xmlns:p14="http://schemas.microsoft.com/office/powerpoint/2010/main" val="24952039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EE8DC6-D157-499B-A7DE-BC2FA864EB05}" type="slidenum">
              <a:rPr lang="en-US" smtClean="0"/>
              <a:t>25</a:t>
            </a:fld>
            <a:endParaRPr lang="en-US"/>
          </a:p>
        </p:txBody>
      </p:sp>
    </p:spTree>
    <p:extLst>
      <p:ext uri="{BB962C8B-B14F-4D97-AF65-F5344CB8AC3E}">
        <p14:creationId xmlns:p14="http://schemas.microsoft.com/office/powerpoint/2010/main" val="17416813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 name="Slide Image Placeholder 1"/>
          <p:cNvSpPr>
            <a:spLocks noGrp="1" noRot="1" noChangeAspect="1"/>
          </p:cNvSpPr>
          <p:nvPr>
            <p:ph type="sldImg"/>
          </p:nvPr>
        </p:nvSpPr>
        <p:spPr bwMode="auto"/>
      </p:sp>
      <p:sp>
        <p:nvSpPr>
          <p:cNvPr id="5" name="Notes Placeholder 2"/>
          <p:cNvSpPr>
            <a:spLocks noGrp="1"/>
          </p:cNvSpPr>
          <p:nvPr>
            <p:ph type="body" idx="1"/>
          </p:nvPr>
        </p:nvSpPr>
        <p:spPr bwMode="auto"/>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of January 7, 2019 weekly must read</a:t>
            </a:r>
            <a:endParaRPr dirty="0"/>
          </a:p>
        </p:txBody>
      </p:sp>
      <p:sp>
        <p:nvSpPr>
          <p:cNvPr id="6" name="Slide Number Placeholder 3"/>
          <p:cNvSpPr>
            <a:spLocks noGrp="1"/>
          </p:cNvSpPr>
          <p:nvPr>
            <p:ph type="sldNum" sz="quarter" idx="5"/>
          </p:nvPr>
        </p:nvSpPr>
        <p:spPr bwMode="auto"/>
        <p:txBody>
          <a:bodyPr/>
          <a:lstStyle/>
          <a:p>
            <a:pPr>
              <a:defRPr/>
            </a:pPr>
            <a:fld id="{458F7DB7-E488-7A4E-BF48-2DF5F896A531}" type="slidenum">
              <a:t>26</a:t>
            </a:fld>
            <a:endParaRPr lang="en-US"/>
          </a:p>
        </p:txBody>
      </p:sp>
    </p:spTree>
    <p:extLst>
      <p:ext uri="{BB962C8B-B14F-4D97-AF65-F5344CB8AC3E}">
        <p14:creationId xmlns:p14="http://schemas.microsoft.com/office/powerpoint/2010/main" val="22529229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8F7DB7-E488-7A4E-BF48-2DF5F896A53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55055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Shape 517"/>
          <p:cNvSpPr txBox="1">
            <a:spLocks noGrp="1"/>
          </p:cNvSpPr>
          <p:nvPr>
            <p:ph type="body" idx="1"/>
          </p:nvPr>
        </p:nvSpPr>
        <p:spPr>
          <a:xfrm>
            <a:off x="512957" y="5772766"/>
            <a:ext cx="4103648" cy="4723170"/>
          </a:xfrm>
          <a:prstGeom prst="rect">
            <a:avLst/>
          </a:prstGeom>
        </p:spPr>
        <p:txBody>
          <a:bodyPr lIns="90575" tIns="90575" rIns="90575" bIns="90575" anchor="t" anchorCtr="0">
            <a:noAutofit/>
          </a:bodyPr>
          <a:lstStyle/>
          <a:p>
            <a:endParaRPr lang="en-US" dirty="0"/>
          </a:p>
        </p:txBody>
      </p:sp>
      <p:sp>
        <p:nvSpPr>
          <p:cNvPr id="518" name="Shape 518"/>
          <p:cNvSpPr>
            <a:spLocks noGrp="1" noRot="1" noChangeAspect="1"/>
          </p:cNvSpPr>
          <p:nvPr>
            <p:ph type="sldImg" idx="2"/>
          </p:nvPr>
        </p:nvSpPr>
        <p:spPr>
          <a:xfrm>
            <a:off x="-1031875" y="1498600"/>
            <a:ext cx="7194550" cy="4048125"/>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99857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8F7DB7-E488-7A4E-BF48-2DF5F896A531}" type="slidenum">
              <a:rPr lang="en-US" smtClean="0"/>
              <a:t>29</a:t>
            </a:fld>
            <a:endParaRPr lang="en-US"/>
          </a:p>
        </p:txBody>
      </p:sp>
    </p:spTree>
    <p:extLst>
      <p:ext uri="{BB962C8B-B14F-4D97-AF65-F5344CB8AC3E}">
        <p14:creationId xmlns:p14="http://schemas.microsoft.com/office/powerpoint/2010/main" val="22088931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8F7DB7-E488-7A4E-BF48-2DF5F896A531}" type="slidenum">
              <a:rPr lang="en-US" smtClean="0"/>
              <a:t>30</a:t>
            </a:fld>
            <a:endParaRPr lang="en-US" dirty="0"/>
          </a:p>
        </p:txBody>
      </p:sp>
    </p:spTree>
    <p:extLst>
      <p:ext uri="{BB962C8B-B14F-4D97-AF65-F5344CB8AC3E}">
        <p14:creationId xmlns:p14="http://schemas.microsoft.com/office/powerpoint/2010/main" val="1243539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155664" rtl="0" eaLnBrk="1" fontAlgn="auto" latinLnBrk="0" hangingPunct="1">
              <a:lnSpc>
                <a:spcPct val="100000"/>
              </a:lnSpc>
              <a:spcBef>
                <a:spcPts val="0"/>
              </a:spcBef>
              <a:spcAft>
                <a:spcPts val="0"/>
              </a:spcAft>
              <a:buClrTx/>
              <a:buSzTx/>
              <a:buFontTx/>
              <a:buNone/>
              <a:tabLst/>
              <a:defRPr/>
            </a:pPr>
            <a:fld id="{458F7DB7-E488-7A4E-BF48-2DF5F896A53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155664"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22154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 name="Slide Image Placeholder 1"/>
          <p:cNvSpPr>
            <a:spLocks noGrp="1" noRot="1" noChangeAspect="1"/>
          </p:cNvSpPr>
          <p:nvPr>
            <p:ph type="sldImg"/>
          </p:nvPr>
        </p:nvSpPr>
        <p:spPr bwMode="auto"/>
      </p:sp>
      <p:sp>
        <p:nvSpPr>
          <p:cNvPr id="5" name="Notes Placeholder 2"/>
          <p:cNvSpPr>
            <a:spLocks noGrp="1"/>
          </p:cNvSpPr>
          <p:nvPr>
            <p:ph type="body" idx="1"/>
          </p:nvPr>
        </p:nvSpPr>
        <p:spPr bwMode="auto"/>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But the elephant in the room here is that many of the populations the program aspires to over-represent have not only been historically underrepresented in research, but have in fact been taken advantage of and abused by researchers in the not so distant past. Henrietta Lacks, unwitting participants in the Guatemala and Tuskegee Syphilis Trials, the Havasupai Tribe, inmates subjected to dioxin experiments. These TUNA disproportionately affect TUNA</a:t>
            </a:r>
          </a:p>
          <a:p>
            <a:pPr>
              <a:defRPr/>
            </a:pPr>
            <a:endParaRPr dirty="0"/>
          </a:p>
        </p:txBody>
      </p:sp>
      <p:sp>
        <p:nvSpPr>
          <p:cNvPr id="6" name="Slide Number Placeholder 3"/>
          <p:cNvSpPr>
            <a:spLocks noGrp="1"/>
          </p:cNvSpPr>
          <p:nvPr>
            <p:ph type="sldNum" sz="quarter" idx="10"/>
          </p:nvPr>
        </p:nvSpPr>
        <p:spPr bwMode="auto"/>
        <p:txBody>
          <a:bodyPr/>
          <a:lstStyle/>
          <a:p>
            <a:pPr marL="0" marR="0" lvl="0" indent="0" algn="r" defTabSz="1828891" rtl="0" eaLnBrk="1" fontAlgn="auto" latinLnBrk="0" hangingPunct="1">
              <a:lnSpc>
                <a:spcPct val="100000"/>
              </a:lnSpc>
              <a:spcBef>
                <a:spcPts val="0"/>
              </a:spcBef>
              <a:spcAft>
                <a:spcPts val="0"/>
              </a:spcAft>
              <a:buClrTx/>
              <a:buSzTx/>
              <a:buFontTx/>
              <a:buNone/>
              <a:tabLst/>
              <a:defRPr/>
            </a:pPr>
            <a:fld id="{B93B50DA-F299-AB4F-9077-FCBA71B33596}" type="slidenum">
              <a:rPr kumimoji="0" sz="1200" b="0" i="0" u="none" strike="noStrike" kern="0" cap="none" spc="0" normalizeH="0" baseline="0" noProof="0">
                <a:ln>
                  <a:noFill/>
                </a:ln>
                <a:solidFill>
                  <a:prstClr val="black"/>
                </a:solidFill>
                <a:effectLst/>
                <a:uLnTx/>
                <a:uFillTx/>
                <a:latin typeface="Calibri"/>
                <a:ea typeface="+mn-ea"/>
                <a:cs typeface="Arial"/>
              </a:rPr>
              <a:pPr marL="0" marR="0" lvl="0" indent="0" algn="r" defTabSz="1828891"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0" cap="none" spc="0" normalizeH="0" baseline="0" noProof="0">
              <a:ln>
                <a:noFill/>
              </a:ln>
              <a:solidFill>
                <a:prstClr val="black"/>
              </a:solidFill>
              <a:effectLst/>
              <a:uLnTx/>
              <a:uFillTx/>
              <a:latin typeface="Calibri"/>
              <a:ea typeface="+mn-ea"/>
              <a:cs typeface="Arial"/>
            </a:endParaRPr>
          </a:p>
        </p:txBody>
      </p:sp>
    </p:spTree>
    <p:extLst>
      <p:ext uri="{BB962C8B-B14F-4D97-AF65-F5344CB8AC3E}">
        <p14:creationId xmlns:p14="http://schemas.microsoft.com/office/powerpoint/2010/main" val="18090468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177449" rtl="0" eaLnBrk="1" fontAlgn="auto" latinLnBrk="0" hangingPunct="1">
              <a:lnSpc>
                <a:spcPct val="100000"/>
              </a:lnSpc>
              <a:spcBef>
                <a:spcPts val="0"/>
              </a:spcBef>
              <a:spcAft>
                <a:spcPts val="0"/>
              </a:spcAft>
              <a:buClrTx/>
              <a:buSzTx/>
              <a:buFontTx/>
              <a:buNone/>
              <a:tabLst/>
              <a:defRPr/>
            </a:pPr>
            <a:fld id="{458F7DB7-E488-7A4E-BF48-2DF5F896A531}"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1177449"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73772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144916" rtl="0" eaLnBrk="1" fontAlgn="auto" latinLnBrk="0" hangingPunct="1">
              <a:lnSpc>
                <a:spcPct val="100000"/>
              </a:lnSpc>
              <a:spcBef>
                <a:spcPts val="0"/>
              </a:spcBef>
              <a:spcAft>
                <a:spcPts val="0"/>
              </a:spcAft>
              <a:buClrTx/>
              <a:buSzTx/>
              <a:buFontTx/>
              <a:buNone/>
              <a:tabLst/>
              <a:defRPr/>
            </a:pPr>
            <a:fld id="{458F7DB7-E488-7A4E-BF48-2DF5F896A531}"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1144916"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547829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3B50DA-F299-AB4F-9077-FCBA71B33596}" type="slidenum">
              <a:rPr lang="en-US" smtClean="0"/>
              <a:t>34</a:t>
            </a:fld>
            <a:endParaRPr lang="en-US" dirty="0"/>
          </a:p>
        </p:txBody>
      </p:sp>
    </p:spTree>
    <p:extLst>
      <p:ext uri="{BB962C8B-B14F-4D97-AF65-F5344CB8AC3E}">
        <p14:creationId xmlns:p14="http://schemas.microsoft.com/office/powerpoint/2010/main" val="39462279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66334" rtl="0" eaLnBrk="1" fontAlgn="auto" latinLnBrk="0" hangingPunct="1">
              <a:lnSpc>
                <a:spcPct val="100000"/>
              </a:lnSpc>
              <a:spcBef>
                <a:spcPts val="0"/>
              </a:spcBef>
              <a:spcAft>
                <a:spcPts val="0"/>
              </a:spcAft>
              <a:buClrTx/>
              <a:buSzTx/>
              <a:buFontTx/>
              <a:buNone/>
              <a:tabLst/>
              <a:defRPr/>
            </a:pPr>
            <a:fld id="{458F7DB7-E488-7A4E-BF48-2DF5F896A531}" type="slidenum">
              <a:rPr kumimoji="0" lang="en-US" sz="1900" b="0" i="0" u="none" strike="noStrike" kern="0" cap="none" spc="0" normalizeH="0" baseline="0" noProof="0">
                <a:ln>
                  <a:noFill/>
                </a:ln>
                <a:solidFill>
                  <a:prstClr val="black"/>
                </a:solidFill>
                <a:effectLst/>
                <a:uLnTx/>
                <a:uFillTx/>
                <a:latin typeface="Calibri" panose="020F0502020204030204"/>
                <a:ea typeface="+mn-ea"/>
                <a:cs typeface="+mn-cs"/>
              </a:rPr>
              <a:pPr marL="0" marR="0" lvl="0" indent="0" algn="r" defTabSz="966334" rtl="0" eaLnBrk="1" fontAlgn="auto" latinLnBrk="0" hangingPunct="1">
                <a:lnSpc>
                  <a:spcPct val="100000"/>
                </a:lnSpc>
                <a:spcBef>
                  <a:spcPts val="0"/>
                </a:spcBef>
                <a:spcAft>
                  <a:spcPts val="0"/>
                </a:spcAft>
                <a:buClrTx/>
                <a:buSzTx/>
                <a:buFontTx/>
                <a:buNone/>
                <a:tabLst/>
                <a:defRPr/>
              </a:pPr>
              <a:t>35</a:t>
            </a:fld>
            <a:endParaRPr kumimoji="0" lang="en-US" sz="19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48181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155664" rtl="0" eaLnBrk="1" fontAlgn="auto" latinLnBrk="0" hangingPunct="1">
              <a:lnSpc>
                <a:spcPct val="100000"/>
              </a:lnSpc>
              <a:spcBef>
                <a:spcPts val="0"/>
              </a:spcBef>
              <a:spcAft>
                <a:spcPts val="0"/>
              </a:spcAft>
              <a:buClrTx/>
              <a:buSzTx/>
              <a:buFontTx/>
              <a:buNone/>
              <a:tabLst/>
              <a:defRPr/>
            </a:pPr>
            <a:fld id="{458F7DB7-E488-7A4E-BF48-2DF5F896A53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155664"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495450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Shape 517"/>
          <p:cNvSpPr txBox="1">
            <a:spLocks noGrp="1"/>
          </p:cNvSpPr>
          <p:nvPr>
            <p:ph type="body" idx="1"/>
          </p:nvPr>
        </p:nvSpPr>
        <p:spPr>
          <a:xfrm>
            <a:off x="512957" y="5772766"/>
            <a:ext cx="4103648" cy="4723170"/>
          </a:xfrm>
          <a:prstGeom prst="rect">
            <a:avLst/>
          </a:prstGeom>
        </p:spPr>
        <p:txBody>
          <a:bodyPr lIns="90575" tIns="90575" rIns="90575" bIns="90575" anchor="t" anchorCtr="0">
            <a:noAutofit/>
          </a:bodyPr>
          <a:lstStyle/>
          <a:p>
            <a:endParaRPr lang="en-US" dirty="0"/>
          </a:p>
        </p:txBody>
      </p:sp>
      <p:sp>
        <p:nvSpPr>
          <p:cNvPr id="518" name="Shape 518"/>
          <p:cNvSpPr>
            <a:spLocks noGrp="1" noRot="1" noChangeAspect="1"/>
          </p:cNvSpPr>
          <p:nvPr>
            <p:ph type="sldImg" idx="2"/>
          </p:nvPr>
        </p:nvSpPr>
        <p:spPr>
          <a:xfrm>
            <a:off x="-1031875" y="1498600"/>
            <a:ext cx="7194550" cy="4048125"/>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219955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828891" rtl="0" eaLnBrk="1" fontAlgn="auto" latinLnBrk="0" hangingPunct="1">
              <a:lnSpc>
                <a:spcPct val="100000"/>
              </a:lnSpc>
              <a:spcBef>
                <a:spcPts val="0"/>
              </a:spcBef>
              <a:spcAft>
                <a:spcPts val="0"/>
              </a:spcAft>
              <a:buClrTx/>
              <a:buSzTx/>
              <a:buFontTx/>
              <a:buNone/>
              <a:tabLst/>
              <a:defRPr/>
            </a:pPr>
            <a:fld id="{B93B50DA-F299-AB4F-9077-FCBA71B335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828891"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00682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8F7DB7-E488-7A4E-BF48-2DF5F896A531}" type="slidenum">
              <a:rPr lang="en-US" smtClean="0"/>
              <a:t>39</a:t>
            </a:fld>
            <a:endParaRPr lang="en-US"/>
          </a:p>
        </p:txBody>
      </p:sp>
    </p:spTree>
    <p:extLst>
      <p:ext uri="{BB962C8B-B14F-4D97-AF65-F5344CB8AC3E}">
        <p14:creationId xmlns:p14="http://schemas.microsoft.com/office/powerpoint/2010/main" val="18305528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EE8DC6-D157-499B-A7DE-BC2FA864EB05}" type="slidenum">
              <a:rPr lang="en-US" smtClean="0"/>
              <a:t>40</a:t>
            </a:fld>
            <a:endParaRPr lang="en-US"/>
          </a:p>
        </p:txBody>
      </p:sp>
    </p:spTree>
    <p:extLst>
      <p:ext uri="{BB962C8B-B14F-4D97-AF65-F5344CB8AC3E}">
        <p14:creationId xmlns:p14="http://schemas.microsoft.com/office/powerpoint/2010/main" val="24333397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1155664"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p>
          <a:p>
            <a:pPr marL="171450" marR="0" lvl="0" indent="-171450" algn="l" defTabSz="1155664"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p>
        </p:txBody>
      </p:sp>
      <p:sp>
        <p:nvSpPr>
          <p:cNvPr id="4" name="Slide Number Placeholder 3"/>
          <p:cNvSpPr>
            <a:spLocks noGrp="1"/>
          </p:cNvSpPr>
          <p:nvPr>
            <p:ph type="sldNum" sz="quarter" idx="10"/>
          </p:nvPr>
        </p:nvSpPr>
        <p:spPr/>
        <p:txBody>
          <a:bodyPr/>
          <a:lstStyle/>
          <a:p>
            <a:fld id="{458F7DB7-E488-7A4E-BF48-2DF5F896A531}" type="slidenum">
              <a:rPr lang="en-US" smtClean="0"/>
              <a:t>43</a:t>
            </a:fld>
            <a:endParaRPr lang="en-US"/>
          </a:p>
        </p:txBody>
      </p:sp>
    </p:spTree>
    <p:extLst>
      <p:ext uri="{BB962C8B-B14F-4D97-AF65-F5344CB8AC3E}">
        <p14:creationId xmlns:p14="http://schemas.microsoft.com/office/powerpoint/2010/main" val="9583985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200" dirty="0"/>
          </a:p>
        </p:txBody>
      </p:sp>
      <p:sp>
        <p:nvSpPr>
          <p:cNvPr id="4" name="Slide Number Placeholder 3"/>
          <p:cNvSpPr>
            <a:spLocks noGrp="1"/>
          </p:cNvSpPr>
          <p:nvPr>
            <p:ph type="sldNum" sz="quarter" idx="10"/>
          </p:nvPr>
        </p:nvSpPr>
        <p:spPr/>
        <p:txBody>
          <a:bodyPr/>
          <a:lstStyle/>
          <a:p>
            <a:fld id="{458F7DB7-E488-7A4E-BF48-2DF5F896A531}" type="slidenum">
              <a:rPr lang="en-US" smtClean="0"/>
              <a:t>44</a:t>
            </a:fld>
            <a:endParaRPr lang="en-US"/>
          </a:p>
        </p:txBody>
      </p:sp>
    </p:spTree>
    <p:extLst>
      <p:ext uri="{BB962C8B-B14F-4D97-AF65-F5344CB8AC3E}">
        <p14:creationId xmlns:p14="http://schemas.microsoft.com/office/powerpoint/2010/main" val="1827790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828891" rtl="0" eaLnBrk="1" fontAlgn="auto" latinLnBrk="0" hangingPunct="1">
              <a:lnSpc>
                <a:spcPct val="100000"/>
              </a:lnSpc>
              <a:spcBef>
                <a:spcPts val="0"/>
              </a:spcBef>
              <a:spcAft>
                <a:spcPts val="0"/>
              </a:spcAft>
              <a:buClrTx/>
              <a:buSzTx/>
              <a:buFontTx/>
              <a:buNone/>
              <a:tabLst/>
              <a:defRPr/>
            </a:pPr>
            <a:fld id="{B93B50DA-F299-AB4F-9077-FCBA71B335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828891"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62021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1155664"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p>
        </p:txBody>
      </p:sp>
      <p:sp>
        <p:nvSpPr>
          <p:cNvPr id="4" name="Slide Number Placeholder 3"/>
          <p:cNvSpPr>
            <a:spLocks noGrp="1"/>
          </p:cNvSpPr>
          <p:nvPr>
            <p:ph type="sldNum" sz="quarter" idx="10"/>
          </p:nvPr>
        </p:nvSpPr>
        <p:spPr/>
        <p:txBody>
          <a:bodyPr/>
          <a:lstStyle/>
          <a:p>
            <a:fld id="{458F7DB7-E488-7A4E-BF48-2DF5F896A531}" type="slidenum">
              <a:rPr lang="en-US" smtClean="0"/>
              <a:t>45</a:t>
            </a:fld>
            <a:endParaRPr lang="en-US"/>
          </a:p>
        </p:txBody>
      </p:sp>
    </p:spTree>
    <p:extLst>
      <p:ext uri="{BB962C8B-B14F-4D97-AF65-F5344CB8AC3E}">
        <p14:creationId xmlns:p14="http://schemas.microsoft.com/office/powerpoint/2010/main" val="23832186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155664"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p>
        </p:txBody>
      </p:sp>
      <p:sp>
        <p:nvSpPr>
          <p:cNvPr id="4" name="Slide Number Placeholder 3"/>
          <p:cNvSpPr>
            <a:spLocks noGrp="1"/>
          </p:cNvSpPr>
          <p:nvPr>
            <p:ph type="sldNum" sz="quarter" idx="10"/>
          </p:nvPr>
        </p:nvSpPr>
        <p:spPr/>
        <p:txBody>
          <a:bodyPr/>
          <a:lstStyle/>
          <a:p>
            <a:fld id="{458F7DB7-E488-7A4E-BF48-2DF5F896A531}" type="slidenum">
              <a:rPr lang="en-US" smtClean="0"/>
              <a:t>47</a:t>
            </a:fld>
            <a:endParaRPr lang="en-US"/>
          </a:p>
        </p:txBody>
      </p:sp>
    </p:spTree>
    <p:extLst>
      <p:ext uri="{BB962C8B-B14F-4D97-AF65-F5344CB8AC3E}">
        <p14:creationId xmlns:p14="http://schemas.microsoft.com/office/powerpoint/2010/main" val="39181087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1155664"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p>
        </p:txBody>
      </p:sp>
      <p:sp>
        <p:nvSpPr>
          <p:cNvPr id="4" name="Slide Number Placeholder 3"/>
          <p:cNvSpPr>
            <a:spLocks noGrp="1"/>
          </p:cNvSpPr>
          <p:nvPr>
            <p:ph type="sldNum" sz="quarter" idx="10"/>
          </p:nvPr>
        </p:nvSpPr>
        <p:spPr/>
        <p:txBody>
          <a:bodyPr/>
          <a:lstStyle/>
          <a:p>
            <a:fld id="{458F7DB7-E488-7A4E-BF48-2DF5F896A531}" type="slidenum">
              <a:rPr lang="en-US" smtClean="0"/>
              <a:t>48</a:t>
            </a:fld>
            <a:endParaRPr lang="en-US"/>
          </a:p>
        </p:txBody>
      </p:sp>
    </p:spTree>
    <p:extLst>
      <p:ext uri="{BB962C8B-B14F-4D97-AF65-F5344CB8AC3E}">
        <p14:creationId xmlns:p14="http://schemas.microsoft.com/office/powerpoint/2010/main" val="168624724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1155664" rtl="0" eaLnBrk="1" fontAlgn="auto" latinLnBrk="0" hangingPunct="1">
              <a:lnSpc>
                <a:spcPct val="100000"/>
              </a:lnSpc>
              <a:spcBef>
                <a:spcPts val="0"/>
              </a:spcBef>
              <a:spcAft>
                <a:spcPts val="0"/>
              </a:spcAft>
              <a:buClrTx/>
              <a:buSzTx/>
              <a:buFontTx/>
              <a:buNone/>
              <a:tabLst/>
              <a:defRPr/>
            </a:pPr>
            <a:fld id="{458F7DB7-E488-7A4E-BF48-2DF5F896A53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155664"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7049210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457200" algn="l" defTabSz="1155664"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latin typeface="Arial" charset="0"/>
              <a:cs typeface="Arial" charset="0"/>
            </a:endParaRPr>
          </a:p>
          <a:p>
            <a:pPr marL="457200" indent="-457200" eaLnBrk="1" hangingPunct="1">
              <a:buFont typeface="Arial" panose="020B0604020202020204" pitchFamily="34" charset="0"/>
              <a:buChar char="•"/>
            </a:pPr>
            <a:endParaRPr lang="en-US" sz="1200" dirty="0">
              <a:latin typeface="Arial" charset="0"/>
              <a:cs typeface="Arial" charset="0"/>
            </a:endParaRPr>
          </a:p>
          <a:p>
            <a:endParaRPr lang="en-US" dirty="0"/>
          </a:p>
        </p:txBody>
      </p:sp>
      <p:sp>
        <p:nvSpPr>
          <p:cNvPr id="4" name="Slide Number Placeholder 3"/>
          <p:cNvSpPr>
            <a:spLocks noGrp="1"/>
          </p:cNvSpPr>
          <p:nvPr>
            <p:ph type="sldNum" sz="quarter" idx="5"/>
          </p:nvPr>
        </p:nvSpPr>
        <p:spPr/>
        <p:txBody>
          <a:bodyPr/>
          <a:lstStyle/>
          <a:p>
            <a:fld id="{9FEE8DC6-D157-499B-A7DE-BC2FA864EB05}" type="slidenum">
              <a:rPr lang="en-US" smtClean="0"/>
              <a:t>50</a:t>
            </a:fld>
            <a:endParaRPr lang="en-US"/>
          </a:p>
        </p:txBody>
      </p:sp>
    </p:spTree>
    <p:extLst>
      <p:ext uri="{BB962C8B-B14F-4D97-AF65-F5344CB8AC3E}">
        <p14:creationId xmlns:p14="http://schemas.microsoft.com/office/powerpoint/2010/main" val="362173698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i="1" dirty="0"/>
          </a:p>
          <a:p>
            <a:endParaRPr lang="en-US" sz="1200" dirty="0"/>
          </a:p>
        </p:txBody>
      </p:sp>
      <p:sp>
        <p:nvSpPr>
          <p:cNvPr id="4" name="Slide Number Placeholder 3"/>
          <p:cNvSpPr>
            <a:spLocks noGrp="1"/>
          </p:cNvSpPr>
          <p:nvPr>
            <p:ph type="sldNum" sz="quarter" idx="10"/>
          </p:nvPr>
        </p:nvSpPr>
        <p:spPr/>
        <p:txBody>
          <a:bodyPr/>
          <a:lstStyle/>
          <a:p>
            <a:fld id="{458F7DB7-E488-7A4E-BF48-2DF5F896A531}" type="slidenum">
              <a:rPr lang="en-US" smtClean="0"/>
              <a:t>54</a:t>
            </a:fld>
            <a:endParaRPr lang="en-US"/>
          </a:p>
        </p:txBody>
      </p:sp>
    </p:spTree>
    <p:extLst>
      <p:ext uri="{BB962C8B-B14F-4D97-AF65-F5344CB8AC3E}">
        <p14:creationId xmlns:p14="http://schemas.microsoft.com/office/powerpoint/2010/main" val="420537907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a:p>
            <a:endParaRPr lang="en-US" sz="1200" dirty="0"/>
          </a:p>
        </p:txBody>
      </p:sp>
      <p:sp>
        <p:nvSpPr>
          <p:cNvPr id="4" name="Slide Number Placeholder 3"/>
          <p:cNvSpPr>
            <a:spLocks noGrp="1"/>
          </p:cNvSpPr>
          <p:nvPr>
            <p:ph type="sldNum" sz="quarter" idx="10"/>
          </p:nvPr>
        </p:nvSpPr>
        <p:spPr/>
        <p:txBody>
          <a:bodyPr/>
          <a:lstStyle/>
          <a:p>
            <a:fld id="{458F7DB7-E488-7A4E-BF48-2DF5F896A531}" type="slidenum">
              <a:rPr lang="en-US" smtClean="0"/>
              <a:t>55</a:t>
            </a:fld>
            <a:endParaRPr lang="en-US"/>
          </a:p>
        </p:txBody>
      </p:sp>
    </p:spTree>
    <p:extLst>
      <p:ext uri="{BB962C8B-B14F-4D97-AF65-F5344CB8AC3E}">
        <p14:creationId xmlns:p14="http://schemas.microsoft.com/office/powerpoint/2010/main" val="259693916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155664"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9FEE8DC6-D157-499B-A7DE-BC2FA864EB05}" type="slidenum">
              <a:rPr lang="en-US" smtClean="0"/>
              <a:t>56</a:t>
            </a:fld>
            <a:endParaRPr lang="en-US"/>
          </a:p>
        </p:txBody>
      </p:sp>
    </p:spTree>
    <p:extLst>
      <p:ext uri="{BB962C8B-B14F-4D97-AF65-F5344CB8AC3E}">
        <p14:creationId xmlns:p14="http://schemas.microsoft.com/office/powerpoint/2010/main" val="400156751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1155664" rtl="0" eaLnBrk="1" fontAlgn="auto" latinLnBrk="0" hangingPunct="1">
              <a:lnSpc>
                <a:spcPct val="100000"/>
              </a:lnSpc>
              <a:spcBef>
                <a:spcPts val="0"/>
              </a:spcBef>
              <a:spcAft>
                <a:spcPts val="0"/>
              </a:spcAft>
              <a:buClrTx/>
              <a:buSzTx/>
              <a:buFontTx/>
              <a:buNone/>
              <a:tabLst/>
              <a:defRPr/>
            </a:pPr>
            <a:fld id="{2CB8E02F-3A38-8D4C-A64D-91AFCA468BB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155664"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3593138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xfrm>
            <a:off x="3970938" y="8829967"/>
            <a:ext cx="3037840" cy="464820"/>
          </a:xfrm>
          <a:prstGeom prst="rect">
            <a:avLst/>
          </a:prstGeom>
          <a:noFill/>
        </p:spPr>
        <p:txBody>
          <a:bodyPr/>
          <a:lstStyle/>
          <a:p>
            <a:pPr defTabSz="925780">
              <a:defRPr/>
            </a:pPr>
            <a:fld id="{24531CE1-58C0-403B-9AB0-485A526D88A0}" type="slidenum">
              <a:rPr lang="en-US" sz="1800" kern="0">
                <a:solidFill>
                  <a:sysClr val="windowText" lastClr="000000"/>
                </a:solidFill>
                <a:latin typeface="Times New Roman" pitchFamily="18" charset="0"/>
                <a:ea typeface="ＭＳ Ｐゴシック" pitchFamily="34" charset="-128"/>
              </a:rPr>
              <a:pPr defTabSz="925780">
                <a:defRPr/>
              </a:pPr>
              <a:t>59</a:t>
            </a:fld>
            <a:endParaRPr lang="en-US" sz="1800" kern="0" dirty="0">
              <a:solidFill>
                <a:sysClr val="windowText" lastClr="000000"/>
              </a:solidFill>
              <a:latin typeface="Times New Roman" pitchFamily="18" charset="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p:spPr>
        <p:txBody>
          <a:bodyPr/>
          <a:lstStyle/>
          <a:p>
            <a:pPr eaLnBrk="1" hangingPunct="1"/>
            <a:endParaRPr lang="en-US" dirty="0">
              <a:latin typeface="Arial" pitchFamily="34" charset="0"/>
              <a:ea typeface="ＭＳ Ｐゴシック" pitchFamily="34" charset="-128"/>
            </a:endParaRPr>
          </a:p>
        </p:txBody>
      </p:sp>
    </p:spTree>
    <p:extLst>
      <p:ext uri="{BB962C8B-B14F-4D97-AF65-F5344CB8AC3E}">
        <p14:creationId xmlns:p14="http://schemas.microsoft.com/office/powerpoint/2010/main" val="33813467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1155664" rtl="0" eaLnBrk="1" fontAlgn="auto" latinLnBrk="0" hangingPunct="1">
              <a:lnSpc>
                <a:spcPct val="100000"/>
              </a:lnSpc>
              <a:spcBef>
                <a:spcPts val="0"/>
              </a:spcBef>
              <a:spcAft>
                <a:spcPts val="0"/>
              </a:spcAft>
              <a:buClrTx/>
              <a:buSzTx/>
              <a:buFontTx/>
              <a:buNone/>
              <a:tabLst/>
              <a:defRPr/>
            </a:pPr>
            <a:fld id="{B93B50DA-F299-AB4F-9077-FCBA71B3359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155664"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3153449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10"/>
          </p:nvPr>
        </p:nvSpPr>
        <p:spPr/>
        <p:txBody>
          <a:bodyPr/>
          <a:lstStyle/>
          <a:p>
            <a:fld id="{458F7DB7-E488-7A4E-BF48-2DF5F896A531}" type="slidenum">
              <a:rPr lang="en-US" smtClean="0"/>
              <a:t>62</a:t>
            </a:fld>
            <a:endParaRPr lang="en-US"/>
          </a:p>
        </p:txBody>
      </p:sp>
    </p:spTree>
    <p:extLst>
      <p:ext uri="{BB962C8B-B14F-4D97-AF65-F5344CB8AC3E}">
        <p14:creationId xmlns:p14="http://schemas.microsoft.com/office/powerpoint/2010/main" val="156459946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187621">
              <a:defRPr/>
            </a:pPr>
            <a:endParaRPr lang="en-US" sz="1100" dirty="0">
              <a:solidFill>
                <a:prstClr val="black"/>
              </a:solidFill>
            </a:endParaRPr>
          </a:p>
        </p:txBody>
      </p:sp>
      <p:sp>
        <p:nvSpPr>
          <p:cNvPr id="4" name="Slide Number Placeholder 3"/>
          <p:cNvSpPr>
            <a:spLocks noGrp="1"/>
          </p:cNvSpPr>
          <p:nvPr>
            <p:ph type="sldNum" sz="quarter" idx="10"/>
          </p:nvPr>
        </p:nvSpPr>
        <p:spPr/>
        <p:txBody>
          <a:bodyPr/>
          <a:lstStyle/>
          <a:p>
            <a:pPr marL="0" marR="0" lvl="0" indent="0" algn="r" defTabSz="1155664" rtl="0" eaLnBrk="1" fontAlgn="auto" latinLnBrk="0" hangingPunct="1">
              <a:lnSpc>
                <a:spcPct val="100000"/>
              </a:lnSpc>
              <a:spcBef>
                <a:spcPts val="0"/>
              </a:spcBef>
              <a:spcAft>
                <a:spcPts val="0"/>
              </a:spcAft>
              <a:buClrTx/>
              <a:buSzTx/>
              <a:buFontTx/>
              <a:buNone/>
              <a:tabLst/>
              <a:defRPr/>
            </a:pPr>
            <a:fld id="{2CB8E02F-3A38-8D4C-A64D-91AFCA468BB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155664"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1830727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 more: </a:t>
            </a:r>
            <a:r>
              <a:rPr lang="en-US" dirty="0">
                <a:hlinkClick r:id="rId3"/>
              </a:rPr>
              <a:t>http://www.ala.org/news/press-releases/2019/03/public-library-association-national-network-libraries-medicine-join</a:t>
            </a:r>
            <a:endParaRPr lang="en-US" dirty="0"/>
          </a:p>
        </p:txBody>
      </p:sp>
      <p:sp>
        <p:nvSpPr>
          <p:cNvPr id="4" name="Slide Number Placeholder 3"/>
          <p:cNvSpPr>
            <a:spLocks noGrp="1"/>
          </p:cNvSpPr>
          <p:nvPr>
            <p:ph type="sldNum" sz="quarter" idx="5"/>
          </p:nvPr>
        </p:nvSpPr>
        <p:spPr/>
        <p:txBody>
          <a:bodyPr/>
          <a:lstStyle/>
          <a:p>
            <a:fld id="{9FEE8DC6-D157-499B-A7DE-BC2FA864EB05}" type="slidenum">
              <a:rPr lang="en-US" smtClean="0"/>
              <a:t>64</a:t>
            </a:fld>
            <a:endParaRPr lang="en-US"/>
          </a:p>
        </p:txBody>
      </p:sp>
    </p:spTree>
    <p:extLst>
      <p:ext uri="{BB962C8B-B14F-4D97-AF65-F5344CB8AC3E}">
        <p14:creationId xmlns:p14="http://schemas.microsoft.com/office/powerpoint/2010/main" val="167649254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Here are the specific places within each state that we are actively engaging in </a:t>
            </a:r>
            <a:r>
              <a:rPr lang="en-US" sz="1200" i="1" dirty="0"/>
              <a:t>All of Us </a:t>
            </a:r>
            <a:r>
              <a:rPr lang="en-US" sz="1200" dirty="0"/>
              <a:t>work. </a:t>
            </a:r>
          </a:p>
        </p:txBody>
      </p:sp>
      <p:sp>
        <p:nvSpPr>
          <p:cNvPr id="4" name="Slide Number Placeholder 3"/>
          <p:cNvSpPr>
            <a:spLocks noGrp="1"/>
          </p:cNvSpPr>
          <p:nvPr>
            <p:ph type="sldNum" sz="quarter" idx="10"/>
          </p:nvPr>
        </p:nvSpPr>
        <p:spPr/>
        <p:txBody>
          <a:bodyPr/>
          <a:lstStyle/>
          <a:p>
            <a:pPr marL="0" marR="0" lvl="0" indent="0" algn="r" defTabSz="1155664" eaLnBrk="1" fontAlgn="auto" latinLnBrk="0" hangingPunct="1">
              <a:lnSpc>
                <a:spcPct val="100000"/>
              </a:lnSpc>
              <a:spcBef>
                <a:spcPts val="0"/>
              </a:spcBef>
              <a:spcAft>
                <a:spcPts val="0"/>
              </a:spcAft>
              <a:buClrTx/>
              <a:buSzTx/>
              <a:buFontTx/>
              <a:buNone/>
              <a:tabLst/>
              <a:defRPr/>
            </a:pPr>
            <a:fld id="{458F7DB7-E488-7A4E-BF48-2DF5F896A531}" type="slidenum">
              <a:rPr kumimoji="0" lang="en-US" sz="1200" b="0" i="0" u="none" strike="noStrike" kern="0" cap="none" spc="0" normalizeH="0" baseline="0" noProof="0" smtClean="0">
                <a:ln>
                  <a:noFill/>
                </a:ln>
                <a:solidFill>
                  <a:prstClr val="black"/>
                </a:solidFill>
                <a:effectLst/>
                <a:uLnTx/>
                <a:uFillTx/>
                <a:latin typeface="Calibri"/>
                <a:cs typeface="Arial"/>
              </a:rPr>
              <a:pPr marL="0" marR="0" lvl="0" indent="0" algn="r" defTabSz="1155664" eaLnBrk="1" fontAlgn="auto" latinLnBrk="0" hangingPunct="1">
                <a:lnSpc>
                  <a:spcPct val="100000"/>
                </a:lnSpc>
                <a:spcBef>
                  <a:spcPts val="0"/>
                </a:spcBef>
                <a:spcAft>
                  <a:spcPts val="0"/>
                </a:spcAft>
                <a:buClrTx/>
                <a:buSzTx/>
                <a:buFontTx/>
                <a:buNone/>
                <a:tabLst/>
                <a:defRPr/>
              </a:pPr>
              <a:t>65</a:t>
            </a:fld>
            <a:endParaRPr kumimoji="0" lang="en-US" sz="1200" b="0" i="0" u="none" strike="noStrike" kern="0" cap="none" spc="0" normalizeH="0" baseline="0" noProof="0">
              <a:ln>
                <a:noFill/>
              </a:ln>
              <a:solidFill>
                <a:prstClr val="black"/>
              </a:solidFill>
              <a:effectLst/>
              <a:uLnTx/>
              <a:uFillTx/>
              <a:latin typeface="Calibri"/>
              <a:cs typeface="Arial"/>
            </a:endParaRPr>
          </a:p>
        </p:txBody>
      </p:sp>
    </p:spTree>
    <p:extLst>
      <p:ext uri="{BB962C8B-B14F-4D97-AF65-F5344CB8AC3E}">
        <p14:creationId xmlns:p14="http://schemas.microsoft.com/office/powerpoint/2010/main" val="318077831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US" sz="1100" dirty="0"/>
          </a:p>
        </p:txBody>
      </p:sp>
      <p:sp>
        <p:nvSpPr>
          <p:cNvPr id="4" name="Slide Number Placeholder 3"/>
          <p:cNvSpPr>
            <a:spLocks noGrp="1"/>
          </p:cNvSpPr>
          <p:nvPr>
            <p:ph type="sldNum" sz="quarter" idx="10"/>
          </p:nvPr>
        </p:nvSpPr>
        <p:spPr/>
        <p:txBody>
          <a:bodyPr/>
          <a:lstStyle/>
          <a:p>
            <a:pPr marL="0" marR="0" lvl="0" indent="0" algn="r" defTabSz="1155664" eaLnBrk="1" fontAlgn="auto" latinLnBrk="0" hangingPunct="1">
              <a:lnSpc>
                <a:spcPct val="100000"/>
              </a:lnSpc>
              <a:spcBef>
                <a:spcPts val="0"/>
              </a:spcBef>
              <a:spcAft>
                <a:spcPts val="0"/>
              </a:spcAft>
              <a:buClrTx/>
              <a:buSzTx/>
              <a:buFontTx/>
              <a:buNone/>
              <a:tabLst/>
              <a:defRPr/>
            </a:pPr>
            <a:fld id="{FF6ADFA8-00D0-3946-824E-7E16AEFE1058}" type="slidenum">
              <a:rPr kumimoji="0" lang="en-US" sz="1200" b="0" i="0" u="none" strike="noStrike" kern="0" cap="none" spc="0" normalizeH="0" baseline="0" noProof="0" smtClean="0">
                <a:ln>
                  <a:noFill/>
                </a:ln>
                <a:solidFill>
                  <a:prstClr val="black"/>
                </a:solidFill>
                <a:effectLst/>
                <a:uLnTx/>
                <a:uFillTx/>
                <a:latin typeface="Calibri"/>
                <a:cs typeface="Arial"/>
              </a:rPr>
              <a:pPr marL="0" marR="0" lvl="0" indent="0" algn="r" defTabSz="1155664" eaLnBrk="1" fontAlgn="auto" latinLnBrk="0" hangingPunct="1">
                <a:lnSpc>
                  <a:spcPct val="100000"/>
                </a:lnSpc>
                <a:spcBef>
                  <a:spcPts val="0"/>
                </a:spcBef>
                <a:spcAft>
                  <a:spcPts val="0"/>
                </a:spcAft>
                <a:buClrTx/>
                <a:buSzTx/>
                <a:buFontTx/>
                <a:buNone/>
                <a:tabLst/>
                <a:defRPr/>
              </a:pPr>
              <a:t>66</a:t>
            </a:fld>
            <a:endParaRPr kumimoji="0" lang="en-US" sz="1200" b="0" i="0" u="none" strike="noStrike" kern="0" cap="none" spc="0" normalizeH="0" baseline="0" noProof="0">
              <a:ln>
                <a:noFill/>
              </a:ln>
              <a:solidFill>
                <a:prstClr val="black"/>
              </a:solidFill>
              <a:effectLst/>
              <a:uLnTx/>
              <a:uFillTx/>
              <a:latin typeface="Calibri"/>
              <a:cs typeface="Arial"/>
            </a:endParaRPr>
          </a:p>
        </p:txBody>
      </p:sp>
    </p:spTree>
    <p:extLst>
      <p:ext uri="{BB962C8B-B14F-4D97-AF65-F5344CB8AC3E}">
        <p14:creationId xmlns:p14="http://schemas.microsoft.com/office/powerpoint/2010/main" val="328355547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10"/>
          </p:nvPr>
        </p:nvSpPr>
        <p:spPr/>
        <p:txBody>
          <a:bodyPr/>
          <a:lstStyle/>
          <a:p>
            <a:pPr marL="0" marR="0" lvl="0" indent="0" algn="r" defTabSz="1155664" eaLnBrk="1" fontAlgn="auto" latinLnBrk="0" hangingPunct="1">
              <a:lnSpc>
                <a:spcPct val="100000"/>
              </a:lnSpc>
              <a:spcBef>
                <a:spcPts val="0"/>
              </a:spcBef>
              <a:spcAft>
                <a:spcPts val="0"/>
              </a:spcAft>
              <a:buClrTx/>
              <a:buSzTx/>
              <a:buFontTx/>
              <a:buNone/>
              <a:tabLst/>
              <a:defRPr/>
            </a:pPr>
            <a:fld id="{2CB8E02F-3A38-8D4C-A64D-91AFCA468BB7}" type="slidenum">
              <a:rPr kumimoji="0" lang="en-US" sz="1200" b="0" i="0" u="none" strike="noStrike" kern="0" cap="none" spc="0" normalizeH="0" baseline="0" noProof="0" smtClean="0">
                <a:ln>
                  <a:noFill/>
                </a:ln>
                <a:solidFill>
                  <a:prstClr val="black"/>
                </a:solidFill>
                <a:effectLst/>
                <a:uLnTx/>
                <a:uFillTx/>
                <a:latin typeface="Calibri"/>
                <a:cs typeface="Arial"/>
              </a:rPr>
              <a:pPr marL="0" marR="0" lvl="0" indent="0" algn="r" defTabSz="1155664" eaLnBrk="1" fontAlgn="auto" latinLnBrk="0" hangingPunct="1">
                <a:lnSpc>
                  <a:spcPct val="100000"/>
                </a:lnSpc>
                <a:spcBef>
                  <a:spcPts val="0"/>
                </a:spcBef>
                <a:spcAft>
                  <a:spcPts val="0"/>
                </a:spcAft>
                <a:buClrTx/>
                <a:buSzTx/>
                <a:buFontTx/>
                <a:buNone/>
                <a:tabLst/>
                <a:defRPr/>
              </a:pPr>
              <a:t>67</a:t>
            </a:fld>
            <a:endParaRPr kumimoji="0" lang="en-US" sz="1200" b="0" i="0" u="none" strike="noStrike" kern="0" cap="none" spc="0" normalizeH="0" baseline="0" noProof="0" dirty="0">
              <a:ln>
                <a:noFill/>
              </a:ln>
              <a:solidFill>
                <a:prstClr val="black"/>
              </a:solidFill>
              <a:effectLst/>
              <a:uLnTx/>
              <a:uFillTx/>
              <a:latin typeface="Calibri"/>
              <a:cs typeface="Arial"/>
            </a:endParaRPr>
          </a:p>
        </p:txBody>
      </p:sp>
    </p:spTree>
    <p:extLst>
      <p:ext uri="{BB962C8B-B14F-4D97-AF65-F5344CB8AC3E}">
        <p14:creationId xmlns:p14="http://schemas.microsoft.com/office/powerpoint/2010/main" val="302413039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69843"/>
            <a:r>
              <a:rPr lang="en-US" sz="1100" dirty="0">
                <a:latin typeface="Arial" panose="020B0604020202020204" pitchFamily="34" charset="0"/>
                <a:ea typeface="Calibri" panose="020F0502020204030204" pitchFamily="34" charset="0"/>
                <a:cs typeface="Times New Roman" panose="02020603050405020304" pitchFamily="18" charset="0"/>
              </a:rPr>
              <a:t> </a:t>
            </a:r>
            <a:endParaRPr lang="en-US" sz="1100" b="1" dirty="0"/>
          </a:p>
        </p:txBody>
      </p:sp>
      <p:sp>
        <p:nvSpPr>
          <p:cNvPr id="4" name="Slide Number Placeholder 3"/>
          <p:cNvSpPr>
            <a:spLocks noGrp="1"/>
          </p:cNvSpPr>
          <p:nvPr>
            <p:ph type="sldNum" sz="quarter" idx="10"/>
          </p:nvPr>
        </p:nvSpPr>
        <p:spPr/>
        <p:txBody>
          <a:bodyPr/>
          <a:lstStyle/>
          <a:p>
            <a:pPr marL="0" marR="0" lvl="0" indent="0" algn="r" defTabSz="1155664" eaLnBrk="1" fontAlgn="auto" latinLnBrk="0" hangingPunct="1">
              <a:lnSpc>
                <a:spcPct val="100000"/>
              </a:lnSpc>
              <a:spcBef>
                <a:spcPts val="0"/>
              </a:spcBef>
              <a:spcAft>
                <a:spcPts val="0"/>
              </a:spcAft>
              <a:buClrTx/>
              <a:buSzTx/>
              <a:buFontTx/>
              <a:buNone/>
              <a:tabLst/>
              <a:defRPr/>
            </a:pPr>
            <a:fld id="{FF6ADFA8-00D0-3946-824E-7E16AEFE1058}" type="slidenum">
              <a:rPr kumimoji="0" lang="en-US" sz="1200" b="0" i="0" u="none" strike="noStrike" kern="0" cap="none" spc="0" normalizeH="0" baseline="0" noProof="0" smtClean="0">
                <a:ln>
                  <a:noFill/>
                </a:ln>
                <a:solidFill>
                  <a:prstClr val="black"/>
                </a:solidFill>
                <a:effectLst/>
                <a:uLnTx/>
                <a:uFillTx/>
                <a:latin typeface="Calibri"/>
                <a:cs typeface="Arial"/>
              </a:rPr>
              <a:pPr marL="0" marR="0" lvl="0" indent="0" algn="r" defTabSz="1155664" eaLnBrk="1" fontAlgn="auto" latinLnBrk="0" hangingPunct="1">
                <a:lnSpc>
                  <a:spcPct val="100000"/>
                </a:lnSpc>
                <a:spcBef>
                  <a:spcPts val="0"/>
                </a:spcBef>
                <a:spcAft>
                  <a:spcPts val="0"/>
                </a:spcAft>
                <a:buClrTx/>
                <a:buSzTx/>
                <a:buFontTx/>
                <a:buNone/>
                <a:tabLst/>
                <a:defRPr/>
              </a:pPr>
              <a:t>68</a:t>
            </a:fld>
            <a:endParaRPr kumimoji="0" lang="en-US" sz="1200" b="0" i="0" u="none" strike="noStrike" kern="0" cap="none" spc="0" normalizeH="0" baseline="0" noProof="0">
              <a:ln>
                <a:noFill/>
              </a:ln>
              <a:solidFill>
                <a:prstClr val="black"/>
              </a:solidFill>
              <a:effectLst/>
              <a:uLnTx/>
              <a:uFillTx/>
              <a:latin typeface="Calibri"/>
              <a:cs typeface="Arial"/>
            </a:endParaRPr>
          </a:p>
        </p:txBody>
      </p:sp>
    </p:spTree>
    <p:extLst>
      <p:ext uri="{BB962C8B-B14F-4D97-AF65-F5344CB8AC3E}">
        <p14:creationId xmlns:p14="http://schemas.microsoft.com/office/powerpoint/2010/main" val="305971276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3100" b="1" dirty="0"/>
          </a:p>
        </p:txBody>
      </p:sp>
      <p:sp>
        <p:nvSpPr>
          <p:cNvPr id="4" name="Slide Number Placeholder 3"/>
          <p:cNvSpPr>
            <a:spLocks noGrp="1"/>
          </p:cNvSpPr>
          <p:nvPr>
            <p:ph type="sldNum" sz="quarter" idx="10"/>
          </p:nvPr>
        </p:nvSpPr>
        <p:spPr/>
        <p:txBody>
          <a:bodyPr/>
          <a:lstStyle/>
          <a:p>
            <a:pPr marL="0" marR="0" lvl="0" indent="0" algn="r" defTabSz="1155664" eaLnBrk="1" fontAlgn="auto" latinLnBrk="0" hangingPunct="1">
              <a:lnSpc>
                <a:spcPct val="100000"/>
              </a:lnSpc>
              <a:spcBef>
                <a:spcPts val="0"/>
              </a:spcBef>
              <a:spcAft>
                <a:spcPts val="0"/>
              </a:spcAft>
              <a:buClrTx/>
              <a:buSzTx/>
              <a:buFontTx/>
              <a:buNone/>
              <a:tabLst/>
              <a:defRPr/>
            </a:pPr>
            <a:fld id="{FF6ADFA8-00D0-3946-824E-7E16AEFE1058}" type="slidenum">
              <a:rPr kumimoji="0" lang="en-US" sz="1200" b="0" i="0" u="none" strike="noStrike" kern="0" cap="none" spc="0" normalizeH="0" baseline="0" noProof="0" smtClean="0">
                <a:ln>
                  <a:noFill/>
                </a:ln>
                <a:solidFill>
                  <a:prstClr val="black"/>
                </a:solidFill>
                <a:effectLst/>
                <a:uLnTx/>
                <a:uFillTx/>
                <a:latin typeface="Calibri"/>
                <a:cs typeface="Arial"/>
              </a:rPr>
              <a:pPr marL="0" marR="0" lvl="0" indent="0" algn="r" defTabSz="1155664" eaLnBrk="1" fontAlgn="auto" latinLnBrk="0" hangingPunct="1">
                <a:lnSpc>
                  <a:spcPct val="100000"/>
                </a:lnSpc>
                <a:spcBef>
                  <a:spcPts val="0"/>
                </a:spcBef>
                <a:spcAft>
                  <a:spcPts val="0"/>
                </a:spcAft>
                <a:buClrTx/>
                <a:buSzTx/>
                <a:buFontTx/>
                <a:buNone/>
                <a:tabLst/>
                <a:defRPr/>
              </a:pPr>
              <a:t>69</a:t>
            </a:fld>
            <a:endParaRPr kumimoji="0" lang="en-US" sz="1200" b="0" i="0" u="none" strike="noStrike" kern="0" cap="none" spc="0" normalizeH="0" baseline="0" noProof="0">
              <a:ln>
                <a:noFill/>
              </a:ln>
              <a:solidFill>
                <a:prstClr val="black"/>
              </a:solidFill>
              <a:effectLst/>
              <a:uLnTx/>
              <a:uFillTx/>
              <a:latin typeface="Calibri"/>
              <a:cs typeface="Arial"/>
            </a:endParaRPr>
          </a:p>
        </p:txBody>
      </p:sp>
    </p:spTree>
    <p:extLst>
      <p:ext uri="{BB962C8B-B14F-4D97-AF65-F5344CB8AC3E}">
        <p14:creationId xmlns:p14="http://schemas.microsoft.com/office/powerpoint/2010/main" val="235448497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b="1" dirty="0"/>
          </a:p>
        </p:txBody>
      </p:sp>
      <p:sp>
        <p:nvSpPr>
          <p:cNvPr id="4" name="Slide Number Placeholder 3"/>
          <p:cNvSpPr>
            <a:spLocks noGrp="1"/>
          </p:cNvSpPr>
          <p:nvPr>
            <p:ph type="sldNum" sz="quarter" idx="10"/>
          </p:nvPr>
        </p:nvSpPr>
        <p:spPr/>
        <p:txBody>
          <a:bodyPr/>
          <a:lstStyle/>
          <a:p>
            <a:pPr marL="0" marR="0" lvl="0" indent="0" algn="r" defTabSz="1155664" eaLnBrk="1" fontAlgn="auto" latinLnBrk="0" hangingPunct="1">
              <a:lnSpc>
                <a:spcPct val="100000"/>
              </a:lnSpc>
              <a:spcBef>
                <a:spcPts val="0"/>
              </a:spcBef>
              <a:spcAft>
                <a:spcPts val="0"/>
              </a:spcAft>
              <a:buClrTx/>
              <a:buSzTx/>
              <a:buFontTx/>
              <a:buNone/>
              <a:tabLst/>
              <a:defRPr/>
            </a:pPr>
            <a:fld id="{FF6ADFA8-00D0-3946-824E-7E16AEFE1058}" type="slidenum">
              <a:rPr kumimoji="0" lang="en-US" sz="1200" b="0" i="0" u="none" strike="noStrike" kern="0" cap="none" spc="0" normalizeH="0" baseline="0" noProof="0" smtClean="0">
                <a:ln>
                  <a:noFill/>
                </a:ln>
                <a:solidFill>
                  <a:prstClr val="black"/>
                </a:solidFill>
                <a:effectLst/>
                <a:uLnTx/>
                <a:uFillTx/>
                <a:latin typeface="Calibri"/>
                <a:cs typeface="Arial"/>
              </a:rPr>
              <a:pPr marL="0" marR="0" lvl="0" indent="0" algn="r" defTabSz="1155664" eaLnBrk="1" fontAlgn="auto" latinLnBrk="0" hangingPunct="1">
                <a:lnSpc>
                  <a:spcPct val="100000"/>
                </a:lnSpc>
                <a:spcBef>
                  <a:spcPts val="0"/>
                </a:spcBef>
                <a:spcAft>
                  <a:spcPts val="0"/>
                </a:spcAft>
                <a:buClrTx/>
                <a:buSzTx/>
                <a:buFontTx/>
                <a:buNone/>
                <a:tabLst/>
                <a:defRPr/>
              </a:pPr>
              <a:t>70</a:t>
            </a:fld>
            <a:endParaRPr kumimoji="0" lang="en-US" sz="1200" b="0" i="0" u="none" strike="noStrike" kern="0" cap="none" spc="0" normalizeH="0" baseline="0" noProof="0">
              <a:ln>
                <a:noFill/>
              </a:ln>
              <a:solidFill>
                <a:prstClr val="black"/>
              </a:solidFill>
              <a:effectLst/>
              <a:uLnTx/>
              <a:uFillTx/>
              <a:latin typeface="Calibri"/>
              <a:cs typeface="Arial"/>
            </a:endParaRPr>
          </a:p>
        </p:txBody>
      </p:sp>
    </p:spTree>
    <p:extLst>
      <p:ext uri="{BB962C8B-B14F-4D97-AF65-F5344CB8AC3E}">
        <p14:creationId xmlns:p14="http://schemas.microsoft.com/office/powerpoint/2010/main" val="81510558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fld id="{0A5614E6-DE78-4BF0-B0A8-D039E03D2110}" type="slidenum">
              <a:rPr lang="en-US" smtClean="0"/>
              <a:t>71</a:t>
            </a:fld>
            <a:endParaRPr lang="en-US"/>
          </a:p>
        </p:txBody>
      </p:sp>
    </p:spTree>
    <p:extLst>
      <p:ext uri="{BB962C8B-B14F-4D97-AF65-F5344CB8AC3E}">
        <p14:creationId xmlns:p14="http://schemas.microsoft.com/office/powerpoint/2010/main" val="11198044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E010964E-591F-4F83-A618-5FC88098316D}"/>
              </a:ext>
            </a:extLst>
          </p:cNvPr>
          <p:cNvSpPr>
            <a:spLocks noGrp="1"/>
          </p:cNvSpPr>
          <p:nvPr>
            <p:ph type="body" idx="1"/>
          </p:nvPr>
        </p:nvSpPr>
        <p:spPr/>
        <p:txBody>
          <a:bodyPr/>
          <a:lstStyle/>
          <a:p>
            <a:endParaRPr lang="en-US" sz="12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5DBBC03E-26B4-4F81-BAA4-65B07BABBA03}"/>
              </a:ext>
            </a:extLst>
          </p:cNvPr>
          <p:cNvSpPr>
            <a:spLocks noGrp="1"/>
          </p:cNvSpPr>
          <p:nvPr>
            <p:ph type="body" idx="1"/>
          </p:nvPr>
        </p:nvSpPr>
        <p:spPr/>
        <p:txBody>
          <a:bodyPr/>
          <a:lstStyle/>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aseline="0" dirty="0"/>
          </a:p>
        </p:txBody>
      </p:sp>
      <p:sp>
        <p:nvSpPr>
          <p:cNvPr id="4" name="Slide Number Placeholder 3"/>
          <p:cNvSpPr>
            <a:spLocks noGrp="1"/>
          </p:cNvSpPr>
          <p:nvPr>
            <p:ph type="sldNum" sz="quarter" idx="10"/>
          </p:nvPr>
        </p:nvSpPr>
        <p:spPr/>
        <p:txBody>
          <a:bodyPr/>
          <a:lstStyle/>
          <a:p>
            <a:pPr marL="0" marR="0" lvl="0" indent="0" algn="r" defTabSz="1155664" rtl="0" eaLnBrk="1" fontAlgn="auto" latinLnBrk="0" hangingPunct="1">
              <a:lnSpc>
                <a:spcPct val="100000"/>
              </a:lnSpc>
              <a:spcBef>
                <a:spcPts val="0"/>
              </a:spcBef>
              <a:spcAft>
                <a:spcPts val="0"/>
              </a:spcAft>
              <a:buClrTx/>
              <a:buSzTx/>
              <a:buFontTx/>
              <a:buNone/>
              <a:tabLst/>
              <a:defRPr/>
            </a:pPr>
            <a:fld id="{B93B50DA-F299-AB4F-9077-FCBA71B3359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155664"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045596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1155664" rtl="0" eaLnBrk="1" fontAlgn="auto" latinLnBrk="0" hangingPunct="1">
              <a:lnSpc>
                <a:spcPct val="100000"/>
              </a:lnSpc>
              <a:spcBef>
                <a:spcPts val="0"/>
              </a:spcBef>
              <a:spcAft>
                <a:spcPts val="0"/>
              </a:spcAft>
              <a:buClrTx/>
              <a:buSzTx/>
              <a:buFontTx/>
              <a:buNone/>
              <a:tabLst/>
              <a:defRPr/>
            </a:pPr>
            <a:fld id="{B93B50DA-F299-AB4F-9077-FCBA71B3359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155664"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690435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Title Slide">
    <p:bg>
      <p:bgRef idx="1001">
        <a:schemeClr val="bg1"/>
      </p:bgRef>
    </p:bg>
    <p:spTree>
      <p:nvGrpSpPr>
        <p:cNvPr id="1" name=""/>
        <p:cNvGrpSpPr/>
        <p:nvPr/>
      </p:nvGrpSpPr>
      <p:grpSpPr bwMode="auto">
        <a:xfrm>
          <a:off x="0" y="0"/>
          <a:ext cx="0" cy="0"/>
          <a:chOff x="0" y="0"/>
          <a:chExt cx="0" cy="0"/>
        </a:xfrm>
      </p:grpSpPr>
      <p:sp>
        <p:nvSpPr>
          <p:cNvPr id="4" name="Title 1"/>
          <p:cNvSpPr>
            <a:spLocks noGrp="1"/>
          </p:cNvSpPr>
          <p:nvPr>
            <p:ph type="ctrTitle"/>
          </p:nvPr>
        </p:nvSpPr>
        <p:spPr bwMode="auto">
          <a:xfrm>
            <a:off x="453174" y="2614313"/>
            <a:ext cx="7415833" cy="2286000"/>
          </a:xfrm>
        </p:spPr>
        <p:txBody>
          <a:bodyPr anchor="ctr" anchorCtr="0"/>
          <a:lstStyle>
            <a:lvl1pPr algn="l">
              <a:lnSpc>
                <a:spcPts val="5999"/>
              </a:lnSpc>
              <a:defRPr sz="5999" b="1"/>
            </a:lvl1pPr>
          </a:lstStyle>
          <a:p>
            <a:pPr>
              <a:defRPr/>
            </a:pPr>
            <a:r>
              <a:rPr lang="en-US"/>
              <a:t>Click to edit Master title style</a:t>
            </a:r>
          </a:p>
        </p:txBody>
      </p:sp>
      <p:sp>
        <p:nvSpPr>
          <p:cNvPr id="5" name="Subtitle 2"/>
          <p:cNvSpPr>
            <a:spLocks noGrp="1"/>
          </p:cNvSpPr>
          <p:nvPr>
            <p:ph type="subTitle" idx="1"/>
          </p:nvPr>
        </p:nvSpPr>
        <p:spPr bwMode="auto">
          <a:xfrm>
            <a:off x="453174" y="1007895"/>
            <a:ext cx="7415834" cy="765175"/>
          </a:xfrm>
        </p:spPr>
        <p:txBody>
          <a:bodyPr numCol="1" anchor="b">
            <a:noAutofit/>
          </a:bodyPr>
          <a:lstStyle>
            <a:lvl1pPr marL="0" indent="0" algn="l">
              <a:lnSpc>
                <a:spcPts val="4199"/>
              </a:lnSpc>
              <a:buNone/>
              <a:defRPr sz="3599"/>
            </a:lvl1pPr>
            <a:lvl2pPr marL="339983" indent="0" algn="ctr">
              <a:buNone/>
              <a:defRPr sz="1475"/>
            </a:lvl2pPr>
            <a:lvl3pPr marL="679965" indent="0" algn="ctr">
              <a:buNone/>
              <a:defRPr sz="1350"/>
            </a:lvl3pPr>
            <a:lvl4pPr marL="1019948" indent="0" algn="ctr">
              <a:buNone/>
              <a:defRPr sz="1200"/>
            </a:lvl4pPr>
            <a:lvl5pPr marL="1359931" indent="0" algn="ctr">
              <a:buNone/>
              <a:defRPr sz="1200"/>
            </a:lvl5pPr>
            <a:lvl6pPr marL="1699914" indent="0" algn="ctr">
              <a:buNone/>
              <a:defRPr sz="1200"/>
            </a:lvl6pPr>
            <a:lvl7pPr marL="2039897" indent="0" algn="ctr">
              <a:buNone/>
              <a:defRPr sz="1200"/>
            </a:lvl7pPr>
            <a:lvl8pPr marL="2379879" indent="0" algn="ctr">
              <a:buNone/>
              <a:defRPr sz="1200"/>
            </a:lvl8pPr>
            <a:lvl9pPr marL="2719862" indent="0" algn="ctr">
              <a:buNone/>
              <a:defRPr sz="1200"/>
            </a:lvl9pPr>
          </a:lstStyle>
          <a:p>
            <a:pPr>
              <a:defRPr/>
            </a:pPr>
            <a:r>
              <a:rPr lang="en-US"/>
              <a:t>Click to edit Master subtitle style</a:t>
            </a:r>
          </a:p>
        </p:txBody>
      </p:sp>
      <p:cxnSp>
        <p:nvCxnSpPr>
          <p:cNvPr id="6" name="Straight Connector 5"/>
          <p:cNvCxnSpPr>
            <a:cxnSpLocks/>
          </p:cNvCxnSpPr>
          <p:nvPr/>
        </p:nvCxnSpPr>
        <p:spPr bwMode="auto">
          <a:xfrm>
            <a:off x="453172" y="5022057"/>
            <a:ext cx="11276925"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p:cNvSpPr>
            <a:spLocks noGrp="1"/>
          </p:cNvSpPr>
          <p:nvPr>
            <p:ph sz="half" idx="10"/>
          </p:nvPr>
        </p:nvSpPr>
        <p:spPr bwMode="auto">
          <a:xfrm>
            <a:off x="1726849" y="5499100"/>
            <a:ext cx="5481114" cy="882396"/>
          </a:xfrm>
        </p:spPr>
        <p:txBody>
          <a:bodyPr numCol="1">
            <a:noAutofit/>
          </a:bodyPr>
          <a:lstStyle>
            <a:lvl1pPr marL="0" indent="0">
              <a:lnSpc>
                <a:spcPts val="2699"/>
              </a:lnSpc>
              <a:spcBef>
                <a:spcPts val="1200"/>
              </a:spcBef>
              <a:buFontTx/>
              <a:buNone/>
              <a:defRPr sz="2000"/>
            </a:lvl1pPr>
            <a:lvl2pPr marL="0" indent="0">
              <a:lnSpc>
                <a:spcPts val="2100"/>
              </a:lnSpc>
              <a:spcBef>
                <a:spcPts val="0"/>
              </a:spcBef>
              <a:buFontTx/>
              <a:buNone/>
              <a:defRPr sz="1500"/>
            </a:lvl2pPr>
            <a:lvl3pPr marL="0" indent="0">
              <a:lnSpc>
                <a:spcPts val="2100"/>
              </a:lnSpc>
              <a:spcBef>
                <a:spcPts val="0"/>
              </a:spcBef>
              <a:buFontTx/>
              <a:buNone/>
              <a:defRPr sz="1500"/>
            </a:lvl3pPr>
            <a:lvl4pPr marL="0" indent="0">
              <a:lnSpc>
                <a:spcPts val="2100"/>
              </a:lnSpc>
              <a:spcBef>
                <a:spcPts val="0"/>
              </a:spcBef>
              <a:buFontTx/>
              <a:buNone/>
              <a:defRPr sz="1500"/>
            </a:lvl4pPr>
            <a:lvl5pPr marL="0" indent="0">
              <a:lnSpc>
                <a:spcPts val="2100"/>
              </a:lnSpc>
              <a:spcBef>
                <a:spcPts val="0"/>
              </a:spcBef>
              <a:buFontTx/>
              <a:buNone/>
              <a:defRPr sz="1500"/>
            </a:lvl5pPr>
          </a:lstStyle>
          <a:p>
            <a:pPr lvl="0">
              <a:defRPr/>
            </a:pPr>
            <a:r>
              <a:rPr lang="en-US"/>
              <a:t>Click to edit Master text styles</a:t>
            </a:r>
            <a:endParaRPr/>
          </a:p>
        </p:txBody>
      </p:sp>
      <p:pic>
        <p:nvPicPr>
          <p:cNvPr id="8" name="Picture 6"/>
          <p:cNvPicPr>
            <a:picLocks noChangeAspect="1"/>
          </p:cNvPicPr>
          <p:nvPr/>
        </p:nvPicPr>
        <p:blipFill>
          <a:blip r:embed="rId2"/>
          <a:stretch/>
        </p:blipFill>
        <p:spPr bwMode="auto">
          <a:xfrm>
            <a:off x="8171751" y="3032678"/>
            <a:ext cx="3558346" cy="3007275"/>
          </a:xfrm>
          <a:prstGeom prst="rect">
            <a:avLst/>
          </a:prstGeom>
        </p:spPr>
      </p:pic>
      <p:pic>
        <p:nvPicPr>
          <p:cNvPr id="9" name="Picture 8"/>
          <p:cNvPicPr>
            <a:picLocks noChangeAspect="1"/>
          </p:cNvPicPr>
          <p:nvPr/>
        </p:nvPicPr>
        <p:blipFill>
          <a:blip r:embed="rId3"/>
          <a:stretch/>
        </p:blipFill>
        <p:spPr bwMode="auto">
          <a:xfrm>
            <a:off x="473467" y="5554290"/>
            <a:ext cx="836179" cy="735665"/>
          </a:xfrm>
          <a:prstGeom prst="rect">
            <a:avLst/>
          </a:prstGeom>
        </p:spPr>
      </p:pic>
      <p:pic>
        <p:nvPicPr>
          <p:cNvPr id="10" name="Picture 7"/>
          <p:cNvPicPr>
            <a:picLocks noChangeAspect="1"/>
          </p:cNvPicPr>
          <p:nvPr/>
        </p:nvPicPr>
        <p:blipFill>
          <a:blip r:embed="rId2"/>
          <a:stretch/>
        </p:blipFill>
        <p:spPr bwMode="auto">
          <a:xfrm>
            <a:off x="8171751" y="3032678"/>
            <a:ext cx="3558346" cy="3007275"/>
          </a:xfrm>
          <a:prstGeom prst="rect">
            <a:avLst/>
          </a:prstGeom>
        </p:spPr>
      </p:pic>
      <p:pic>
        <p:nvPicPr>
          <p:cNvPr id="11" name="Picture 10"/>
          <p:cNvPicPr>
            <a:picLocks noChangeAspect="1"/>
          </p:cNvPicPr>
          <p:nvPr/>
        </p:nvPicPr>
        <p:blipFill>
          <a:blip r:embed="rId3"/>
          <a:stretch/>
        </p:blipFill>
        <p:spPr bwMode="auto">
          <a:xfrm>
            <a:off x="473467" y="5554290"/>
            <a:ext cx="836179" cy="735665"/>
          </a:xfrm>
          <a:prstGeom prst="rect">
            <a:avLst/>
          </a:prstGeom>
        </p:spPr>
      </p:pic>
    </p:spTree>
    <p:extLst>
      <p:ext uri="{BB962C8B-B14F-4D97-AF65-F5344CB8AC3E}">
        <p14:creationId xmlns:p14="http://schemas.microsoft.com/office/powerpoint/2010/main" val="2836504975"/>
      </p:ext>
    </p:extLst>
  </p:cSld>
  <p:clrMapOvr>
    <a:overrideClrMapping bg1="dk1" tx1="lt1" bg2="dk2" tx2="lt2" accent1="accent1" accent2="accent2" accent3="accent3" accent4="accent4" accent5="accent5" accent6="accent6" hlink="hlink" folHlink="folHlink"/>
  </p:clrMapOvr>
  <p:hf/>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preserve="1" userDrawn="1">
  <p:cSld name="Section Title and Description">
    <p:spTree>
      <p:nvGrpSpPr>
        <p:cNvPr id="1" name=""/>
        <p:cNvGrpSpPr/>
        <p:nvPr/>
      </p:nvGrpSpPr>
      <p:grpSpPr bwMode="auto">
        <a:xfrm>
          <a:off x="0" y="0"/>
          <a:ext cx="0" cy="0"/>
          <a:chOff x="0" y="0"/>
          <a:chExt cx="0" cy="0"/>
        </a:xfrm>
      </p:grpSpPr>
      <p:sp>
        <p:nvSpPr>
          <p:cNvPr id="4" name="Rectangle 18"/>
          <p:cNvSpPr/>
          <p:nvPr/>
        </p:nvSpPr>
        <p:spPr bwMode="auto">
          <a:xfrm>
            <a:off x="5759971" y="0"/>
            <a:ext cx="643202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675"/>
          </a:p>
        </p:txBody>
      </p:sp>
      <p:cxnSp>
        <p:nvCxnSpPr>
          <p:cNvPr id="5" name="Straight Connector 9"/>
          <p:cNvCxnSpPr>
            <a:cxnSpLocks/>
          </p:cNvCxnSpPr>
          <p:nvPr/>
        </p:nvCxnSpPr>
        <p:spPr bwMode="auto">
          <a:xfrm>
            <a:off x="453173" y="762000"/>
            <a:ext cx="4522200"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Content Placeholder 3"/>
          <p:cNvSpPr>
            <a:spLocks noGrp="1"/>
          </p:cNvSpPr>
          <p:nvPr>
            <p:ph sz="half" idx="2"/>
          </p:nvPr>
        </p:nvSpPr>
        <p:spPr bwMode="auto">
          <a:xfrm>
            <a:off x="6248381" y="762001"/>
            <a:ext cx="5481717" cy="5483225"/>
          </a:xfrm>
        </p:spPr>
        <p:txBody>
          <a:bodyPr numCol="1"/>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7" name="Title 9"/>
          <p:cNvSpPr>
            <a:spLocks noGrp="1"/>
          </p:cNvSpPr>
          <p:nvPr>
            <p:ph type="title"/>
          </p:nvPr>
        </p:nvSpPr>
        <p:spPr bwMode="auto">
          <a:xfrm>
            <a:off x="453174" y="382193"/>
            <a:ext cx="4522199" cy="379807"/>
          </a:xfrm>
        </p:spPr>
        <p:txBody>
          <a:bodyPr/>
          <a:lstStyle>
            <a:lvl1pPr>
              <a:lnSpc>
                <a:spcPts val="2400"/>
              </a:lnSpc>
              <a:defRPr sz="2400"/>
            </a:lvl1pPr>
          </a:lstStyle>
          <a:p>
            <a:pPr>
              <a:defRPr/>
            </a:pPr>
            <a:r>
              <a:rPr lang="en-US"/>
              <a:t>Click to edit Master title style</a:t>
            </a:r>
          </a:p>
        </p:txBody>
      </p:sp>
      <p:sp>
        <p:nvSpPr>
          <p:cNvPr id="8" name="Slide Number Placeholder 1"/>
          <p:cNvSpPr>
            <a:spLocks noGrp="1"/>
          </p:cNvSpPr>
          <p:nvPr>
            <p:ph type="sldNum" sz="quarter" idx="10"/>
          </p:nvPr>
        </p:nvSpPr>
        <p:spPr bwMode="auto"/>
        <p:txBody>
          <a:bodyPr/>
          <a:lstStyle>
            <a:lvl1pPr>
              <a:defRPr>
                <a:solidFill>
                  <a:schemeClr val="bg1"/>
                </a:solidFill>
              </a:defRPr>
            </a:lvl1pPr>
          </a:lstStyle>
          <a:p>
            <a:pPr>
              <a:defRPr/>
            </a:pPr>
            <a:fld id="{3B84E91D-5E50-CA47-AE58-EB3F18DE5D50}" type="slidenum">
              <a:t>‹#›</a:t>
            </a:fld>
            <a:endParaRPr lang="en-US"/>
          </a:p>
        </p:txBody>
      </p:sp>
      <p:sp>
        <p:nvSpPr>
          <p:cNvPr id="9" name="Text Placeholder 3"/>
          <p:cNvSpPr>
            <a:spLocks noGrp="1"/>
          </p:cNvSpPr>
          <p:nvPr>
            <p:ph type="body" sz="quarter" idx="11"/>
          </p:nvPr>
        </p:nvSpPr>
        <p:spPr bwMode="auto">
          <a:xfrm>
            <a:off x="463863" y="1259992"/>
            <a:ext cx="4511510" cy="4985234"/>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Tree>
    <p:extLst>
      <p:ext uri="{BB962C8B-B14F-4D97-AF65-F5344CB8AC3E}">
        <p14:creationId xmlns:p14="http://schemas.microsoft.com/office/powerpoint/2010/main" val="521010376"/>
      </p:ext>
    </p:extLst>
  </p:cSld>
  <p:clrMapOvr>
    <a:masterClrMapping/>
  </p:clrMapOvr>
  <p:hf/>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PhAnim="0" preserve="1" userDrawn="1">
  <p:cSld name="Section Header">
    <p:bg>
      <p:bgRef idx="1001">
        <a:schemeClr val="bg1"/>
      </p:bgRef>
    </p:bg>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453172" y="2033561"/>
            <a:ext cx="11276925" cy="2789582"/>
          </a:xfrm>
        </p:spPr>
        <p:txBody>
          <a:bodyPr anchor="b"/>
          <a:lstStyle>
            <a:lvl1pPr>
              <a:lnSpc>
                <a:spcPts val="4199"/>
              </a:lnSpc>
              <a:defRPr sz="3599" b="0"/>
            </a:lvl1pPr>
          </a:lstStyle>
          <a:p>
            <a:pPr>
              <a:defRPr/>
            </a:pPr>
            <a:r>
              <a:rPr lang="en-US"/>
              <a:t>Click to edit Master title style</a:t>
            </a:r>
          </a:p>
        </p:txBody>
      </p:sp>
      <p:cxnSp>
        <p:nvCxnSpPr>
          <p:cNvPr id="5" name="Straight Connector 7"/>
          <p:cNvCxnSpPr>
            <a:cxnSpLocks/>
          </p:cNvCxnSpPr>
          <p:nvPr/>
        </p:nvCxnSpPr>
        <p:spPr bwMode="auto">
          <a:xfrm>
            <a:off x="453172" y="5022057"/>
            <a:ext cx="112769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Slide Number Placeholder 3"/>
          <p:cNvSpPr>
            <a:spLocks noGrp="1"/>
          </p:cNvSpPr>
          <p:nvPr>
            <p:ph type="sldNum" sz="quarter" idx="11"/>
          </p:nvPr>
        </p:nvSpPr>
        <p:spPr bwMode="auto"/>
        <p:txBody>
          <a:bodyPr/>
          <a:lstStyle/>
          <a:p>
            <a:pPr>
              <a:defRPr/>
            </a:pPr>
            <a:fld id="{3B84E91D-5E50-CA47-AE58-EB3F18DE5D50}" type="slidenum">
              <a:t>‹#›</a:t>
            </a:fld>
            <a:endParaRPr lang="en-US"/>
          </a:p>
        </p:txBody>
      </p:sp>
    </p:spTree>
    <p:extLst>
      <p:ext uri="{BB962C8B-B14F-4D97-AF65-F5344CB8AC3E}">
        <p14:creationId xmlns:p14="http://schemas.microsoft.com/office/powerpoint/2010/main" val="3272394451"/>
      </p:ext>
    </p:extLst>
  </p:cSld>
  <p:clrMapOvr>
    <a:overrideClrMapping bg1="dk1" tx1="lt1" bg2="dk2" tx2="lt2" accent1="accent1" accent2="accent2" accent3="accent3" accent4="accent4" accent5="accent5" accent6="accent6" hlink="hlink" folHlink="folHlink"/>
  </p:clrMapOvr>
  <p:hf/>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PhAnim="0" preserve="1" userDrawn="1">
  <p:cSld name="One Column Full Span">
    <p:spTree>
      <p:nvGrpSpPr>
        <p:cNvPr id="1" name=""/>
        <p:cNvGrpSpPr/>
        <p:nvPr/>
      </p:nvGrpSpPr>
      <p:grpSpPr bwMode="auto">
        <a:xfrm>
          <a:off x="0" y="0"/>
          <a:ext cx="0" cy="0"/>
          <a:chOff x="0" y="0"/>
          <a:chExt cx="0" cy="0"/>
        </a:xfrm>
      </p:grpSpPr>
      <p:sp>
        <p:nvSpPr>
          <p:cNvPr id="4" name="Slide Number Placeholder 2"/>
          <p:cNvSpPr>
            <a:spLocks noGrp="1"/>
          </p:cNvSpPr>
          <p:nvPr>
            <p:ph type="sldNum" sz="quarter" idx="10"/>
          </p:nvPr>
        </p:nvSpPr>
        <p:spPr bwMode="auto"/>
        <p:txBody>
          <a:bodyPr/>
          <a:lstStyle/>
          <a:p>
            <a:pPr>
              <a:defRPr/>
            </a:pPr>
            <a:fld id="{3B84E91D-5E50-CA47-AE58-EB3F18DE5D50}" type="slidenum">
              <a:t>‹#›</a:t>
            </a:fld>
            <a:endParaRPr lang="en-US"/>
          </a:p>
        </p:txBody>
      </p:sp>
      <p:sp>
        <p:nvSpPr>
          <p:cNvPr id="5" name="Title 9"/>
          <p:cNvSpPr>
            <a:spLocks noGrp="1"/>
          </p:cNvSpPr>
          <p:nvPr>
            <p:ph type="title"/>
          </p:nvPr>
        </p:nvSpPr>
        <p:spPr bwMode="auto">
          <a:xfrm>
            <a:off x="453174" y="382193"/>
            <a:ext cx="11276925" cy="379807"/>
          </a:xfrm>
        </p:spPr>
        <p:txBody>
          <a:bodyPr/>
          <a:lstStyle>
            <a:lvl1pPr>
              <a:lnSpc>
                <a:spcPts val="2400"/>
              </a:lnSpc>
              <a:defRPr sz="2400"/>
            </a:lvl1pPr>
          </a:lstStyle>
          <a:p>
            <a:pPr>
              <a:defRPr/>
            </a:pPr>
            <a:r>
              <a:rPr lang="en-US"/>
              <a:t>Click to edit Master title style</a:t>
            </a:r>
          </a:p>
        </p:txBody>
      </p:sp>
      <p:cxnSp>
        <p:nvCxnSpPr>
          <p:cNvPr id="6" name="Straight Connector 4"/>
          <p:cNvCxnSpPr>
            <a:cxnSpLocks/>
          </p:cNvCxnSpPr>
          <p:nvPr/>
        </p:nvCxnSpPr>
        <p:spPr bwMode="auto">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1"/>
          </p:nvPr>
        </p:nvSpPr>
        <p:spPr bwMode="auto">
          <a:xfrm>
            <a:off x="463863" y="1262950"/>
            <a:ext cx="11264647" cy="4979894"/>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cxnSp>
        <p:nvCxnSpPr>
          <p:cNvPr id="8" name="Straight Connector 6"/>
          <p:cNvCxnSpPr>
            <a:cxnSpLocks/>
          </p:cNvCxnSpPr>
          <p:nvPr userDrawn="1"/>
        </p:nvCxnSpPr>
        <p:spPr bwMode="auto">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5783750"/>
      </p:ext>
    </p:extLst>
  </p:cSld>
  <p:clrMapOvr>
    <a:masterClrMapping/>
  </p:clrMapOvr>
  <p:hf/>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PhAnim="0" preserve="1" userDrawn="1">
  <p:cSld name="One Column Half Span">
    <p:spTree>
      <p:nvGrpSpPr>
        <p:cNvPr id="1" name=""/>
        <p:cNvGrpSpPr/>
        <p:nvPr/>
      </p:nvGrpSpPr>
      <p:grpSpPr bwMode="auto">
        <a:xfrm>
          <a:off x="0" y="0"/>
          <a:ext cx="0" cy="0"/>
          <a:chOff x="0" y="0"/>
          <a:chExt cx="0" cy="0"/>
        </a:xfrm>
      </p:grpSpPr>
      <p:sp>
        <p:nvSpPr>
          <p:cNvPr id="4" name="Title 9"/>
          <p:cNvSpPr>
            <a:spLocks noGrp="1"/>
          </p:cNvSpPr>
          <p:nvPr>
            <p:ph type="title"/>
          </p:nvPr>
        </p:nvSpPr>
        <p:spPr bwMode="auto">
          <a:xfrm>
            <a:off x="453174" y="382193"/>
            <a:ext cx="11276925" cy="379807"/>
          </a:xfrm>
        </p:spPr>
        <p:txBody>
          <a:bodyPr/>
          <a:lstStyle>
            <a:lvl1pPr>
              <a:lnSpc>
                <a:spcPts val="2400"/>
              </a:lnSpc>
              <a:defRPr sz="2400"/>
            </a:lvl1pPr>
          </a:lstStyle>
          <a:p>
            <a:pPr>
              <a:defRPr/>
            </a:pPr>
            <a:r>
              <a:rPr lang="en-US"/>
              <a:t>Click to edit Master title style</a:t>
            </a:r>
          </a:p>
        </p:txBody>
      </p:sp>
      <p:cxnSp>
        <p:nvCxnSpPr>
          <p:cNvPr id="5" name="Straight Connector 14"/>
          <p:cNvCxnSpPr>
            <a:cxnSpLocks/>
          </p:cNvCxnSpPr>
          <p:nvPr/>
        </p:nvCxnSpPr>
        <p:spPr bwMode="auto">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Slide Number Placeholder 1"/>
          <p:cNvSpPr>
            <a:spLocks noGrp="1"/>
          </p:cNvSpPr>
          <p:nvPr>
            <p:ph type="sldNum" sz="quarter" idx="10"/>
          </p:nvPr>
        </p:nvSpPr>
        <p:spPr bwMode="auto"/>
        <p:txBody>
          <a:bodyPr/>
          <a:lstStyle/>
          <a:p>
            <a:pPr>
              <a:defRPr/>
            </a:pPr>
            <a:fld id="{3B84E91D-5E50-CA47-AE58-EB3F18DE5D50}" type="slidenum">
              <a:t>‹#›</a:t>
            </a:fld>
            <a:endParaRPr lang="en-US"/>
          </a:p>
        </p:txBody>
      </p:sp>
      <p:sp>
        <p:nvSpPr>
          <p:cNvPr id="7" name="Text Placeholder 3"/>
          <p:cNvSpPr>
            <a:spLocks noGrp="1"/>
          </p:cNvSpPr>
          <p:nvPr>
            <p:ph type="body" sz="quarter" idx="11"/>
          </p:nvPr>
        </p:nvSpPr>
        <p:spPr bwMode="auto">
          <a:xfrm>
            <a:off x="463863" y="1262950"/>
            <a:ext cx="5471821" cy="4979894"/>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Tree>
    <p:extLst>
      <p:ext uri="{BB962C8B-B14F-4D97-AF65-F5344CB8AC3E}">
        <p14:creationId xmlns:p14="http://schemas.microsoft.com/office/powerpoint/2010/main" val="2276518411"/>
      </p:ext>
    </p:extLst>
  </p:cSld>
  <p:clrMapOvr>
    <a:masterClrMapping/>
  </p:clrMapOvr>
  <p:hf/>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PhAnim="0" preserve="1" userDrawn="1">
  <p:cSld name="Title Only">
    <p:spTree>
      <p:nvGrpSpPr>
        <p:cNvPr id="1" name=""/>
        <p:cNvGrpSpPr/>
        <p:nvPr/>
      </p:nvGrpSpPr>
      <p:grpSpPr bwMode="auto">
        <a:xfrm>
          <a:off x="0" y="0"/>
          <a:ext cx="0" cy="0"/>
          <a:chOff x="0" y="0"/>
          <a:chExt cx="0" cy="0"/>
        </a:xfrm>
      </p:grpSpPr>
      <p:sp>
        <p:nvSpPr>
          <p:cNvPr id="4" name="Title 9"/>
          <p:cNvSpPr>
            <a:spLocks noGrp="1"/>
          </p:cNvSpPr>
          <p:nvPr>
            <p:ph type="title"/>
          </p:nvPr>
        </p:nvSpPr>
        <p:spPr bwMode="auto">
          <a:xfrm>
            <a:off x="453174" y="382193"/>
            <a:ext cx="11276925" cy="379807"/>
          </a:xfrm>
        </p:spPr>
        <p:txBody>
          <a:bodyPr/>
          <a:lstStyle>
            <a:lvl1pPr>
              <a:lnSpc>
                <a:spcPts val="2400"/>
              </a:lnSpc>
              <a:defRPr sz="2400"/>
            </a:lvl1pPr>
          </a:lstStyle>
          <a:p>
            <a:pPr>
              <a:defRPr/>
            </a:pPr>
            <a:r>
              <a:rPr lang="en-US"/>
              <a:t>Click to edit Master title style</a:t>
            </a:r>
          </a:p>
        </p:txBody>
      </p:sp>
      <p:cxnSp>
        <p:nvCxnSpPr>
          <p:cNvPr id="5" name="Straight Connector 11"/>
          <p:cNvCxnSpPr>
            <a:cxnSpLocks/>
          </p:cNvCxnSpPr>
          <p:nvPr/>
        </p:nvCxnSpPr>
        <p:spPr bwMode="auto">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Slide Number Placeholder 1"/>
          <p:cNvSpPr>
            <a:spLocks noGrp="1"/>
          </p:cNvSpPr>
          <p:nvPr>
            <p:ph type="sldNum" sz="quarter" idx="10"/>
          </p:nvPr>
        </p:nvSpPr>
        <p:spPr bwMode="auto"/>
        <p:txBody>
          <a:bodyPr/>
          <a:lstStyle/>
          <a:p>
            <a:pPr>
              <a:defRPr/>
            </a:pPr>
            <a:fld id="{3B84E91D-5E50-CA47-AE58-EB3F18DE5D50}" type="slidenum">
              <a:t>‹#›</a:t>
            </a:fld>
            <a:endParaRPr lang="en-US"/>
          </a:p>
        </p:txBody>
      </p:sp>
    </p:spTree>
    <p:extLst>
      <p:ext uri="{BB962C8B-B14F-4D97-AF65-F5344CB8AC3E}">
        <p14:creationId xmlns:p14="http://schemas.microsoft.com/office/powerpoint/2010/main" val="228899252"/>
      </p:ext>
    </p:extLst>
  </p:cSld>
  <p:clrMapOvr>
    <a:masterClrMapping/>
  </p:clrMapOvr>
  <p:hf/>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PhAnim="0" preserve="1" userDrawn="1">
  <p:cSld name="Main Point">
    <p:bg>
      <p:bgRef idx="1001">
        <a:schemeClr val="bg2"/>
      </p:bgRef>
    </p:bg>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453173" y="1811438"/>
            <a:ext cx="11276926" cy="1841400"/>
          </a:xfrm>
        </p:spPr>
        <p:txBody>
          <a:bodyPr anchor="t" anchorCtr="0"/>
          <a:lstStyle>
            <a:lvl1pPr>
              <a:lnSpc>
                <a:spcPts val="3599"/>
              </a:lnSpc>
              <a:defRPr sz="2999" b="0"/>
            </a:lvl1pPr>
          </a:lstStyle>
          <a:p>
            <a:pPr>
              <a:defRPr/>
            </a:pPr>
            <a:r>
              <a:rPr lang="en-US"/>
              <a:t>Click to edit Master title style</a:t>
            </a:r>
          </a:p>
        </p:txBody>
      </p:sp>
      <p:sp>
        <p:nvSpPr>
          <p:cNvPr id="5" name="Slide Number Placeholder 1"/>
          <p:cNvSpPr>
            <a:spLocks noGrp="1"/>
          </p:cNvSpPr>
          <p:nvPr>
            <p:ph type="sldNum" sz="quarter" idx="10"/>
          </p:nvPr>
        </p:nvSpPr>
        <p:spPr bwMode="auto"/>
        <p:txBody>
          <a:bodyPr/>
          <a:lstStyle/>
          <a:p>
            <a:pPr>
              <a:defRPr/>
            </a:pPr>
            <a:fld id="{3B84E91D-5E50-CA47-AE58-EB3F18DE5D50}" type="slidenum">
              <a:t>‹#›</a:t>
            </a:fld>
            <a:endParaRPr lang="en-US"/>
          </a:p>
        </p:txBody>
      </p:sp>
    </p:spTree>
    <p:extLst>
      <p:ext uri="{BB962C8B-B14F-4D97-AF65-F5344CB8AC3E}">
        <p14:creationId xmlns:p14="http://schemas.microsoft.com/office/powerpoint/2010/main" val="557755959"/>
      </p:ext>
    </p:extLst>
  </p:cSld>
  <p:clrMapOvr>
    <a:overrideClrMapping bg1="dk1" tx1="lt1" bg2="dk2" tx2="lt2" accent1="accent1" accent2="accent2" accent3="accent3" accent4="accent4" accent5="accent5" accent6="accent6" hlink="hlink" folHlink="folHlink"/>
  </p:clrMapOvr>
  <p:hf/>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PhAnim="0" preserve="1" userDrawn="1">
  <p:cSld name="Caption">
    <p:spTree>
      <p:nvGrpSpPr>
        <p:cNvPr id="1" name=""/>
        <p:cNvGrpSpPr/>
        <p:nvPr/>
      </p:nvGrpSpPr>
      <p:grpSpPr bwMode="auto">
        <a:xfrm>
          <a:off x="0" y="0"/>
          <a:ext cx="0" cy="0"/>
          <a:chOff x="0" y="0"/>
          <a:chExt cx="0" cy="0"/>
        </a:xfrm>
      </p:grpSpPr>
      <p:sp>
        <p:nvSpPr>
          <p:cNvPr id="4" name="Text Placeholder 2"/>
          <p:cNvSpPr>
            <a:spLocks noGrp="1"/>
          </p:cNvSpPr>
          <p:nvPr>
            <p:ph type="body" idx="1"/>
          </p:nvPr>
        </p:nvSpPr>
        <p:spPr bwMode="auto">
          <a:xfrm>
            <a:off x="463111" y="5512640"/>
            <a:ext cx="11266986" cy="730204"/>
          </a:xfrm>
        </p:spPr>
        <p:txBody>
          <a:bodyPr wrap="square" numCol="1">
            <a:normAutofit/>
          </a:bodyPr>
          <a:lstStyle>
            <a:lvl1pPr marL="0" indent="0">
              <a:lnSpc>
                <a:spcPts val="2100"/>
              </a:lnSpc>
              <a:buNone/>
              <a:defRPr sz="1500">
                <a:solidFill>
                  <a:schemeClr val="tx1">
                    <a:tint val="75000"/>
                  </a:schemeClr>
                </a:solidFill>
              </a:defRPr>
            </a:lvl1pPr>
            <a:lvl2pPr marL="339983" indent="0">
              <a:buNone/>
              <a:defRPr sz="1475">
                <a:solidFill>
                  <a:schemeClr val="tx1">
                    <a:tint val="75000"/>
                  </a:schemeClr>
                </a:solidFill>
              </a:defRPr>
            </a:lvl2pPr>
            <a:lvl3pPr marL="679965" indent="0">
              <a:buNone/>
              <a:defRPr sz="1350">
                <a:solidFill>
                  <a:schemeClr val="tx1">
                    <a:tint val="75000"/>
                  </a:schemeClr>
                </a:solidFill>
              </a:defRPr>
            </a:lvl3pPr>
            <a:lvl4pPr marL="1019948" indent="0">
              <a:buNone/>
              <a:defRPr sz="1200">
                <a:solidFill>
                  <a:schemeClr val="tx1">
                    <a:tint val="75000"/>
                  </a:schemeClr>
                </a:solidFill>
              </a:defRPr>
            </a:lvl4pPr>
            <a:lvl5pPr marL="1359931" indent="0">
              <a:buNone/>
              <a:defRPr sz="1200">
                <a:solidFill>
                  <a:schemeClr val="tx1">
                    <a:tint val="75000"/>
                  </a:schemeClr>
                </a:solidFill>
              </a:defRPr>
            </a:lvl5pPr>
            <a:lvl6pPr marL="1699914" indent="0">
              <a:buNone/>
              <a:defRPr sz="1200">
                <a:solidFill>
                  <a:schemeClr val="tx1">
                    <a:tint val="75000"/>
                  </a:schemeClr>
                </a:solidFill>
              </a:defRPr>
            </a:lvl6pPr>
            <a:lvl7pPr marL="2039897" indent="0">
              <a:buNone/>
              <a:defRPr sz="1200">
                <a:solidFill>
                  <a:schemeClr val="tx1">
                    <a:tint val="75000"/>
                  </a:schemeClr>
                </a:solidFill>
              </a:defRPr>
            </a:lvl7pPr>
            <a:lvl8pPr marL="2379879" indent="0">
              <a:buNone/>
              <a:defRPr sz="1200">
                <a:solidFill>
                  <a:schemeClr val="tx1">
                    <a:tint val="75000"/>
                  </a:schemeClr>
                </a:solidFill>
              </a:defRPr>
            </a:lvl8pPr>
            <a:lvl9pPr marL="2719862" indent="0">
              <a:buNone/>
              <a:defRPr sz="1200">
                <a:solidFill>
                  <a:schemeClr val="tx1">
                    <a:tint val="75000"/>
                  </a:schemeClr>
                </a:solidFill>
              </a:defRPr>
            </a:lvl9pPr>
          </a:lstStyle>
          <a:p>
            <a:pPr lvl="0">
              <a:defRPr/>
            </a:pPr>
            <a:r>
              <a:rPr lang="en-US"/>
              <a:t>Click to edit Master text styles</a:t>
            </a:r>
            <a:endParaRPr/>
          </a:p>
        </p:txBody>
      </p:sp>
    </p:spTree>
    <p:extLst>
      <p:ext uri="{BB962C8B-B14F-4D97-AF65-F5344CB8AC3E}">
        <p14:creationId xmlns:p14="http://schemas.microsoft.com/office/powerpoint/2010/main" val="2329312544"/>
      </p:ext>
    </p:extLst>
  </p:cSld>
  <p:clrMapOvr>
    <a:masterClrMapping/>
  </p:clrMapOvr>
  <p:hf/>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PhAnim="0" type="blank" preserve="1" userDrawn="1">
  <p:cSld name="Blank">
    <p:spTree>
      <p:nvGrpSpPr>
        <p:cNvPr id="1" name=""/>
        <p:cNvGrpSpPr/>
        <p:nvPr/>
      </p:nvGrpSpPr>
      <p:grpSpPr bwMode="auto">
        <a:xfrm>
          <a:off x="0" y="0"/>
          <a:ext cx="0" cy="0"/>
          <a:chOff x="0" y="0"/>
          <a:chExt cx="0" cy="0"/>
        </a:xfrm>
      </p:grpSpPr>
      <p:sp>
        <p:nvSpPr>
          <p:cNvPr id="4" name="Slide Number Placeholder 1"/>
          <p:cNvSpPr>
            <a:spLocks noGrp="1"/>
          </p:cNvSpPr>
          <p:nvPr>
            <p:ph type="sldNum" sz="quarter" idx="10"/>
          </p:nvPr>
        </p:nvSpPr>
        <p:spPr bwMode="auto"/>
        <p:txBody>
          <a:bodyPr/>
          <a:lstStyle/>
          <a:p>
            <a:pPr>
              <a:defRPr/>
            </a:pPr>
            <a:fld id="{3B84E91D-5E50-CA47-AE58-EB3F18DE5D50}" type="slidenum">
              <a:t>‹#›</a:t>
            </a:fld>
            <a:endParaRPr lang="en-US"/>
          </a:p>
        </p:txBody>
      </p:sp>
    </p:spTree>
    <p:extLst>
      <p:ext uri="{BB962C8B-B14F-4D97-AF65-F5344CB8AC3E}">
        <p14:creationId xmlns:p14="http://schemas.microsoft.com/office/powerpoint/2010/main" val="1388341619"/>
      </p:ext>
    </p:extLst>
  </p:cSld>
  <p:clrMapOvr>
    <a:masterClrMapping/>
  </p:clrMapOvr>
  <p:hf/>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PhAnim="0" preserve="1" userDrawn="1">
  <p:cSld name="Big Number">
    <p:bg>
      <p:bgRef idx="1001">
        <a:schemeClr val="bg2"/>
      </p:bgRef>
    </p:bg>
    <p:spTree>
      <p:nvGrpSpPr>
        <p:cNvPr id="1" name=""/>
        <p:cNvGrpSpPr/>
        <p:nvPr/>
      </p:nvGrpSpPr>
      <p:grpSpPr bwMode="auto">
        <a:xfrm>
          <a:off x="0" y="0"/>
          <a:ext cx="0" cy="0"/>
          <a:chOff x="0" y="0"/>
          <a:chExt cx="0" cy="0"/>
        </a:xfrm>
      </p:grpSpPr>
      <p:sp>
        <p:nvSpPr>
          <p:cNvPr id="4" name="Subtitle 2"/>
          <p:cNvSpPr>
            <a:spLocks noGrp="1"/>
          </p:cNvSpPr>
          <p:nvPr>
            <p:ph type="subTitle" idx="1"/>
          </p:nvPr>
        </p:nvSpPr>
        <p:spPr bwMode="auto">
          <a:xfrm>
            <a:off x="453174" y="4475862"/>
            <a:ext cx="11276925" cy="765175"/>
          </a:xfrm>
        </p:spPr>
        <p:txBody>
          <a:bodyPr numCol="1">
            <a:noAutofit/>
          </a:bodyPr>
          <a:lstStyle>
            <a:lvl1pPr marL="0" indent="0" algn="ctr">
              <a:lnSpc>
                <a:spcPts val="2400"/>
              </a:lnSpc>
              <a:buNone/>
              <a:defRPr sz="1800"/>
            </a:lvl1pPr>
            <a:lvl2pPr marL="339983" indent="0" algn="ctr">
              <a:buNone/>
              <a:defRPr sz="1475"/>
            </a:lvl2pPr>
            <a:lvl3pPr marL="679965" indent="0" algn="ctr">
              <a:buNone/>
              <a:defRPr sz="1350"/>
            </a:lvl3pPr>
            <a:lvl4pPr marL="1019948" indent="0" algn="ctr">
              <a:buNone/>
              <a:defRPr sz="1200"/>
            </a:lvl4pPr>
            <a:lvl5pPr marL="1359931" indent="0" algn="ctr">
              <a:buNone/>
              <a:defRPr sz="1200"/>
            </a:lvl5pPr>
            <a:lvl6pPr marL="1699914" indent="0" algn="ctr">
              <a:buNone/>
              <a:defRPr sz="1200"/>
            </a:lvl6pPr>
            <a:lvl7pPr marL="2039897" indent="0" algn="ctr">
              <a:buNone/>
              <a:defRPr sz="1200"/>
            </a:lvl7pPr>
            <a:lvl8pPr marL="2379879" indent="0" algn="ctr">
              <a:buNone/>
              <a:defRPr sz="1200"/>
            </a:lvl8pPr>
            <a:lvl9pPr marL="2719862" indent="0" algn="ctr">
              <a:buNone/>
              <a:defRPr sz="1200"/>
            </a:lvl9pPr>
          </a:lstStyle>
          <a:p>
            <a:pPr>
              <a:defRPr/>
            </a:pPr>
            <a:r>
              <a:rPr lang="en-US"/>
              <a:t>Click to edit Master subtitle style</a:t>
            </a:r>
          </a:p>
        </p:txBody>
      </p:sp>
      <p:sp>
        <p:nvSpPr>
          <p:cNvPr id="5" name="Title 1"/>
          <p:cNvSpPr>
            <a:spLocks noGrp="1"/>
          </p:cNvSpPr>
          <p:nvPr>
            <p:ph type="ctrTitle" hasCustomPrompt="1"/>
          </p:nvPr>
        </p:nvSpPr>
        <p:spPr bwMode="auto">
          <a:xfrm>
            <a:off x="453174" y="1693098"/>
            <a:ext cx="11276925" cy="2552489"/>
          </a:xfrm>
        </p:spPr>
        <p:txBody>
          <a:bodyPr anchor="b"/>
          <a:lstStyle>
            <a:lvl1pPr algn="ctr">
              <a:lnSpc>
                <a:spcPts val="14997"/>
              </a:lnSpc>
              <a:defRPr sz="14997"/>
            </a:lvl1pPr>
          </a:lstStyle>
          <a:p>
            <a:pPr>
              <a:defRPr/>
            </a:pPr>
            <a:r>
              <a:rPr lang="en-US"/>
              <a:t>XX%</a:t>
            </a:r>
            <a:endParaRPr/>
          </a:p>
        </p:txBody>
      </p:sp>
      <p:sp>
        <p:nvSpPr>
          <p:cNvPr id="6" name="Slide Number Placeholder 1"/>
          <p:cNvSpPr>
            <a:spLocks noGrp="1"/>
          </p:cNvSpPr>
          <p:nvPr>
            <p:ph type="sldNum" sz="quarter" idx="10"/>
          </p:nvPr>
        </p:nvSpPr>
        <p:spPr bwMode="auto"/>
        <p:txBody>
          <a:bodyPr/>
          <a:lstStyle/>
          <a:p>
            <a:pPr>
              <a:defRPr/>
            </a:pPr>
            <a:fld id="{3B84E91D-5E50-CA47-AE58-EB3F18DE5D50}" type="slidenum">
              <a:t>‹#›</a:t>
            </a:fld>
            <a:endParaRPr lang="en-US"/>
          </a:p>
        </p:txBody>
      </p:sp>
    </p:spTree>
    <p:extLst>
      <p:ext uri="{BB962C8B-B14F-4D97-AF65-F5344CB8AC3E}">
        <p14:creationId xmlns:p14="http://schemas.microsoft.com/office/powerpoint/2010/main" val="1126371716"/>
      </p:ext>
    </p:extLst>
  </p:cSld>
  <p:clrMapOvr>
    <a:overrideClrMapping bg1="dk1" tx1="lt1" bg2="dk2" tx2="lt2" accent1="accent1" accent2="accent2" accent3="accent3" accent4="accent4" accent5="accent5" accent6="accent6" hlink="hlink" folHlink="folHlink"/>
  </p:clrMapOvr>
  <p:hf/>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PhAnim="0" preserve="1" userDrawn="1">
  <p:cSld name="Section Title and Description">
    <p:spTree>
      <p:nvGrpSpPr>
        <p:cNvPr id="1" name=""/>
        <p:cNvGrpSpPr/>
        <p:nvPr/>
      </p:nvGrpSpPr>
      <p:grpSpPr bwMode="auto">
        <a:xfrm>
          <a:off x="0" y="0"/>
          <a:ext cx="0" cy="0"/>
          <a:chOff x="0" y="0"/>
          <a:chExt cx="0" cy="0"/>
        </a:xfrm>
      </p:grpSpPr>
      <p:sp>
        <p:nvSpPr>
          <p:cNvPr id="4" name="Rectangle 18"/>
          <p:cNvSpPr/>
          <p:nvPr/>
        </p:nvSpPr>
        <p:spPr bwMode="auto">
          <a:xfrm>
            <a:off x="5759971" y="0"/>
            <a:ext cx="643202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675"/>
          </a:p>
        </p:txBody>
      </p:sp>
      <p:cxnSp>
        <p:nvCxnSpPr>
          <p:cNvPr id="5" name="Straight Connector 9"/>
          <p:cNvCxnSpPr>
            <a:cxnSpLocks/>
          </p:cNvCxnSpPr>
          <p:nvPr/>
        </p:nvCxnSpPr>
        <p:spPr bwMode="auto">
          <a:xfrm>
            <a:off x="453173" y="762000"/>
            <a:ext cx="4522200"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Content Placeholder 3"/>
          <p:cNvSpPr>
            <a:spLocks noGrp="1"/>
          </p:cNvSpPr>
          <p:nvPr>
            <p:ph sz="half" idx="2"/>
          </p:nvPr>
        </p:nvSpPr>
        <p:spPr bwMode="auto">
          <a:xfrm>
            <a:off x="6248381" y="762001"/>
            <a:ext cx="5481717" cy="5483225"/>
          </a:xfrm>
        </p:spPr>
        <p:txBody>
          <a:bodyPr numCol="1"/>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7" name="Title 9"/>
          <p:cNvSpPr>
            <a:spLocks noGrp="1"/>
          </p:cNvSpPr>
          <p:nvPr>
            <p:ph type="title"/>
          </p:nvPr>
        </p:nvSpPr>
        <p:spPr bwMode="auto">
          <a:xfrm>
            <a:off x="453174" y="382193"/>
            <a:ext cx="4522199" cy="379807"/>
          </a:xfrm>
        </p:spPr>
        <p:txBody>
          <a:bodyPr/>
          <a:lstStyle>
            <a:lvl1pPr>
              <a:lnSpc>
                <a:spcPts val="2400"/>
              </a:lnSpc>
              <a:defRPr sz="2400"/>
            </a:lvl1pPr>
          </a:lstStyle>
          <a:p>
            <a:pPr>
              <a:defRPr/>
            </a:pPr>
            <a:r>
              <a:rPr lang="en-US"/>
              <a:t>Click to edit Master title style</a:t>
            </a:r>
          </a:p>
        </p:txBody>
      </p:sp>
      <p:sp>
        <p:nvSpPr>
          <p:cNvPr id="8" name="Slide Number Placeholder 1"/>
          <p:cNvSpPr>
            <a:spLocks noGrp="1"/>
          </p:cNvSpPr>
          <p:nvPr>
            <p:ph type="sldNum" sz="quarter" idx="10"/>
          </p:nvPr>
        </p:nvSpPr>
        <p:spPr bwMode="auto"/>
        <p:txBody>
          <a:bodyPr/>
          <a:lstStyle>
            <a:lvl1pPr>
              <a:defRPr>
                <a:solidFill>
                  <a:schemeClr val="bg1"/>
                </a:solidFill>
              </a:defRPr>
            </a:lvl1pPr>
          </a:lstStyle>
          <a:p>
            <a:pPr>
              <a:defRPr/>
            </a:pPr>
            <a:fld id="{3B84E91D-5E50-CA47-AE58-EB3F18DE5D50}" type="slidenum">
              <a:t>‹#›</a:t>
            </a:fld>
            <a:endParaRPr lang="en-US"/>
          </a:p>
        </p:txBody>
      </p:sp>
      <p:sp>
        <p:nvSpPr>
          <p:cNvPr id="9" name="Text Placeholder 3"/>
          <p:cNvSpPr>
            <a:spLocks noGrp="1"/>
          </p:cNvSpPr>
          <p:nvPr>
            <p:ph type="body" sz="quarter" idx="11"/>
          </p:nvPr>
        </p:nvSpPr>
        <p:spPr bwMode="auto">
          <a:xfrm>
            <a:off x="463863" y="1259992"/>
            <a:ext cx="4511510" cy="4985234"/>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Tree>
    <p:extLst>
      <p:ext uri="{BB962C8B-B14F-4D97-AF65-F5344CB8AC3E}">
        <p14:creationId xmlns:p14="http://schemas.microsoft.com/office/powerpoint/2010/main" val="1561179285"/>
      </p:ext>
    </p:extLst>
  </p:cSld>
  <p:clrMapOvr>
    <a:masterClrMapping/>
  </p:clrMapOvr>
  <p:hf/>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PhAnim="0" preserve="1" userDrawn="1">
  <p:cSld name="Two Content">
    <p:spTree>
      <p:nvGrpSpPr>
        <p:cNvPr id="1" name=""/>
        <p:cNvGrpSpPr/>
        <p:nvPr/>
      </p:nvGrpSpPr>
      <p:grpSpPr bwMode="auto">
        <a:xfrm>
          <a:off x="0" y="0"/>
          <a:ext cx="0" cy="0"/>
          <a:chOff x="0" y="0"/>
          <a:chExt cx="0" cy="0"/>
        </a:xfrm>
      </p:grpSpPr>
      <p:sp>
        <p:nvSpPr>
          <p:cNvPr id="4" name="Content Placeholder 2"/>
          <p:cNvSpPr>
            <a:spLocks noGrp="1"/>
          </p:cNvSpPr>
          <p:nvPr>
            <p:ph sz="half" idx="1"/>
          </p:nvPr>
        </p:nvSpPr>
        <p:spPr bwMode="auto">
          <a:xfrm>
            <a:off x="447613" y="1414273"/>
            <a:ext cx="5491246" cy="4721225"/>
          </a:xfrm>
        </p:spPr>
        <p:txBody>
          <a:bodyPr numCol="1">
            <a:noAutofit/>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5" name="Content Placeholder 3"/>
          <p:cNvSpPr>
            <a:spLocks noGrp="1"/>
          </p:cNvSpPr>
          <p:nvPr>
            <p:ph sz="half" idx="2"/>
          </p:nvPr>
        </p:nvSpPr>
        <p:spPr bwMode="auto">
          <a:xfrm>
            <a:off x="6242825" y="1414273"/>
            <a:ext cx="5487273" cy="4721225"/>
          </a:xfrm>
        </p:spPr>
        <p:txBody>
          <a:bodyPr numCol="1"/>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6" name="Title 9"/>
          <p:cNvSpPr>
            <a:spLocks noGrp="1"/>
          </p:cNvSpPr>
          <p:nvPr>
            <p:ph type="title"/>
          </p:nvPr>
        </p:nvSpPr>
        <p:spPr bwMode="auto">
          <a:xfrm>
            <a:off x="453174" y="382193"/>
            <a:ext cx="11276925" cy="379807"/>
          </a:xfrm>
        </p:spPr>
        <p:txBody>
          <a:bodyPr/>
          <a:lstStyle>
            <a:lvl1pPr>
              <a:lnSpc>
                <a:spcPts val="2400"/>
              </a:lnSpc>
              <a:defRPr sz="2400"/>
            </a:lvl1pPr>
          </a:lstStyle>
          <a:p>
            <a:pPr>
              <a:defRPr/>
            </a:pPr>
            <a:r>
              <a:rPr lang="en-US"/>
              <a:t>Click to edit Master title style</a:t>
            </a:r>
          </a:p>
        </p:txBody>
      </p:sp>
      <p:cxnSp>
        <p:nvCxnSpPr>
          <p:cNvPr id="7" name="Straight Connector 11"/>
          <p:cNvCxnSpPr>
            <a:cxnSpLocks/>
          </p:cNvCxnSpPr>
          <p:nvPr/>
        </p:nvCxnSpPr>
        <p:spPr bwMode="auto">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Slide Number Placeholder 1"/>
          <p:cNvSpPr>
            <a:spLocks noGrp="1"/>
          </p:cNvSpPr>
          <p:nvPr>
            <p:ph type="sldNum" sz="quarter" idx="10"/>
          </p:nvPr>
        </p:nvSpPr>
        <p:spPr bwMode="auto"/>
        <p:txBody>
          <a:bodyPr/>
          <a:lstStyle/>
          <a:p>
            <a:pPr>
              <a:defRPr/>
            </a:pPr>
            <a:fld id="{3B84E91D-5E50-CA47-AE58-EB3F18DE5D50}" type="slidenum">
              <a:t>‹#›</a:t>
            </a:fld>
            <a:endParaRPr lang="en-US"/>
          </a:p>
        </p:txBody>
      </p:sp>
    </p:spTree>
    <p:extLst>
      <p:ext uri="{BB962C8B-B14F-4D97-AF65-F5344CB8AC3E}">
        <p14:creationId xmlns:p14="http://schemas.microsoft.com/office/powerpoint/2010/main" val="1414175076"/>
      </p:ext>
    </p:extLst>
  </p:cSld>
  <p:clrMapOvr>
    <a:masterClrMapping/>
  </p:clrMapOvr>
  <p:hf/>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preserve="1" userDrawn="1">
  <p:cSld name="Two Content">
    <p:spTree>
      <p:nvGrpSpPr>
        <p:cNvPr id="1" name=""/>
        <p:cNvGrpSpPr/>
        <p:nvPr/>
      </p:nvGrpSpPr>
      <p:grpSpPr bwMode="auto">
        <a:xfrm>
          <a:off x="0" y="0"/>
          <a:ext cx="0" cy="0"/>
          <a:chOff x="0" y="0"/>
          <a:chExt cx="0" cy="0"/>
        </a:xfrm>
      </p:grpSpPr>
      <p:sp>
        <p:nvSpPr>
          <p:cNvPr id="4" name="Content Placeholder 2"/>
          <p:cNvSpPr>
            <a:spLocks noGrp="1"/>
          </p:cNvSpPr>
          <p:nvPr>
            <p:ph sz="half" idx="1"/>
          </p:nvPr>
        </p:nvSpPr>
        <p:spPr bwMode="auto">
          <a:xfrm>
            <a:off x="447613" y="1414273"/>
            <a:ext cx="5491246" cy="4721225"/>
          </a:xfrm>
        </p:spPr>
        <p:txBody>
          <a:bodyPr numCol="1">
            <a:noAutofit/>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5" name="Content Placeholder 3"/>
          <p:cNvSpPr>
            <a:spLocks noGrp="1"/>
          </p:cNvSpPr>
          <p:nvPr>
            <p:ph sz="half" idx="2"/>
          </p:nvPr>
        </p:nvSpPr>
        <p:spPr bwMode="auto">
          <a:xfrm>
            <a:off x="6242825" y="1414273"/>
            <a:ext cx="5487273" cy="4721225"/>
          </a:xfrm>
        </p:spPr>
        <p:txBody>
          <a:bodyPr numCol="1"/>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6" name="Title 9"/>
          <p:cNvSpPr>
            <a:spLocks noGrp="1"/>
          </p:cNvSpPr>
          <p:nvPr>
            <p:ph type="title"/>
          </p:nvPr>
        </p:nvSpPr>
        <p:spPr bwMode="auto">
          <a:xfrm>
            <a:off x="453174" y="382193"/>
            <a:ext cx="11276925" cy="379807"/>
          </a:xfrm>
        </p:spPr>
        <p:txBody>
          <a:bodyPr/>
          <a:lstStyle>
            <a:lvl1pPr>
              <a:lnSpc>
                <a:spcPts val="2400"/>
              </a:lnSpc>
              <a:defRPr sz="2400"/>
            </a:lvl1pPr>
          </a:lstStyle>
          <a:p>
            <a:pPr>
              <a:defRPr/>
            </a:pPr>
            <a:r>
              <a:rPr lang="en-US"/>
              <a:t>Click to edit Master title style</a:t>
            </a:r>
          </a:p>
        </p:txBody>
      </p:sp>
      <p:cxnSp>
        <p:nvCxnSpPr>
          <p:cNvPr id="7" name="Straight Connector 11"/>
          <p:cNvCxnSpPr>
            <a:cxnSpLocks/>
          </p:cNvCxnSpPr>
          <p:nvPr/>
        </p:nvCxnSpPr>
        <p:spPr bwMode="auto">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Slide Number Placeholder 1"/>
          <p:cNvSpPr>
            <a:spLocks noGrp="1"/>
          </p:cNvSpPr>
          <p:nvPr>
            <p:ph type="sldNum" sz="quarter" idx="10"/>
          </p:nvPr>
        </p:nvSpPr>
        <p:spPr bwMode="auto"/>
        <p:txBody>
          <a:bodyPr/>
          <a:lstStyle/>
          <a:p>
            <a:pPr>
              <a:defRPr/>
            </a:pPr>
            <a:fld id="{3B84E91D-5E50-CA47-AE58-EB3F18DE5D50}" type="slidenum">
              <a:t>‹#›</a:t>
            </a:fld>
            <a:endParaRPr lang="en-US"/>
          </a:p>
        </p:txBody>
      </p:sp>
    </p:spTree>
    <p:extLst>
      <p:ext uri="{BB962C8B-B14F-4D97-AF65-F5344CB8AC3E}">
        <p14:creationId xmlns:p14="http://schemas.microsoft.com/office/powerpoint/2010/main" val="3465845771"/>
      </p:ext>
    </p:extLst>
  </p:cSld>
  <p:clrMapOvr>
    <a:masterClrMapping/>
  </p:clrMapOvr>
  <p:hf/>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PhAnim="0" preserve="1" userDrawn="1">
  <p:cSld name="Title and Body">
    <p:spTree>
      <p:nvGrpSpPr>
        <p:cNvPr id="1" name=""/>
        <p:cNvGrpSpPr/>
        <p:nvPr/>
      </p:nvGrpSpPr>
      <p:grpSpPr bwMode="auto">
        <a:xfrm>
          <a:off x="0" y="0"/>
          <a:ext cx="0" cy="0"/>
          <a:chOff x="0" y="0"/>
          <a:chExt cx="0" cy="0"/>
        </a:xfrm>
      </p:grpSpPr>
      <p:sp>
        <p:nvSpPr>
          <p:cNvPr id="4" name="Content Placeholder 2"/>
          <p:cNvSpPr>
            <a:spLocks noGrp="1"/>
          </p:cNvSpPr>
          <p:nvPr>
            <p:ph idx="1" hasCustomPrompt="1"/>
          </p:nvPr>
        </p:nvSpPr>
        <p:spPr bwMode="auto">
          <a:xfrm>
            <a:off x="453173" y="1264443"/>
            <a:ext cx="11280362" cy="4753769"/>
          </a:xfrm>
        </p:spPr>
        <p:txBody>
          <a:bodyPr numCol="2">
            <a:noAutofit/>
          </a:bodyPr>
          <a:lstStyle>
            <a:lvl1pPr marL="457109" indent="-457109">
              <a:lnSpc>
                <a:spcPts val="2699"/>
              </a:lnSpc>
              <a:spcBef>
                <a:spcPts val="1200"/>
              </a:spcBef>
              <a:buFont typeface="AppleSymbols"/>
              <a:buChar char="⦿"/>
              <a:defRPr sz="2200"/>
            </a:lvl1pPr>
          </a:lstStyle>
          <a:p>
            <a:pPr>
              <a:defRPr/>
            </a:pPr>
            <a:r>
              <a:rPr lang="en-US"/>
              <a:t>Lorem ipsum dolor sit amet, consectetur adipiscing elit. At hoc in eo M. Ut pulsi recurrant? Istam voluptatem, inquit, Epicurus ignorat? An eiusdem modi?</a:t>
            </a:r>
            <a:endParaRPr/>
          </a:p>
          <a:p>
            <a:pPr>
              <a:defRPr/>
            </a:pPr>
            <a:r>
              <a:rPr lang="en-US"/>
              <a:t>Nos commodius agimus. Eaedem res maneant alio modo. Avaritiamne minuis? Sed haec in pueris; </a:t>
            </a:r>
            <a:endParaRPr/>
          </a:p>
          <a:p>
            <a:pPr>
              <a:defRPr/>
            </a:pPr>
            <a:r>
              <a:rPr lang="en-US"/>
              <a:t>Immo videri fortasse.</a:t>
            </a:r>
            <a:endParaRPr/>
          </a:p>
          <a:p>
            <a:pPr>
              <a:defRPr/>
            </a:pPr>
            <a:r>
              <a:rPr lang="en-US"/>
              <a:t>Qui autem de summo bono dissentit de tota philosophiae ratione dissentit.</a:t>
            </a:r>
            <a:endParaRPr/>
          </a:p>
          <a:p>
            <a:pPr>
              <a:defRPr/>
            </a:pPr>
            <a:r>
              <a:rPr lang="en-US"/>
              <a:t>An est aliquid per se ipsum flagitiosum, etiamsi nulla comitetur infamia?</a:t>
            </a:r>
            <a:endParaRPr/>
          </a:p>
          <a:p>
            <a:pPr>
              <a:defRPr/>
            </a:pPr>
            <a:r>
              <a:rPr lang="en-US"/>
              <a:t>Cur deinde Metrodori liberos commendas?</a:t>
            </a:r>
            <a:endParaRPr/>
          </a:p>
          <a:p>
            <a:pPr>
              <a:defRPr/>
            </a:pPr>
            <a:r>
              <a:rPr lang="en-US"/>
              <a:t>Quid ergo?</a:t>
            </a:r>
            <a:endParaRPr/>
          </a:p>
          <a:p>
            <a:pPr>
              <a:defRPr/>
            </a:pPr>
            <a:r>
              <a:rPr lang="en-US"/>
              <a:t>Sed fortuna fortis; Quid, quod res alia tota est? Respondeat totidem verbis. Sed haec omittamus; Ratio quidem vestra sic cogit. Ita fit cum gravior, tum etiam splendidior oratio. </a:t>
            </a:r>
            <a:endParaRPr/>
          </a:p>
          <a:p>
            <a:pPr>
              <a:defRPr/>
            </a:pPr>
            <a:r>
              <a:rPr lang="en-US"/>
              <a:t>Cur haec eadem Democritus? Is es profecto tu. </a:t>
            </a:r>
            <a:endParaRPr/>
          </a:p>
        </p:txBody>
      </p:sp>
      <p:sp>
        <p:nvSpPr>
          <p:cNvPr id="5" name="Title 9"/>
          <p:cNvSpPr>
            <a:spLocks noGrp="1"/>
          </p:cNvSpPr>
          <p:nvPr>
            <p:ph type="title"/>
          </p:nvPr>
        </p:nvSpPr>
        <p:spPr bwMode="auto">
          <a:xfrm>
            <a:off x="453174" y="382193"/>
            <a:ext cx="11276925" cy="379807"/>
          </a:xfrm>
        </p:spPr>
        <p:txBody>
          <a:bodyPr/>
          <a:lstStyle>
            <a:lvl1pPr>
              <a:lnSpc>
                <a:spcPts val="2400"/>
              </a:lnSpc>
              <a:defRPr sz="2400"/>
            </a:lvl1pPr>
          </a:lstStyle>
          <a:p>
            <a:pPr>
              <a:defRPr/>
            </a:pPr>
            <a:r>
              <a:rPr lang="en-US"/>
              <a:t>Click to edit Master title style</a:t>
            </a:r>
          </a:p>
        </p:txBody>
      </p:sp>
      <p:cxnSp>
        <p:nvCxnSpPr>
          <p:cNvPr id="6" name="Straight Connector 15"/>
          <p:cNvCxnSpPr>
            <a:cxnSpLocks/>
          </p:cNvCxnSpPr>
          <p:nvPr/>
        </p:nvCxnSpPr>
        <p:spPr bwMode="auto">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Slide Number Placeholder 1"/>
          <p:cNvSpPr>
            <a:spLocks noGrp="1"/>
          </p:cNvSpPr>
          <p:nvPr>
            <p:ph type="sldNum" sz="quarter" idx="10"/>
          </p:nvPr>
        </p:nvSpPr>
        <p:spPr bwMode="auto"/>
        <p:txBody>
          <a:bodyPr/>
          <a:lstStyle/>
          <a:p>
            <a:pPr>
              <a:defRPr/>
            </a:pPr>
            <a:fld id="{3B84E91D-5E50-CA47-AE58-EB3F18DE5D50}" type="slidenum">
              <a:t>‹#›</a:t>
            </a:fld>
            <a:endParaRPr lang="en-US"/>
          </a:p>
        </p:txBody>
      </p:sp>
    </p:spTree>
    <p:extLst>
      <p:ext uri="{BB962C8B-B14F-4D97-AF65-F5344CB8AC3E}">
        <p14:creationId xmlns:p14="http://schemas.microsoft.com/office/powerpoint/2010/main" val="4247202933"/>
      </p:ext>
    </p:extLst>
  </p:cSld>
  <p:clrMapOvr>
    <a:masterClrMapping/>
  </p:clrMapOvr>
  <p:hf/>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PhAnim="0" userDrawn="1">
  <p:cSld name="Half Column Bullets">
    <p:spTree>
      <p:nvGrpSpPr>
        <p:cNvPr id="1" name=""/>
        <p:cNvGrpSpPr/>
        <p:nvPr/>
      </p:nvGrpSpPr>
      <p:grpSpPr bwMode="auto">
        <a:xfrm>
          <a:off x="0" y="0"/>
          <a:ext cx="0" cy="0"/>
          <a:chOff x="0" y="0"/>
          <a:chExt cx="0" cy="0"/>
        </a:xfrm>
      </p:grpSpPr>
      <p:cxnSp>
        <p:nvCxnSpPr>
          <p:cNvPr id="4" name="Straight Connector 14"/>
          <p:cNvCxnSpPr>
            <a:cxnSpLocks/>
          </p:cNvCxnSpPr>
          <p:nvPr/>
        </p:nvCxnSpPr>
        <p:spPr bwMode="auto">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Slide Number Placeholder 1"/>
          <p:cNvSpPr>
            <a:spLocks noGrp="1"/>
          </p:cNvSpPr>
          <p:nvPr>
            <p:ph type="sldNum" sz="quarter" idx="10"/>
          </p:nvPr>
        </p:nvSpPr>
        <p:spPr bwMode="auto"/>
        <p:txBody>
          <a:bodyPr/>
          <a:lstStyle>
            <a:lvl1pPr>
              <a:defRPr>
                <a:latin typeface="+mn-lt"/>
              </a:defRPr>
            </a:lvl1pPr>
          </a:lstStyle>
          <a:p>
            <a:pPr defTabSz="914263">
              <a:buSzPct val="25000"/>
              <a:defRPr/>
            </a:pPr>
            <a:fld id="{00000000-1234-1234-1234-123412341234}" type="slidenum">
              <a:rPr lang="en-US" kern="0" smtClean="0">
                <a:solidFill>
                  <a:srgbClr val="262261"/>
                </a:solidFill>
              </a:rPr>
              <a:pPr defTabSz="914263">
                <a:buSzPct val="25000"/>
                <a:defRPr/>
              </a:pPr>
              <a:t>‹#›</a:t>
            </a:fld>
            <a:endParaRPr lang="en-US" sz="1200" kern="0">
              <a:solidFill>
                <a:srgbClr val="888888"/>
              </a:solidFill>
              <a:ea typeface="Calibri"/>
              <a:cs typeface="Calibri"/>
            </a:endParaRPr>
          </a:p>
        </p:txBody>
      </p:sp>
      <p:sp>
        <p:nvSpPr>
          <p:cNvPr id="6" name="Text Placeholder 3"/>
          <p:cNvSpPr>
            <a:spLocks noGrp="1"/>
          </p:cNvSpPr>
          <p:nvPr>
            <p:ph type="body" sz="quarter" idx="11"/>
          </p:nvPr>
        </p:nvSpPr>
        <p:spPr bwMode="auto">
          <a:xfrm>
            <a:off x="478149" y="1220087"/>
            <a:ext cx="5457534" cy="4641757"/>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7" name="Title 2"/>
          <p:cNvSpPr>
            <a:spLocks noGrp="1"/>
          </p:cNvSpPr>
          <p:nvPr>
            <p:ph type="title"/>
          </p:nvPr>
        </p:nvSpPr>
        <p:spPr bwMode="auto"/>
        <p:txBody>
          <a:bodyPr/>
          <a:lstStyle/>
          <a:p>
            <a:pPr>
              <a:defRPr/>
            </a:pPr>
            <a:r>
              <a:rPr lang="en-US"/>
              <a:t>Click to edit Master title style</a:t>
            </a:r>
            <a:endParaRPr/>
          </a:p>
        </p:txBody>
      </p:sp>
      <p:sp>
        <p:nvSpPr>
          <p:cNvPr id="8" name="Text Placeholder 6"/>
          <p:cNvSpPr>
            <a:spLocks noGrp="1"/>
          </p:cNvSpPr>
          <p:nvPr>
            <p:ph type="body" sz="quarter" idx="12"/>
          </p:nvPr>
        </p:nvSpPr>
        <p:spPr bwMode="auto">
          <a:xfrm>
            <a:off x="0" y="5622406"/>
            <a:ext cx="12192000" cy="1235595"/>
          </a:xfrm>
          <a:prstGeom prst="rect">
            <a:avLst/>
          </a:prstGeom>
          <a:solidFill>
            <a:schemeClr val="tx1"/>
          </a:solidFill>
        </p:spPr>
        <p:txBody>
          <a:bodyPr lIns="914400" tIns="457200" rIns="914400" bIns="457200" anchor="b" anchorCtr="0">
            <a:spAutoFit/>
          </a:bodyPr>
          <a:lstStyle>
            <a:lvl1pPr marL="0" indent="0" algn="ctr">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defRPr/>
            </a:pPr>
            <a:r>
              <a:rPr lang="en-US"/>
              <a:t>Click to edit Master text styles</a:t>
            </a:r>
            <a:endParaRPr/>
          </a:p>
        </p:txBody>
      </p:sp>
    </p:spTree>
    <p:extLst>
      <p:ext uri="{BB962C8B-B14F-4D97-AF65-F5344CB8AC3E}">
        <p14:creationId xmlns:p14="http://schemas.microsoft.com/office/powerpoint/2010/main" val="1806866090"/>
      </p:ext>
    </p:extLst>
  </p:cSld>
  <p:clrMapOvr>
    <a:masterClrMapping/>
  </p:clrMapOvr>
  <p:hf/>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PhAnim="0" preserve="1" userDrawn="1">
  <p:cSld name="Title and Body">
    <p:spTree>
      <p:nvGrpSpPr>
        <p:cNvPr id="1" name=""/>
        <p:cNvGrpSpPr/>
        <p:nvPr/>
      </p:nvGrpSpPr>
      <p:grpSpPr bwMode="auto">
        <a:xfrm>
          <a:off x="0" y="0"/>
          <a:ext cx="0" cy="0"/>
          <a:chOff x="0" y="0"/>
          <a:chExt cx="0" cy="0"/>
        </a:xfrm>
      </p:grpSpPr>
      <p:sp>
        <p:nvSpPr>
          <p:cNvPr id="4" name="Content Placeholder 2"/>
          <p:cNvSpPr>
            <a:spLocks noGrp="1"/>
          </p:cNvSpPr>
          <p:nvPr>
            <p:ph idx="1" hasCustomPrompt="1"/>
          </p:nvPr>
        </p:nvSpPr>
        <p:spPr bwMode="auto">
          <a:xfrm>
            <a:off x="453173" y="1264443"/>
            <a:ext cx="11280362" cy="4753769"/>
          </a:xfrm>
        </p:spPr>
        <p:txBody>
          <a:bodyPr numCol="2">
            <a:noAutofit/>
          </a:bodyPr>
          <a:lstStyle>
            <a:lvl1pPr marL="457109" indent="-457109">
              <a:lnSpc>
                <a:spcPts val="2699"/>
              </a:lnSpc>
              <a:spcBef>
                <a:spcPts val="1200"/>
              </a:spcBef>
              <a:buFont typeface="AppleSymbols"/>
              <a:buChar char="⦿"/>
              <a:defRPr sz="2200"/>
            </a:lvl1pPr>
          </a:lstStyle>
          <a:p>
            <a:pPr>
              <a:defRPr/>
            </a:pPr>
            <a:r>
              <a:rPr lang="en-US"/>
              <a:t>Lorem ipsum dolor sit amet, consectetur adipiscing elit. At hoc in eo M. Ut pulsi recurrant? Istam voluptatem, inquit, Epicurus ignorat? An eiusdem modi?</a:t>
            </a:r>
            <a:endParaRPr/>
          </a:p>
          <a:p>
            <a:pPr>
              <a:defRPr/>
            </a:pPr>
            <a:r>
              <a:rPr lang="en-US"/>
              <a:t>Nos commodius agimus. Eaedem res maneant alio modo. Avaritiamne minuis? Sed haec in pueris; </a:t>
            </a:r>
            <a:endParaRPr/>
          </a:p>
          <a:p>
            <a:pPr>
              <a:defRPr/>
            </a:pPr>
            <a:r>
              <a:rPr lang="en-US"/>
              <a:t>Immo videri fortasse.</a:t>
            </a:r>
            <a:endParaRPr/>
          </a:p>
          <a:p>
            <a:pPr>
              <a:defRPr/>
            </a:pPr>
            <a:r>
              <a:rPr lang="en-US"/>
              <a:t>Qui autem de summo bono dissentit de tota philosophiae ratione dissentit.</a:t>
            </a:r>
            <a:endParaRPr/>
          </a:p>
          <a:p>
            <a:pPr>
              <a:defRPr/>
            </a:pPr>
            <a:r>
              <a:rPr lang="en-US"/>
              <a:t>An est aliquid per se ipsum flagitiosum, etiamsi nulla comitetur infamia?</a:t>
            </a:r>
            <a:endParaRPr/>
          </a:p>
          <a:p>
            <a:pPr>
              <a:defRPr/>
            </a:pPr>
            <a:r>
              <a:rPr lang="en-US"/>
              <a:t>Cur deinde Metrodori liberos commendas?</a:t>
            </a:r>
            <a:endParaRPr/>
          </a:p>
          <a:p>
            <a:pPr>
              <a:defRPr/>
            </a:pPr>
            <a:r>
              <a:rPr lang="en-US"/>
              <a:t>Quid ergo?</a:t>
            </a:r>
            <a:endParaRPr/>
          </a:p>
          <a:p>
            <a:pPr>
              <a:defRPr/>
            </a:pPr>
            <a:r>
              <a:rPr lang="en-US"/>
              <a:t>Sed fortuna fortis; Quid, quod res alia tota est? Respondeat totidem verbis. Sed haec omittamus; Ratio quidem vestra sic cogit. Ita fit cum gravior, tum etiam splendidior oratio. </a:t>
            </a:r>
            <a:endParaRPr/>
          </a:p>
          <a:p>
            <a:pPr>
              <a:defRPr/>
            </a:pPr>
            <a:r>
              <a:rPr lang="en-US"/>
              <a:t>Cur haec eadem Democritus? Is es profecto tu. </a:t>
            </a:r>
            <a:endParaRPr/>
          </a:p>
        </p:txBody>
      </p:sp>
      <p:sp>
        <p:nvSpPr>
          <p:cNvPr id="5" name="Title 9"/>
          <p:cNvSpPr>
            <a:spLocks noGrp="1"/>
          </p:cNvSpPr>
          <p:nvPr>
            <p:ph type="title"/>
          </p:nvPr>
        </p:nvSpPr>
        <p:spPr bwMode="auto">
          <a:xfrm>
            <a:off x="453174" y="382193"/>
            <a:ext cx="11276925" cy="379807"/>
          </a:xfrm>
        </p:spPr>
        <p:txBody>
          <a:bodyPr/>
          <a:lstStyle>
            <a:lvl1pPr>
              <a:lnSpc>
                <a:spcPts val="2400"/>
              </a:lnSpc>
              <a:defRPr sz="2400"/>
            </a:lvl1pPr>
          </a:lstStyle>
          <a:p>
            <a:pPr>
              <a:defRPr/>
            </a:pPr>
            <a:r>
              <a:rPr lang="en-US"/>
              <a:t>Click to edit Master title style</a:t>
            </a:r>
          </a:p>
        </p:txBody>
      </p:sp>
      <p:cxnSp>
        <p:nvCxnSpPr>
          <p:cNvPr id="6" name="Straight Connector 15"/>
          <p:cNvCxnSpPr>
            <a:cxnSpLocks/>
          </p:cNvCxnSpPr>
          <p:nvPr/>
        </p:nvCxnSpPr>
        <p:spPr bwMode="auto">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Slide Number Placeholder 1"/>
          <p:cNvSpPr>
            <a:spLocks noGrp="1"/>
          </p:cNvSpPr>
          <p:nvPr>
            <p:ph type="sldNum" sz="quarter" idx="10"/>
          </p:nvPr>
        </p:nvSpPr>
        <p:spPr bwMode="auto"/>
        <p:txBody>
          <a:bodyPr/>
          <a:lstStyle/>
          <a:p>
            <a:pPr>
              <a:defRPr/>
            </a:pPr>
            <a:fld id="{3B84E91D-5E50-CA47-AE58-EB3F18DE5D50}" type="slidenum">
              <a:t>‹#›</a:t>
            </a:fld>
            <a:endParaRPr lang="en-US"/>
          </a:p>
        </p:txBody>
      </p:sp>
    </p:spTree>
    <p:extLst>
      <p:ext uri="{BB962C8B-B14F-4D97-AF65-F5344CB8AC3E}">
        <p14:creationId xmlns:p14="http://schemas.microsoft.com/office/powerpoint/2010/main" val="2777761689"/>
      </p:ext>
    </p:extLst>
  </p:cSld>
  <p:clrMapOvr>
    <a:masterClrMapping/>
  </p:clrMapOvr>
  <p:hf/>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PhAnim="0" userDrawn="1">
  <p:cSld name="One Column Text">
    <p:spTree>
      <p:nvGrpSpPr>
        <p:cNvPr id="1" name=""/>
        <p:cNvGrpSpPr/>
        <p:nvPr/>
      </p:nvGrpSpPr>
      <p:grpSpPr bwMode="auto">
        <a:xfrm>
          <a:off x="0" y="0"/>
          <a:ext cx="0" cy="0"/>
          <a:chOff x="0" y="0"/>
          <a:chExt cx="0" cy="0"/>
        </a:xfrm>
      </p:grpSpPr>
      <p:sp>
        <p:nvSpPr>
          <p:cNvPr id="4" name="Title 9"/>
          <p:cNvSpPr>
            <a:spLocks noGrp="1"/>
          </p:cNvSpPr>
          <p:nvPr>
            <p:ph type="title"/>
          </p:nvPr>
        </p:nvSpPr>
        <p:spPr bwMode="auto">
          <a:xfrm>
            <a:off x="453174" y="382193"/>
            <a:ext cx="11276925" cy="379807"/>
          </a:xfrm>
        </p:spPr>
        <p:txBody>
          <a:bodyPr/>
          <a:lstStyle>
            <a:lvl1pPr>
              <a:lnSpc>
                <a:spcPts val="2400"/>
              </a:lnSpc>
              <a:defRPr sz="2400"/>
            </a:lvl1pPr>
          </a:lstStyle>
          <a:p>
            <a:pPr>
              <a:defRPr/>
            </a:pPr>
            <a:r>
              <a:rPr lang="en-US"/>
              <a:t>Click to edit Master title style</a:t>
            </a:r>
          </a:p>
        </p:txBody>
      </p:sp>
      <p:sp>
        <p:nvSpPr>
          <p:cNvPr id="5" name="Slide Number Placeholder 1"/>
          <p:cNvSpPr>
            <a:spLocks noGrp="1"/>
          </p:cNvSpPr>
          <p:nvPr>
            <p:ph type="sldNum" sz="quarter" idx="10"/>
          </p:nvPr>
        </p:nvSpPr>
        <p:spPr bwMode="auto"/>
        <p:txBody>
          <a:bodyPr/>
          <a:lstStyle/>
          <a:p>
            <a:pPr>
              <a:defRPr/>
            </a:pPr>
            <a:fld id="{3B84E91D-5E50-CA47-AE58-EB3F18DE5D50}" type="slidenum">
              <a:t>‹#›</a:t>
            </a:fld>
            <a:endParaRPr lang="en-US"/>
          </a:p>
        </p:txBody>
      </p:sp>
      <p:sp>
        <p:nvSpPr>
          <p:cNvPr id="6" name="Text Placeholder 3"/>
          <p:cNvSpPr>
            <a:spLocks noGrp="1"/>
          </p:cNvSpPr>
          <p:nvPr>
            <p:ph type="body" sz="quarter" idx="11"/>
          </p:nvPr>
        </p:nvSpPr>
        <p:spPr bwMode="auto">
          <a:xfrm>
            <a:off x="463863" y="1262950"/>
            <a:ext cx="5471821" cy="4979894"/>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Tree>
    <p:extLst>
      <p:ext uri="{BB962C8B-B14F-4D97-AF65-F5344CB8AC3E}">
        <p14:creationId xmlns:p14="http://schemas.microsoft.com/office/powerpoint/2010/main" val="3537180478"/>
      </p:ext>
    </p:extLst>
  </p:cSld>
  <p:clrMapOvr>
    <a:masterClrMapping/>
  </p:clrMapOvr>
  <p:hf/>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PhAnim="0" userDrawn="1">
  <p:cSld name="Half Column Bullets">
    <p:spTree>
      <p:nvGrpSpPr>
        <p:cNvPr id="1" name=""/>
        <p:cNvGrpSpPr/>
        <p:nvPr/>
      </p:nvGrpSpPr>
      <p:grpSpPr bwMode="auto">
        <a:xfrm>
          <a:off x="0" y="0"/>
          <a:ext cx="0" cy="0"/>
          <a:chOff x="0" y="0"/>
          <a:chExt cx="0" cy="0"/>
        </a:xfrm>
      </p:grpSpPr>
      <p:cxnSp>
        <p:nvCxnSpPr>
          <p:cNvPr id="4" name="Straight Connector 14"/>
          <p:cNvCxnSpPr>
            <a:cxnSpLocks/>
          </p:cNvCxnSpPr>
          <p:nvPr/>
        </p:nvCxnSpPr>
        <p:spPr bwMode="auto">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Slide Number Placeholder 1"/>
          <p:cNvSpPr>
            <a:spLocks noGrp="1"/>
          </p:cNvSpPr>
          <p:nvPr>
            <p:ph type="sldNum" sz="quarter" idx="10"/>
          </p:nvPr>
        </p:nvSpPr>
        <p:spPr bwMode="auto"/>
        <p:txBody>
          <a:bodyPr/>
          <a:lstStyle>
            <a:lvl1pPr>
              <a:defRPr>
                <a:latin typeface="+mn-lt"/>
              </a:defRPr>
            </a:lvl1pPr>
          </a:lstStyle>
          <a:p>
            <a:pPr>
              <a:buSzPct val="25000"/>
              <a:defRPr/>
            </a:pPr>
            <a:fld id="{00000000-1234-1234-1234-123412341234}" type="slidenum">
              <a:t>‹#›</a:t>
            </a:fld>
            <a:endParaRPr lang="en-US" sz="1200">
              <a:solidFill>
                <a:srgbClr val="888888"/>
              </a:solidFill>
              <a:ea typeface="Calibri"/>
              <a:cs typeface="Calibri"/>
            </a:endParaRPr>
          </a:p>
        </p:txBody>
      </p:sp>
      <p:sp>
        <p:nvSpPr>
          <p:cNvPr id="6" name="Text Placeholder 3"/>
          <p:cNvSpPr>
            <a:spLocks noGrp="1"/>
          </p:cNvSpPr>
          <p:nvPr>
            <p:ph type="body" sz="quarter" idx="11"/>
          </p:nvPr>
        </p:nvSpPr>
        <p:spPr bwMode="auto">
          <a:xfrm>
            <a:off x="478149" y="1220087"/>
            <a:ext cx="5457534" cy="4641757"/>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7" name="Title 2"/>
          <p:cNvSpPr>
            <a:spLocks noGrp="1"/>
          </p:cNvSpPr>
          <p:nvPr>
            <p:ph type="title"/>
          </p:nvPr>
        </p:nvSpPr>
        <p:spPr bwMode="auto"/>
        <p:txBody>
          <a:bodyPr/>
          <a:lstStyle/>
          <a:p>
            <a:pPr>
              <a:defRPr/>
            </a:pPr>
            <a:r>
              <a:rPr lang="en-US"/>
              <a:t>Click to edit Master title style</a:t>
            </a:r>
            <a:endParaRPr/>
          </a:p>
        </p:txBody>
      </p:sp>
      <p:sp>
        <p:nvSpPr>
          <p:cNvPr id="8" name="Text Placeholder 6"/>
          <p:cNvSpPr>
            <a:spLocks noGrp="1"/>
          </p:cNvSpPr>
          <p:nvPr>
            <p:ph type="body" sz="quarter" idx="12"/>
          </p:nvPr>
        </p:nvSpPr>
        <p:spPr bwMode="auto">
          <a:xfrm>
            <a:off x="0" y="5622406"/>
            <a:ext cx="12192000" cy="1235595"/>
          </a:xfrm>
          <a:prstGeom prst="rect">
            <a:avLst/>
          </a:prstGeom>
          <a:solidFill>
            <a:schemeClr val="tx1"/>
          </a:solidFill>
        </p:spPr>
        <p:txBody>
          <a:bodyPr lIns="914400" tIns="457200" rIns="914400" bIns="457200" anchor="b" anchorCtr="0">
            <a:spAutoFit/>
          </a:bodyPr>
          <a:lstStyle>
            <a:lvl1pPr marL="0" indent="0" algn="ctr">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defRPr/>
            </a:pPr>
            <a:r>
              <a:rPr lang="en-US"/>
              <a:t>Click to edit Master text styles</a:t>
            </a:r>
            <a:endParaRPr/>
          </a:p>
        </p:txBody>
      </p:sp>
    </p:spTree>
    <p:extLst>
      <p:ext uri="{BB962C8B-B14F-4D97-AF65-F5344CB8AC3E}">
        <p14:creationId xmlns:p14="http://schemas.microsoft.com/office/powerpoint/2010/main" val="816361381"/>
      </p:ext>
    </p:extLst>
  </p:cSld>
  <p:clrMapOvr>
    <a:masterClrMapping/>
  </p:clrMapOvr>
  <p:hf/>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PhAnim="0" userDrawn="1">
  <p:cSld name="Full Column Bullets">
    <p:spTree>
      <p:nvGrpSpPr>
        <p:cNvPr id="1" name=""/>
        <p:cNvGrpSpPr/>
        <p:nvPr/>
      </p:nvGrpSpPr>
      <p:grpSpPr bwMode="auto">
        <a:xfrm>
          <a:off x="0" y="0"/>
          <a:ext cx="0" cy="0"/>
          <a:chOff x="0" y="0"/>
          <a:chExt cx="0" cy="0"/>
        </a:xfrm>
      </p:grpSpPr>
      <p:sp>
        <p:nvSpPr>
          <p:cNvPr id="4" name="Content Placeholder 2"/>
          <p:cNvSpPr>
            <a:spLocks noGrp="1"/>
          </p:cNvSpPr>
          <p:nvPr>
            <p:ph idx="1" hasCustomPrompt="1"/>
          </p:nvPr>
        </p:nvSpPr>
        <p:spPr bwMode="auto">
          <a:xfrm>
            <a:off x="453173" y="992981"/>
            <a:ext cx="11280362" cy="4861719"/>
          </a:xfrm>
        </p:spPr>
        <p:txBody>
          <a:bodyPr numCol="1">
            <a:noAutofit/>
          </a:bodyPr>
          <a:lstStyle>
            <a:lvl1pPr marL="457109" indent="-457109">
              <a:lnSpc>
                <a:spcPct val="113999"/>
              </a:lnSpc>
              <a:spcBef>
                <a:spcPts val="0"/>
              </a:spcBef>
              <a:buFont typeface="AppleSymbols"/>
              <a:buChar char="⦿"/>
              <a:defRPr sz="2200"/>
            </a:lvl1pPr>
          </a:lstStyle>
          <a:p>
            <a:pPr>
              <a:defRPr/>
            </a:pPr>
            <a:r>
              <a:rPr lang="en-US"/>
              <a:t>Lorem ipsum dolor sit amet, consectetur adipiscing elit. At hoc in eo M. Ut pulsi recurrant? Istam voluptatem, inquit, Epicurus ignorat? An eiusdem modi?</a:t>
            </a:r>
            <a:endParaRPr/>
          </a:p>
          <a:p>
            <a:pPr>
              <a:defRPr/>
            </a:pPr>
            <a:r>
              <a:rPr lang="en-US"/>
              <a:t>Nos commodius agimus. Eaedem res maneant alio modo. Avaritiamne minuis? Sed haec in pueris; </a:t>
            </a:r>
            <a:endParaRPr/>
          </a:p>
          <a:p>
            <a:pPr>
              <a:defRPr/>
            </a:pPr>
            <a:r>
              <a:rPr lang="en-US"/>
              <a:t>Immo videri fortasse.</a:t>
            </a:r>
            <a:endParaRPr/>
          </a:p>
          <a:p>
            <a:pPr>
              <a:defRPr/>
            </a:pPr>
            <a:r>
              <a:rPr lang="en-US"/>
              <a:t>Qui autem de summo bono dissentit de tota philosophiae ratione dissentit.</a:t>
            </a:r>
            <a:endParaRPr/>
          </a:p>
          <a:p>
            <a:pPr>
              <a:defRPr/>
            </a:pPr>
            <a:r>
              <a:rPr lang="en-US"/>
              <a:t>An est aliquid per se ipsum flagitiosum, etiamsi nulla comitetur infamia?</a:t>
            </a:r>
            <a:endParaRPr/>
          </a:p>
          <a:p>
            <a:pPr>
              <a:defRPr/>
            </a:pPr>
            <a:r>
              <a:rPr lang="en-US"/>
              <a:t>Cur deinde Metrodori liberos commendas?</a:t>
            </a:r>
            <a:endParaRPr/>
          </a:p>
          <a:p>
            <a:pPr>
              <a:defRPr/>
            </a:pPr>
            <a:r>
              <a:rPr lang="en-US"/>
              <a:t>Quid ergo?</a:t>
            </a:r>
            <a:endParaRPr/>
          </a:p>
          <a:p>
            <a:pPr>
              <a:defRPr/>
            </a:pPr>
            <a:r>
              <a:rPr lang="en-US"/>
              <a:t>Sed fortuna fortis; Quid, quod res alia tota est? Respondeat totidem verbis. Sed haec omittamus; Ratio quidem vestra sic cogit. Ita fit cum gravior, tum etiam splendidior.</a:t>
            </a:r>
            <a:endParaRPr/>
          </a:p>
        </p:txBody>
      </p:sp>
      <p:cxnSp>
        <p:nvCxnSpPr>
          <p:cNvPr id="5" name="Straight Connector 15"/>
          <p:cNvCxnSpPr>
            <a:cxnSpLocks/>
          </p:cNvCxnSpPr>
          <p:nvPr/>
        </p:nvCxnSpPr>
        <p:spPr bwMode="auto">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Slide Number Placeholder 1"/>
          <p:cNvSpPr>
            <a:spLocks noGrp="1"/>
          </p:cNvSpPr>
          <p:nvPr>
            <p:ph type="sldNum" sz="quarter" idx="10"/>
          </p:nvPr>
        </p:nvSpPr>
        <p:spPr bwMode="auto"/>
        <p:txBody>
          <a:bodyPr/>
          <a:lstStyle>
            <a:lvl1pPr>
              <a:defRPr>
                <a:latin typeface="+mn-lt"/>
              </a:defRPr>
            </a:lvl1pPr>
          </a:lstStyle>
          <a:p>
            <a:pPr>
              <a:buSzPct val="25000"/>
              <a:defRPr/>
            </a:pPr>
            <a:fld id="{00000000-1234-1234-1234-123412341234}" type="slidenum">
              <a:t>‹#›</a:t>
            </a:fld>
            <a:endParaRPr lang="en-US" sz="1200">
              <a:solidFill>
                <a:srgbClr val="888888"/>
              </a:solidFill>
              <a:ea typeface="Calibri"/>
              <a:cs typeface="Calibri"/>
            </a:endParaRPr>
          </a:p>
        </p:txBody>
      </p:sp>
      <p:sp>
        <p:nvSpPr>
          <p:cNvPr id="7" name="Title 3"/>
          <p:cNvSpPr>
            <a:spLocks noGrp="1"/>
          </p:cNvSpPr>
          <p:nvPr>
            <p:ph type="title"/>
          </p:nvPr>
        </p:nvSpPr>
        <p:spPr bwMode="auto"/>
        <p:txBody>
          <a:bodyPr/>
          <a:lstStyle/>
          <a:p>
            <a:pPr>
              <a:defRPr/>
            </a:pPr>
            <a:r>
              <a:rPr lang="en-US"/>
              <a:t>Click to edit Master title style</a:t>
            </a:r>
            <a:endParaRPr/>
          </a:p>
        </p:txBody>
      </p:sp>
      <p:sp>
        <p:nvSpPr>
          <p:cNvPr id="8" name="Text Placeholder 6"/>
          <p:cNvSpPr>
            <a:spLocks noGrp="1"/>
          </p:cNvSpPr>
          <p:nvPr>
            <p:ph type="body" sz="quarter" idx="12"/>
          </p:nvPr>
        </p:nvSpPr>
        <p:spPr bwMode="auto">
          <a:xfrm>
            <a:off x="0" y="5622406"/>
            <a:ext cx="12192000" cy="1235595"/>
          </a:xfrm>
          <a:prstGeom prst="rect">
            <a:avLst/>
          </a:prstGeom>
          <a:solidFill>
            <a:schemeClr val="tx1"/>
          </a:solidFill>
        </p:spPr>
        <p:txBody>
          <a:bodyPr lIns="914400" tIns="457200" rIns="914400" bIns="457200" anchor="b" anchorCtr="0">
            <a:spAutoFit/>
          </a:bodyPr>
          <a:lstStyle>
            <a:lvl1pPr marL="0" indent="0" algn="ctr">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defRPr/>
            </a:pPr>
            <a:r>
              <a:rPr lang="en-US"/>
              <a:t>Click to edit Master text styles</a:t>
            </a:r>
            <a:endParaRPr/>
          </a:p>
        </p:txBody>
      </p:sp>
    </p:spTree>
    <p:extLst>
      <p:ext uri="{BB962C8B-B14F-4D97-AF65-F5344CB8AC3E}">
        <p14:creationId xmlns:p14="http://schemas.microsoft.com/office/powerpoint/2010/main" val="1403241236"/>
      </p:ext>
    </p:extLst>
  </p:cSld>
  <p:clrMapOvr>
    <a:masterClrMapping/>
  </p:clrMapOvr>
  <p:hf/>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PhAnim="0" userDrawn="1">
  <p:cSld name="1_Title Only">
    <p:spTree>
      <p:nvGrpSpPr>
        <p:cNvPr id="1" name=""/>
        <p:cNvGrpSpPr/>
        <p:nvPr/>
      </p:nvGrpSpPr>
      <p:grpSpPr bwMode="auto">
        <a:xfrm>
          <a:off x="0" y="0"/>
          <a:ext cx="0" cy="0"/>
          <a:chOff x="0" y="0"/>
          <a:chExt cx="0" cy="0"/>
        </a:xfrm>
      </p:grpSpPr>
      <p:cxnSp>
        <p:nvCxnSpPr>
          <p:cNvPr id="4" name="Straight Connector 11"/>
          <p:cNvCxnSpPr>
            <a:cxnSpLocks/>
          </p:cNvCxnSpPr>
          <p:nvPr/>
        </p:nvCxnSpPr>
        <p:spPr bwMode="auto">
          <a:xfrm>
            <a:off x="453173"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Slide Number Placeholder 1"/>
          <p:cNvSpPr>
            <a:spLocks noGrp="1"/>
          </p:cNvSpPr>
          <p:nvPr>
            <p:ph type="sldNum" sz="quarter" idx="10"/>
          </p:nvPr>
        </p:nvSpPr>
        <p:spPr bwMode="auto"/>
        <p:txBody>
          <a:bodyPr/>
          <a:lstStyle>
            <a:lvl1pPr>
              <a:defRPr>
                <a:latin typeface="+mn-lt"/>
              </a:defRPr>
            </a:lvl1pPr>
          </a:lstStyle>
          <a:p>
            <a:pPr>
              <a:buSzPct val="25000"/>
              <a:defRPr/>
            </a:pPr>
            <a:fld id="{00000000-1234-1234-1234-123412341234}" type="slidenum">
              <a:t>‹#›</a:t>
            </a:fld>
            <a:endParaRPr lang="en-US" sz="1200">
              <a:solidFill>
                <a:srgbClr val="888888"/>
              </a:solidFill>
              <a:ea typeface="Calibri"/>
              <a:cs typeface="Calibri"/>
            </a:endParaRPr>
          </a:p>
        </p:txBody>
      </p:sp>
      <p:sp>
        <p:nvSpPr>
          <p:cNvPr id="6" name="Title 2"/>
          <p:cNvSpPr>
            <a:spLocks noGrp="1"/>
          </p:cNvSpPr>
          <p:nvPr>
            <p:ph type="title"/>
          </p:nvPr>
        </p:nvSpPr>
        <p:spPr bwMode="auto"/>
        <p:txBody>
          <a:bodyPr/>
          <a:lstStyle/>
          <a:p>
            <a:pPr>
              <a:defRPr/>
            </a:pPr>
            <a:r>
              <a:rPr lang="en-US"/>
              <a:t>Click to edit Master title style</a:t>
            </a:r>
            <a:endParaRPr/>
          </a:p>
        </p:txBody>
      </p:sp>
      <p:sp>
        <p:nvSpPr>
          <p:cNvPr id="7" name="Text Placeholder 6"/>
          <p:cNvSpPr>
            <a:spLocks noGrp="1"/>
          </p:cNvSpPr>
          <p:nvPr>
            <p:ph type="body" sz="quarter" idx="12"/>
          </p:nvPr>
        </p:nvSpPr>
        <p:spPr bwMode="auto">
          <a:xfrm>
            <a:off x="0" y="5622407"/>
            <a:ext cx="12192000" cy="1235595"/>
          </a:xfrm>
          <a:prstGeom prst="rect">
            <a:avLst/>
          </a:prstGeom>
          <a:solidFill>
            <a:schemeClr val="tx1"/>
          </a:solidFill>
        </p:spPr>
        <p:txBody>
          <a:bodyPr lIns="914400" tIns="457200" rIns="914400" bIns="457200" anchor="b" anchorCtr="0">
            <a:spAutoFit/>
          </a:bodyPr>
          <a:lstStyle>
            <a:lvl1pPr marL="0" indent="0" algn="ctr">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defRPr/>
            </a:pPr>
            <a:r>
              <a:rPr lang="en-US"/>
              <a:t>Click to edit Master text styles</a:t>
            </a:r>
            <a:endParaRPr/>
          </a:p>
        </p:txBody>
      </p:sp>
    </p:spTree>
    <p:extLst>
      <p:ext uri="{BB962C8B-B14F-4D97-AF65-F5344CB8AC3E}">
        <p14:creationId xmlns:p14="http://schemas.microsoft.com/office/powerpoint/2010/main" val="1996798092"/>
      </p:ext>
    </p:extLst>
  </p:cSld>
  <p:clrMapOvr>
    <a:masterClrMapping/>
  </p:clrMapOvr>
  <p:hf/>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PhAnim="0" userDrawn="1">
  <p:cSld name="2_Title Only">
    <p:spTree>
      <p:nvGrpSpPr>
        <p:cNvPr id="1" name=""/>
        <p:cNvGrpSpPr/>
        <p:nvPr/>
      </p:nvGrpSpPr>
      <p:grpSpPr bwMode="auto">
        <a:xfrm>
          <a:off x="0" y="0"/>
          <a:ext cx="0" cy="0"/>
          <a:chOff x="0" y="0"/>
          <a:chExt cx="0" cy="0"/>
        </a:xfrm>
      </p:grpSpPr>
      <p:cxnSp>
        <p:nvCxnSpPr>
          <p:cNvPr id="4" name="Straight Connector 11"/>
          <p:cNvCxnSpPr>
            <a:cxnSpLocks/>
          </p:cNvCxnSpPr>
          <p:nvPr/>
        </p:nvCxnSpPr>
        <p:spPr bwMode="auto">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Slide Number Placeholder 1"/>
          <p:cNvSpPr>
            <a:spLocks noGrp="1"/>
          </p:cNvSpPr>
          <p:nvPr>
            <p:ph type="sldNum" sz="quarter" idx="10"/>
          </p:nvPr>
        </p:nvSpPr>
        <p:spPr bwMode="auto"/>
        <p:txBody>
          <a:bodyPr/>
          <a:lstStyle>
            <a:lvl1pPr>
              <a:defRPr>
                <a:latin typeface="+mn-lt"/>
              </a:defRPr>
            </a:lvl1pPr>
          </a:lstStyle>
          <a:p>
            <a:pPr>
              <a:buSzPct val="25000"/>
              <a:defRPr/>
            </a:pPr>
            <a:fld id="{00000000-1234-1234-1234-123412341234}" type="slidenum">
              <a:t>‹#›</a:t>
            </a:fld>
            <a:endParaRPr lang="en-US" sz="1200">
              <a:solidFill>
                <a:srgbClr val="888888"/>
              </a:solidFill>
              <a:ea typeface="Calibri"/>
              <a:cs typeface="Calibri"/>
            </a:endParaRPr>
          </a:p>
        </p:txBody>
      </p:sp>
      <p:sp>
        <p:nvSpPr>
          <p:cNvPr id="6" name="Title 2"/>
          <p:cNvSpPr>
            <a:spLocks noGrp="1"/>
          </p:cNvSpPr>
          <p:nvPr>
            <p:ph type="title"/>
          </p:nvPr>
        </p:nvSpPr>
        <p:spPr bwMode="auto"/>
        <p:txBody>
          <a:bodyPr/>
          <a:lstStyle/>
          <a:p>
            <a:pPr>
              <a:defRPr/>
            </a:pPr>
            <a:r>
              <a:rPr lang="en-US"/>
              <a:t>Click to edit Master title style</a:t>
            </a:r>
            <a:endParaRPr/>
          </a:p>
        </p:txBody>
      </p:sp>
      <p:sp>
        <p:nvSpPr>
          <p:cNvPr id="7" name="Text Placeholder 6"/>
          <p:cNvSpPr>
            <a:spLocks noGrp="1"/>
          </p:cNvSpPr>
          <p:nvPr>
            <p:ph type="body" sz="quarter" idx="12"/>
          </p:nvPr>
        </p:nvSpPr>
        <p:spPr bwMode="auto">
          <a:xfrm>
            <a:off x="0" y="5622406"/>
            <a:ext cx="12192000" cy="1235595"/>
          </a:xfrm>
          <a:prstGeom prst="rect">
            <a:avLst/>
          </a:prstGeom>
          <a:solidFill>
            <a:schemeClr val="tx1"/>
          </a:solidFill>
        </p:spPr>
        <p:txBody>
          <a:bodyPr lIns="914400" tIns="457200" rIns="914400" bIns="457200" anchor="b" anchorCtr="0">
            <a:spAutoFit/>
          </a:bodyPr>
          <a:lstStyle>
            <a:lvl1pPr marL="0" indent="0" algn="ctr">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defRPr/>
            </a:pPr>
            <a:r>
              <a:rPr lang="en-US"/>
              <a:t>Click to edit Master text styles</a:t>
            </a:r>
            <a:endParaRPr/>
          </a:p>
        </p:txBody>
      </p:sp>
    </p:spTree>
    <p:extLst>
      <p:ext uri="{BB962C8B-B14F-4D97-AF65-F5344CB8AC3E}">
        <p14:creationId xmlns:p14="http://schemas.microsoft.com/office/powerpoint/2010/main" val="140668058"/>
      </p:ext>
    </p:extLst>
  </p:cSld>
  <p:clrMapOvr>
    <a:masterClrMapping/>
  </p:clrMapOvr>
  <p:hf/>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cxnSp>
        <p:nvCxnSpPr>
          <p:cNvPr id="12" name="Straight Connector 11"/>
          <p:cNvCxnSpPr/>
          <p:nvPr/>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0"/>
          </p:nvPr>
        </p:nvSpPr>
        <p:spPr/>
        <p:txBody>
          <a:bodyPr/>
          <a:lstStyle>
            <a:lvl1pPr>
              <a:defRPr>
                <a:latin typeface="+mn-lt"/>
              </a:defRPr>
            </a:lvl1pPr>
          </a:lstStyle>
          <a:p>
            <a:pPr>
              <a:buSzPct val="25000"/>
            </a:pPr>
            <a:fld id="{00000000-1234-1234-1234-123412341234}" type="slidenum">
              <a:rPr lang="en-US" sz="1200" smtClean="0">
                <a:solidFill>
                  <a:srgbClr val="888888"/>
                </a:solidFill>
                <a:ea typeface="Calibri"/>
                <a:cs typeface="Calibri"/>
                <a:sym typeface="Calibri"/>
              </a:rPr>
              <a:pPr>
                <a:buSzPct val="25000"/>
              </a:pPr>
              <a:t>‹#›</a:t>
            </a:fld>
            <a:endParaRPr lang="en-US" sz="1200" dirty="0">
              <a:solidFill>
                <a:srgbClr val="888888"/>
              </a:solidFill>
              <a:ea typeface="Calibri"/>
              <a:cs typeface="Calibri"/>
              <a:sym typeface="Calibri"/>
            </a:endParaRPr>
          </a:p>
        </p:txBody>
      </p:sp>
      <p:sp>
        <p:nvSpPr>
          <p:cNvPr id="3" name="Title 2"/>
          <p:cNvSpPr>
            <a:spLocks noGrp="1"/>
          </p:cNvSpPr>
          <p:nvPr>
            <p:ph type="title"/>
          </p:nvPr>
        </p:nvSpPr>
        <p:spPr/>
        <p:txBody>
          <a:bodyPr/>
          <a:lstStyle/>
          <a:p>
            <a:r>
              <a:rPr lang="en-US"/>
              <a:t>Click to edit Master title style</a:t>
            </a:r>
          </a:p>
        </p:txBody>
      </p:sp>
      <p:sp>
        <p:nvSpPr>
          <p:cNvPr id="6" name="Text Placeholder 6"/>
          <p:cNvSpPr>
            <a:spLocks noGrp="1"/>
          </p:cNvSpPr>
          <p:nvPr>
            <p:ph type="body" sz="quarter" idx="12"/>
          </p:nvPr>
        </p:nvSpPr>
        <p:spPr>
          <a:xfrm>
            <a:off x="0" y="5622406"/>
            <a:ext cx="12192000" cy="1235595"/>
          </a:xfrm>
          <a:solidFill>
            <a:schemeClr val="tx1"/>
          </a:solidFill>
        </p:spPr>
        <p:txBody>
          <a:bodyPr lIns="914400" tIns="457200" rIns="914400" bIns="457200" anchor="b" anchorCtr="0">
            <a:spAutoFit/>
          </a:bodyPr>
          <a:lstStyle>
            <a:lvl1pPr marL="0" indent="0" algn="ctr">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811493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3174" y="2614313"/>
            <a:ext cx="7415833" cy="2286000"/>
          </a:xfrm>
        </p:spPr>
        <p:txBody>
          <a:bodyPr anchor="ctr" anchorCtr="0"/>
          <a:lstStyle>
            <a:lvl1pPr algn="l">
              <a:lnSpc>
                <a:spcPts val="5999"/>
              </a:lnSpc>
              <a:defRPr sz="5999" b="1"/>
            </a:lvl1pPr>
          </a:lstStyle>
          <a:p>
            <a:r>
              <a:rPr lang="en-US"/>
              <a:t>Click to edit Master title style</a:t>
            </a:r>
            <a:endParaRPr lang="en-US" dirty="0"/>
          </a:p>
        </p:txBody>
      </p:sp>
      <p:sp>
        <p:nvSpPr>
          <p:cNvPr id="3" name="Subtitle 2"/>
          <p:cNvSpPr>
            <a:spLocks noGrp="1"/>
          </p:cNvSpPr>
          <p:nvPr>
            <p:ph type="subTitle" idx="1"/>
          </p:nvPr>
        </p:nvSpPr>
        <p:spPr>
          <a:xfrm>
            <a:off x="453174" y="1007895"/>
            <a:ext cx="7415834" cy="765175"/>
          </a:xfrm>
        </p:spPr>
        <p:txBody>
          <a:bodyPr numCol="1" anchor="b">
            <a:noAutofit/>
          </a:bodyPr>
          <a:lstStyle>
            <a:lvl1pPr marL="0" indent="0" algn="l" fontAlgn="b">
              <a:lnSpc>
                <a:spcPts val="4199"/>
              </a:lnSpc>
              <a:buNone/>
              <a:defRPr sz="3599"/>
            </a:lvl1pPr>
            <a:lvl2pPr marL="339983" indent="0" algn="ctr">
              <a:buNone/>
              <a:defRPr sz="1487"/>
            </a:lvl2pPr>
            <a:lvl3pPr marL="679965" indent="0" algn="ctr">
              <a:buNone/>
              <a:defRPr sz="1338"/>
            </a:lvl3pPr>
            <a:lvl4pPr marL="1019948" indent="0" algn="ctr">
              <a:buNone/>
              <a:defRPr sz="1190"/>
            </a:lvl4pPr>
            <a:lvl5pPr marL="1359931" indent="0" algn="ctr">
              <a:buNone/>
              <a:defRPr sz="1190"/>
            </a:lvl5pPr>
            <a:lvl6pPr marL="1699914" indent="0" algn="ctr">
              <a:buNone/>
              <a:defRPr sz="1190"/>
            </a:lvl6pPr>
            <a:lvl7pPr marL="2039897" indent="0" algn="ctr">
              <a:buNone/>
              <a:defRPr sz="1190"/>
            </a:lvl7pPr>
            <a:lvl8pPr marL="2379879" indent="0" algn="ctr">
              <a:buNone/>
              <a:defRPr sz="1190"/>
            </a:lvl8pPr>
            <a:lvl9pPr marL="2719862" indent="0" algn="ctr">
              <a:buNone/>
              <a:defRPr sz="1190"/>
            </a:lvl9pPr>
          </a:lstStyle>
          <a:p>
            <a:r>
              <a:rPr lang="en-US"/>
              <a:t>Click to edit Master subtitle style</a:t>
            </a:r>
            <a:endParaRPr lang="en-US" dirty="0"/>
          </a:p>
        </p:txBody>
      </p:sp>
      <p:cxnSp>
        <p:nvCxnSpPr>
          <p:cNvPr id="6" name="Straight Connector 5"/>
          <p:cNvCxnSpPr/>
          <p:nvPr/>
        </p:nvCxnSpPr>
        <p:spPr>
          <a:xfrm>
            <a:off x="453172" y="5022057"/>
            <a:ext cx="11276925"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Content Placeholder 2"/>
          <p:cNvSpPr>
            <a:spLocks noGrp="1"/>
          </p:cNvSpPr>
          <p:nvPr>
            <p:ph sz="half" idx="10"/>
          </p:nvPr>
        </p:nvSpPr>
        <p:spPr>
          <a:xfrm>
            <a:off x="1726849" y="5499100"/>
            <a:ext cx="5481114" cy="882396"/>
          </a:xfrm>
        </p:spPr>
        <p:txBody>
          <a:bodyPr numCol="1">
            <a:noAutofit/>
          </a:bodyPr>
          <a:lstStyle>
            <a:lvl1pPr marL="0" indent="0">
              <a:lnSpc>
                <a:spcPts val="2699"/>
              </a:lnSpc>
              <a:spcBef>
                <a:spcPts val="1200"/>
              </a:spcBef>
              <a:buFontTx/>
              <a:buNone/>
              <a:defRPr sz="2000"/>
            </a:lvl1pPr>
            <a:lvl2pPr marL="0" indent="0">
              <a:lnSpc>
                <a:spcPts val="2100"/>
              </a:lnSpc>
              <a:spcBef>
                <a:spcPts val="0"/>
              </a:spcBef>
              <a:buFontTx/>
              <a:buNone/>
              <a:defRPr sz="1500"/>
            </a:lvl2pPr>
            <a:lvl3pPr marL="0" indent="0">
              <a:lnSpc>
                <a:spcPts val="2100"/>
              </a:lnSpc>
              <a:spcBef>
                <a:spcPts val="0"/>
              </a:spcBef>
              <a:buFontTx/>
              <a:buNone/>
              <a:defRPr sz="1500"/>
            </a:lvl3pPr>
            <a:lvl4pPr marL="0" indent="0">
              <a:lnSpc>
                <a:spcPts val="2100"/>
              </a:lnSpc>
              <a:spcBef>
                <a:spcPts val="0"/>
              </a:spcBef>
              <a:buFontTx/>
              <a:buNone/>
              <a:defRPr sz="1500"/>
            </a:lvl4pPr>
            <a:lvl5pPr marL="0" indent="0">
              <a:lnSpc>
                <a:spcPts val="2100"/>
              </a:lnSpc>
              <a:spcBef>
                <a:spcPts val="0"/>
              </a:spcBef>
              <a:buFontTx/>
              <a:buNone/>
              <a:defRPr sz="1500"/>
            </a:lvl5pPr>
          </a:lstStyle>
          <a:p>
            <a:pPr lvl="0"/>
            <a:r>
              <a:rPr lang="en-US"/>
              <a:t>Click to edit Master text styles</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71751" y="3032678"/>
            <a:ext cx="3558346" cy="3007275"/>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467" y="5554290"/>
            <a:ext cx="836179" cy="735665"/>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71751" y="3032678"/>
            <a:ext cx="3558346" cy="3007275"/>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467" y="5554290"/>
            <a:ext cx="836179" cy="735665"/>
          </a:xfrm>
          <a:prstGeom prst="rect">
            <a:avLst/>
          </a:prstGeom>
        </p:spPr>
      </p:pic>
    </p:spTree>
    <p:extLst>
      <p:ext uri="{BB962C8B-B14F-4D97-AF65-F5344CB8AC3E}">
        <p14:creationId xmlns:p14="http://schemas.microsoft.com/office/powerpoint/2010/main" val="208677025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preserve="1" userDrawn="1">
  <p:cSld name="Section Header">
    <p:bg>
      <p:bgRef idx="1001">
        <a:schemeClr val="bg1"/>
      </p:bgRef>
    </p:bg>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453172" y="2033561"/>
            <a:ext cx="11276925" cy="2789582"/>
          </a:xfrm>
        </p:spPr>
        <p:txBody>
          <a:bodyPr anchor="b"/>
          <a:lstStyle>
            <a:lvl1pPr>
              <a:lnSpc>
                <a:spcPts val="4199"/>
              </a:lnSpc>
              <a:defRPr sz="3599" b="0"/>
            </a:lvl1pPr>
          </a:lstStyle>
          <a:p>
            <a:pPr>
              <a:defRPr/>
            </a:pPr>
            <a:r>
              <a:rPr lang="en-US"/>
              <a:t>Click to edit Master title style</a:t>
            </a:r>
          </a:p>
        </p:txBody>
      </p:sp>
      <p:cxnSp>
        <p:nvCxnSpPr>
          <p:cNvPr id="5" name="Straight Connector 7"/>
          <p:cNvCxnSpPr>
            <a:cxnSpLocks/>
          </p:cNvCxnSpPr>
          <p:nvPr/>
        </p:nvCxnSpPr>
        <p:spPr bwMode="auto">
          <a:xfrm>
            <a:off x="453172" y="5022057"/>
            <a:ext cx="112769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Slide Number Placeholder 3"/>
          <p:cNvSpPr>
            <a:spLocks noGrp="1"/>
          </p:cNvSpPr>
          <p:nvPr>
            <p:ph type="sldNum" sz="quarter" idx="11"/>
          </p:nvPr>
        </p:nvSpPr>
        <p:spPr bwMode="auto"/>
        <p:txBody>
          <a:bodyPr/>
          <a:lstStyle/>
          <a:p>
            <a:pPr>
              <a:defRPr/>
            </a:pPr>
            <a:fld id="{3B84E91D-5E50-CA47-AE58-EB3F18DE5D50}" type="slidenum">
              <a:t>‹#›</a:t>
            </a:fld>
            <a:endParaRPr lang="en-US"/>
          </a:p>
        </p:txBody>
      </p:sp>
    </p:spTree>
    <p:extLst>
      <p:ext uri="{BB962C8B-B14F-4D97-AF65-F5344CB8AC3E}">
        <p14:creationId xmlns:p14="http://schemas.microsoft.com/office/powerpoint/2010/main" val="591181096"/>
      </p:ext>
    </p:extLst>
  </p:cSld>
  <p:clrMapOvr>
    <a:overrideClrMapping bg1="dk1" tx1="lt1" bg2="dk2" tx2="lt2" accent1="accent1" accent2="accent2" accent3="accent3" accent4="accent4" accent5="accent5" accent6="accent6" hlink="hlink" folHlink="folHlink"/>
  </p:clrMapOvr>
  <p:hf/>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3172" y="2033561"/>
            <a:ext cx="11276925" cy="2789582"/>
          </a:xfrm>
        </p:spPr>
        <p:txBody>
          <a:bodyPr anchor="b"/>
          <a:lstStyle>
            <a:lvl1pPr>
              <a:lnSpc>
                <a:spcPts val="4199"/>
              </a:lnSpc>
              <a:defRPr sz="3599" b="0"/>
            </a:lvl1pPr>
          </a:lstStyle>
          <a:p>
            <a:r>
              <a:rPr lang="en-US"/>
              <a:t>Click to edit Master title style</a:t>
            </a:r>
            <a:endParaRPr lang="en-US" dirty="0"/>
          </a:p>
        </p:txBody>
      </p:sp>
      <p:cxnSp>
        <p:nvCxnSpPr>
          <p:cNvPr id="8" name="Straight Connector 7"/>
          <p:cNvCxnSpPr/>
          <p:nvPr/>
        </p:nvCxnSpPr>
        <p:spPr>
          <a:xfrm>
            <a:off x="453172" y="5022057"/>
            <a:ext cx="112769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1"/>
          </p:nvPr>
        </p:nvSpPr>
        <p:spPr/>
        <p:txBody>
          <a:bodyPr/>
          <a:lstStyle/>
          <a:p>
            <a:fld id="{3B84E91D-5E50-CA47-AE58-EB3F18DE5D50}" type="slidenum">
              <a:rPr lang="en-US" smtClean="0"/>
              <a:t>‹#›</a:t>
            </a:fld>
            <a:endParaRPr lang="en-US"/>
          </a:p>
        </p:txBody>
      </p:sp>
    </p:spTree>
    <p:extLst>
      <p:ext uri="{BB962C8B-B14F-4D97-AF65-F5344CB8AC3E}">
        <p14:creationId xmlns:p14="http://schemas.microsoft.com/office/powerpoint/2010/main" val="215345943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One Column Full Span">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3B84E91D-5E50-CA47-AE58-EB3F18DE5D50}" type="slidenum">
              <a:rPr lang="en-US" smtClean="0"/>
              <a:pPr/>
              <a:t>‹#›</a:t>
            </a:fld>
            <a:endParaRPr lang="en-US"/>
          </a:p>
        </p:txBody>
      </p:sp>
      <p:sp>
        <p:nvSpPr>
          <p:cNvPr id="4" name="Title 9"/>
          <p:cNvSpPr>
            <a:spLocks noGrp="1"/>
          </p:cNvSpPr>
          <p:nvPr>
            <p:ph type="title"/>
          </p:nvPr>
        </p:nvSpPr>
        <p:spPr>
          <a:xfrm>
            <a:off x="453174" y="382193"/>
            <a:ext cx="11276925" cy="379807"/>
          </a:xfrm>
        </p:spPr>
        <p:txBody>
          <a:bodyPr/>
          <a:lstStyle>
            <a:lvl1pPr>
              <a:lnSpc>
                <a:spcPts val="2400"/>
              </a:lnSpc>
              <a:defRPr sz="2400"/>
            </a:lvl1pPr>
          </a:lstStyle>
          <a:p>
            <a:r>
              <a:rPr lang="en-US"/>
              <a:t>Click to edit Master title style</a:t>
            </a:r>
            <a:endParaRPr lang="en-US" dirty="0"/>
          </a:p>
        </p:txBody>
      </p:sp>
      <p:cxnSp>
        <p:nvCxnSpPr>
          <p:cNvPr id="5" name="Straight Connector 4"/>
          <p:cNvCxnSpPr/>
          <p:nvPr/>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Text Placeholder 3"/>
          <p:cNvSpPr>
            <a:spLocks noGrp="1"/>
          </p:cNvSpPr>
          <p:nvPr>
            <p:ph type="body" sz="quarter" idx="11"/>
          </p:nvPr>
        </p:nvSpPr>
        <p:spPr>
          <a:xfrm>
            <a:off x="463863" y="1262950"/>
            <a:ext cx="11264647" cy="49798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57146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One Column Half Span">
    <p:spTree>
      <p:nvGrpSpPr>
        <p:cNvPr id="1" name=""/>
        <p:cNvGrpSpPr/>
        <p:nvPr/>
      </p:nvGrpSpPr>
      <p:grpSpPr>
        <a:xfrm>
          <a:off x="0" y="0"/>
          <a:ext cx="0" cy="0"/>
          <a:chOff x="0" y="0"/>
          <a:chExt cx="0" cy="0"/>
        </a:xfrm>
      </p:grpSpPr>
      <p:sp>
        <p:nvSpPr>
          <p:cNvPr id="14" name="Title 9"/>
          <p:cNvSpPr>
            <a:spLocks noGrp="1"/>
          </p:cNvSpPr>
          <p:nvPr>
            <p:ph type="title"/>
          </p:nvPr>
        </p:nvSpPr>
        <p:spPr>
          <a:xfrm>
            <a:off x="453174" y="382193"/>
            <a:ext cx="11276925" cy="379807"/>
          </a:xfrm>
        </p:spPr>
        <p:txBody>
          <a:bodyPr/>
          <a:lstStyle>
            <a:lvl1pPr>
              <a:lnSpc>
                <a:spcPts val="2400"/>
              </a:lnSpc>
              <a:defRPr sz="2400"/>
            </a:lvl1pPr>
          </a:lstStyle>
          <a:p>
            <a:r>
              <a:rPr lang="en-US"/>
              <a:t>Click to edit Master title style</a:t>
            </a:r>
            <a:endParaRPr lang="en-US" dirty="0"/>
          </a:p>
        </p:txBody>
      </p:sp>
      <p:cxnSp>
        <p:nvCxnSpPr>
          <p:cNvPr id="15" name="Straight Connector 14"/>
          <p:cNvCxnSpPr/>
          <p:nvPr/>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0"/>
          </p:nvPr>
        </p:nvSpPr>
        <p:spPr/>
        <p:txBody>
          <a:bodyPr/>
          <a:lstStyle/>
          <a:p>
            <a:fld id="{3B84E91D-5E50-CA47-AE58-EB3F18DE5D50}" type="slidenum">
              <a:rPr lang="en-US" smtClean="0"/>
              <a:pPr/>
              <a:t>‹#›</a:t>
            </a:fld>
            <a:endParaRPr lang="en-US"/>
          </a:p>
        </p:txBody>
      </p:sp>
      <p:sp>
        <p:nvSpPr>
          <p:cNvPr id="4" name="Text Placeholder 3"/>
          <p:cNvSpPr>
            <a:spLocks noGrp="1"/>
          </p:cNvSpPr>
          <p:nvPr>
            <p:ph type="body" sz="quarter" idx="11"/>
          </p:nvPr>
        </p:nvSpPr>
        <p:spPr>
          <a:xfrm>
            <a:off x="463863" y="1262950"/>
            <a:ext cx="5471821" cy="49798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7424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11" name="Title 9"/>
          <p:cNvSpPr>
            <a:spLocks noGrp="1"/>
          </p:cNvSpPr>
          <p:nvPr>
            <p:ph type="title"/>
          </p:nvPr>
        </p:nvSpPr>
        <p:spPr>
          <a:xfrm>
            <a:off x="453174" y="382193"/>
            <a:ext cx="11276925" cy="379807"/>
          </a:xfrm>
        </p:spPr>
        <p:txBody>
          <a:bodyPr/>
          <a:lstStyle>
            <a:lvl1pPr>
              <a:lnSpc>
                <a:spcPts val="2400"/>
              </a:lnSpc>
              <a:defRPr sz="2400"/>
            </a:lvl1pPr>
          </a:lstStyle>
          <a:p>
            <a:r>
              <a:rPr lang="en-US"/>
              <a:t>Click to edit Master title style</a:t>
            </a:r>
            <a:endParaRPr lang="en-US" dirty="0"/>
          </a:p>
        </p:txBody>
      </p:sp>
      <p:cxnSp>
        <p:nvCxnSpPr>
          <p:cNvPr id="12" name="Straight Connector 11"/>
          <p:cNvCxnSpPr/>
          <p:nvPr/>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0"/>
          </p:nvPr>
        </p:nvSpPr>
        <p:spPr/>
        <p:txBody>
          <a:bodyPr/>
          <a:lstStyle/>
          <a:p>
            <a:fld id="{3B84E91D-5E50-CA47-AE58-EB3F18DE5D50}" type="slidenum">
              <a:rPr lang="en-US" smtClean="0"/>
              <a:pPr/>
              <a:t>‹#›</a:t>
            </a:fld>
            <a:endParaRPr lang="en-US"/>
          </a:p>
        </p:txBody>
      </p:sp>
    </p:spTree>
    <p:extLst>
      <p:ext uri="{BB962C8B-B14F-4D97-AF65-F5344CB8AC3E}">
        <p14:creationId xmlns:p14="http://schemas.microsoft.com/office/powerpoint/2010/main" val="1530613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Main Point">
    <p:bg>
      <p:bgRef idx="1001">
        <a:schemeClr val="bg2"/>
      </p:bgRef>
    </p:bg>
    <p:spTree>
      <p:nvGrpSpPr>
        <p:cNvPr id="1" name=""/>
        <p:cNvGrpSpPr/>
        <p:nvPr/>
      </p:nvGrpSpPr>
      <p:grpSpPr>
        <a:xfrm>
          <a:off x="0" y="0"/>
          <a:ext cx="0" cy="0"/>
          <a:chOff x="0" y="0"/>
          <a:chExt cx="0" cy="0"/>
        </a:xfrm>
      </p:grpSpPr>
      <p:sp>
        <p:nvSpPr>
          <p:cNvPr id="10" name="Title 1"/>
          <p:cNvSpPr>
            <a:spLocks noGrp="1"/>
          </p:cNvSpPr>
          <p:nvPr>
            <p:ph type="title"/>
          </p:nvPr>
        </p:nvSpPr>
        <p:spPr>
          <a:xfrm>
            <a:off x="453173" y="1811438"/>
            <a:ext cx="11276926" cy="1841400"/>
          </a:xfrm>
        </p:spPr>
        <p:txBody>
          <a:bodyPr anchor="t" anchorCtr="0"/>
          <a:lstStyle>
            <a:lvl1pPr>
              <a:lnSpc>
                <a:spcPts val="3599"/>
              </a:lnSpc>
              <a:defRPr sz="2999" b="0"/>
            </a:lvl1pPr>
          </a:lstStyle>
          <a:p>
            <a:r>
              <a:rPr lang="en-US"/>
              <a:t>Click to edit Master title style</a:t>
            </a:r>
            <a:endParaRPr lang="en-US" dirty="0"/>
          </a:p>
        </p:txBody>
      </p:sp>
      <p:sp>
        <p:nvSpPr>
          <p:cNvPr id="2" name="Slide Number Placeholder 1"/>
          <p:cNvSpPr>
            <a:spLocks noGrp="1"/>
          </p:cNvSpPr>
          <p:nvPr>
            <p:ph type="sldNum" sz="quarter" idx="10"/>
          </p:nvPr>
        </p:nvSpPr>
        <p:spPr/>
        <p:txBody>
          <a:bodyPr/>
          <a:lstStyle/>
          <a:p>
            <a:fld id="{3B84E91D-5E50-CA47-AE58-EB3F18DE5D50}" type="slidenum">
              <a:rPr lang="en-US" smtClean="0"/>
              <a:pPr/>
              <a:t>‹#›</a:t>
            </a:fld>
            <a:endParaRPr lang="en-US"/>
          </a:p>
        </p:txBody>
      </p:sp>
    </p:spTree>
    <p:extLst>
      <p:ext uri="{BB962C8B-B14F-4D97-AF65-F5344CB8AC3E}">
        <p14:creationId xmlns:p14="http://schemas.microsoft.com/office/powerpoint/2010/main" val="421566831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aption">
    <p:spTree>
      <p:nvGrpSpPr>
        <p:cNvPr id="1" name=""/>
        <p:cNvGrpSpPr/>
        <p:nvPr/>
      </p:nvGrpSpPr>
      <p:grpSpPr>
        <a:xfrm>
          <a:off x="0" y="0"/>
          <a:ext cx="0" cy="0"/>
          <a:chOff x="0" y="0"/>
          <a:chExt cx="0" cy="0"/>
        </a:xfrm>
      </p:grpSpPr>
      <p:sp>
        <p:nvSpPr>
          <p:cNvPr id="8" name="Text Placeholder 2"/>
          <p:cNvSpPr>
            <a:spLocks noGrp="1"/>
          </p:cNvSpPr>
          <p:nvPr>
            <p:ph type="body" idx="1"/>
          </p:nvPr>
        </p:nvSpPr>
        <p:spPr>
          <a:xfrm>
            <a:off x="463111" y="5512640"/>
            <a:ext cx="11266986" cy="730204"/>
          </a:xfrm>
        </p:spPr>
        <p:txBody>
          <a:bodyPr wrap="square" numCol="1">
            <a:normAutofit/>
          </a:bodyPr>
          <a:lstStyle>
            <a:lvl1pPr marL="0" indent="0">
              <a:lnSpc>
                <a:spcPts val="2100"/>
              </a:lnSpc>
              <a:buNone/>
              <a:defRPr sz="1500">
                <a:solidFill>
                  <a:schemeClr val="tx1">
                    <a:tint val="75000"/>
                  </a:schemeClr>
                </a:solidFill>
              </a:defRPr>
            </a:lvl1pPr>
            <a:lvl2pPr marL="339983" indent="0">
              <a:buNone/>
              <a:defRPr sz="1487">
                <a:solidFill>
                  <a:schemeClr val="tx1">
                    <a:tint val="75000"/>
                  </a:schemeClr>
                </a:solidFill>
              </a:defRPr>
            </a:lvl2pPr>
            <a:lvl3pPr marL="679965" indent="0">
              <a:buNone/>
              <a:defRPr sz="1338">
                <a:solidFill>
                  <a:schemeClr val="tx1">
                    <a:tint val="75000"/>
                  </a:schemeClr>
                </a:solidFill>
              </a:defRPr>
            </a:lvl3pPr>
            <a:lvl4pPr marL="1019948" indent="0">
              <a:buNone/>
              <a:defRPr sz="1190">
                <a:solidFill>
                  <a:schemeClr val="tx1">
                    <a:tint val="75000"/>
                  </a:schemeClr>
                </a:solidFill>
              </a:defRPr>
            </a:lvl4pPr>
            <a:lvl5pPr marL="1359931" indent="0">
              <a:buNone/>
              <a:defRPr sz="1190">
                <a:solidFill>
                  <a:schemeClr val="tx1">
                    <a:tint val="75000"/>
                  </a:schemeClr>
                </a:solidFill>
              </a:defRPr>
            </a:lvl5pPr>
            <a:lvl6pPr marL="1699914" indent="0">
              <a:buNone/>
              <a:defRPr sz="1190">
                <a:solidFill>
                  <a:schemeClr val="tx1">
                    <a:tint val="75000"/>
                  </a:schemeClr>
                </a:solidFill>
              </a:defRPr>
            </a:lvl6pPr>
            <a:lvl7pPr marL="2039897" indent="0">
              <a:buNone/>
              <a:defRPr sz="1190">
                <a:solidFill>
                  <a:schemeClr val="tx1">
                    <a:tint val="75000"/>
                  </a:schemeClr>
                </a:solidFill>
              </a:defRPr>
            </a:lvl7pPr>
            <a:lvl8pPr marL="2379879" indent="0">
              <a:buNone/>
              <a:defRPr sz="1190">
                <a:solidFill>
                  <a:schemeClr val="tx1">
                    <a:tint val="75000"/>
                  </a:schemeClr>
                </a:solidFill>
              </a:defRPr>
            </a:lvl8pPr>
            <a:lvl9pPr marL="2719862" indent="0">
              <a:buNone/>
              <a:defRPr sz="119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413660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3B84E91D-5E50-CA47-AE58-EB3F18DE5D50}" type="slidenum">
              <a:rPr lang="en-US" smtClean="0"/>
              <a:pPr/>
              <a:t>‹#›</a:t>
            </a:fld>
            <a:endParaRPr lang="en-US"/>
          </a:p>
        </p:txBody>
      </p:sp>
    </p:spTree>
    <p:extLst>
      <p:ext uri="{BB962C8B-B14F-4D97-AF65-F5344CB8AC3E}">
        <p14:creationId xmlns:p14="http://schemas.microsoft.com/office/powerpoint/2010/main" val="4123964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ig Number">
    <p:bg>
      <p:bgRef idx="1001">
        <a:schemeClr val="bg2"/>
      </p:bgRef>
    </p:bg>
    <p:spTree>
      <p:nvGrpSpPr>
        <p:cNvPr id="1" name=""/>
        <p:cNvGrpSpPr/>
        <p:nvPr/>
      </p:nvGrpSpPr>
      <p:grpSpPr>
        <a:xfrm>
          <a:off x="0" y="0"/>
          <a:ext cx="0" cy="0"/>
          <a:chOff x="0" y="0"/>
          <a:chExt cx="0" cy="0"/>
        </a:xfrm>
      </p:grpSpPr>
      <p:sp>
        <p:nvSpPr>
          <p:cNvPr id="11" name="Subtitle 2"/>
          <p:cNvSpPr>
            <a:spLocks noGrp="1"/>
          </p:cNvSpPr>
          <p:nvPr>
            <p:ph type="subTitle" idx="1"/>
          </p:nvPr>
        </p:nvSpPr>
        <p:spPr>
          <a:xfrm>
            <a:off x="453174" y="4475862"/>
            <a:ext cx="11276925" cy="765175"/>
          </a:xfrm>
        </p:spPr>
        <p:txBody>
          <a:bodyPr numCol="1">
            <a:noAutofit/>
          </a:bodyPr>
          <a:lstStyle>
            <a:lvl1pPr marL="0" indent="0" algn="ctr">
              <a:lnSpc>
                <a:spcPts val="2400"/>
              </a:lnSpc>
              <a:buNone/>
              <a:defRPr sz="1800"/>
            </a:lvl1pPr>
            <a:lvl2pPr marL="339983" indent="0" algn="ctr">
              <a:buNone/>
              <a:defRPr sz="1487"/>
            </a:lvl2pPr>
            <a:lvl3pPr marL="679965" indent="0" algn="ctr">
              <a:buNone/>
              <a:defRPr sz="1338"/>
            </a:lvl3pPr>
            <a:lvl4pPr marL="1019948" indent="0" algn="ctr">
              <a:buNone/>
              <a:defRPr sz="1190"/>
            </a:lvl4pPr>
            <a:lvl5pPr marL="1359931" indent="0" algn="ctr">
              <a:buNone/>
              <a:defRPr sz="1190"/>
            </a:lvl5pPr>
            <a:lvl6pPr marL="1699914" indent="0" algn="ctr">
              <a:buNone/>
              <a:defRPr sz="1190"/>
            </a:lvl6pPr>
            <a:lvl7pPr marL="2039897" indent="0" algn="ctr">
              <a:buNone/>
              <a:defRPr sz="1190"/>
            </a:lvl7pPr>
            <a:lvl8pPr marL="2379879" indent="0" algn="ctr">
              <a:buNone/>
              <a:defRPr sz="1190"/>
            </a:lvl8pPr>
            <a:lvl9pPr marL="2719862" indent="0" algn="ctr">
              <a:buNone/>
              <a:defRPr sz="1190"/>
            </a:lvl9pPr>
          </a:lstStyle>
          <a:p>
            <a:r>
              <a:rPr lang="en-US"/>
              <a:t>Click to edit Master subtitle style</a:t>
            </a:r>
            <a:endParaRPr lang="en-US" dirty="0"/>
          </a:p>
        </p:txBody>
      </p:sp>
      <p:sp>
        <p:nvSpPr>
          <p:cNvPr id="15" name="Title 1"/>
          <p:cNvSpPr>
            <a:spLocks noGrp="1"/>
          </p:cNvSpPr>
          <p:nvPr>
            <p:ph type="ctrTitle" hasCustomPrompt="1"/>
          </p:nvPr>
        </p:nvSpPr>
        <p:spPr>
          <a:xfrm>
            <a:off x="453174" y="1693098"/>
            <a:ext cx="11276925" cy="2552489"/>
          </a:xfrm>
        </p:spPr>
        <p:txBody>
          <a:bodyPr anchor="b"/>
          <a:lstStyle>
            <a:lvl1pPr algn="ctr">
              <a:lnSpc>
                <a:spcPts val="14997"/>
              </a:lnSpc>
              <a:defRPr sz="14997"/>
            </a:lvl1pPr>
          </a:lstStyle>
          <a:p>
            <a:r>
              <a:rPr lang="en-US" dirty="0"/>
              <a:t>XX%</a:t>
            </a:r>
          </a:p>
        </p:txBody>
      </p:sp>
      <p:sp>
        <p:nvSpPr>
          <p:cNvPr id="2" name="Slide Number Placeholder 1"/>
          <p:cNvSpPr>
            <a:spLocks noGrp="1"/>
          </p:cNvSpPr>
          <p:nvPr>
            <p:ph type="sldNum" sz="quarter" idx="10"/>
          </p:nvPr>
        </p:nvSpPr>
        <p:spPr/>
        <p:txBody>
          <a:bodyPr/>
          <a:lstStyle/>
          <a:p>
            <a:fld id="{3B84E91D-5E50-CA47-AE58-EB3F18DE5D50}" type="slidenum">
              <a:rPr lang="en-US" smtClean="0"/>
              <a:pPr/>
              <a:t>‹#›</a:t>
            </a:fld>
            <a:endParaRPr lang="en-US"/>
          </a:p>
        </p:txBody>
      </p:sp>
    </p:spTree>
    <p:extLst>
      <p:ext uri="{BB962C8B-B14F-4D97-AF65-F5344CB8AC3E}">
        <p14:creationId xmlns:p14="http://schemas.microsoft.com/office/powerpoint/2010/main" val="339054090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ection Title and Description">
    <p:spTree>
      <p:nvGrpSpPr>
        <p:cNvPr id="1" name=""/>
        <p:cNvGrpSpPr/>
        <p:nvPr/>
      </p:nvGrpSpPr>
      <p:grpSpPr>
        <a:xfrm>
          <a:off x="0" y="0"/>
          <a:ext cx="0" cy="0"/>
          <a:chOff x="0" y="0"/>
          <a:chExt cx="0" cy="0"/>
        </a:xfrm>
      </p:grpSpPr>
      <p:sp>
        <p:nvSpPr>
          <p:cNvPr id="19" name="Rectangle 18"/>
          <p:cNvSpPr/>
          <p:nvPr/>
        </p:nvSpPr>
        <p:spPr>
          <a:xfrm>
            <a:off x="5759971" y="0"/>
            <a:ext cx="643202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69"/>
          </a:p>
        </p:txBody>
      </p:sp>
      <p:cxnSp>
        <p:nvCxnSpPr>
          <p:cNvPr id="10" name="Straight Connector 9"/>
          <p:cNvCxnSpPr/>
          <p:nvPr/>
        </p:nvCxnSpPr>
        <p:spPr>
          <a:xfrm>
            <a:off x="453173" y="762000"/>
            <a:ext cx="4522200"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Content Placeholder 3"/>
          <p:cNvSpPr>
            <a:spLocks noGrp="1"/>
          </p:cNvSpPr>
          <p:nvPr>
            <p:ph sz="half" idx="2"/>
          </p:nvPr>
        </p:nvSpPr>
        <p:spPr>
          <a:xfrm>
            <a:off x="6248381" y="762001"/>
            <a:ext cx="5481717" cy="5483225"/>
          </a:xfrm>
        </p:spPr>
        <p:txBody>
          <a:bodyPr num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9"/>
          <p:cNvSpPr>
            <a:spLocks noGrp="1"/>
          </p:cNvSpPr>
          <p:nvPr>
            <p:ph type="title"/>
          </p:nvPr>
        </p:nvSpPr>
        <p:spPr>
          <a:xfrm>
            <a:off x="453174" y="382193"/>
            <a:ext cx="4522199" cy="379807"/>
          </a:xfrm>
        </p:spPr>
        <p:txBody>
          <a:bodyPr/>
          <a:lstStyle>
            <a:lvl1pPr>
              <a:lnSpc>
                <a:spcPts val="2400"/>
              </a:lnSpc>
              <a:defRPr sz="2400"/>
            </a:lvl1pPr>
          </a:lstStyle>
          <a:p>
            <a:r>
              <a:rPr lang="en-US"/>
              <a:t>Click to edit Master title style</a:t>
            </a:r>
            <a:endParaRPr lang="en-US" dirty="0"/>
          </a:p>
        </p:txBody>
      </p:sp>
      <p:sp>
        <p:nvSpPr>
          <p:cNvPr id="2" name="Slide Number Placeholder 1"/>
          <p:cNvSpPr>
            <a:spLocks noGrp="1"/>
          </p:cNvSpPr>
          <p:nvPr>
            <p:ph type="sldNum" sz="quarter" idx="10"/>
          </p:nvPr>
        </p:nvSpPr>
        <p:spPr/>
        <p:txBody>
          <a:bodyPr/>
          <a:lstStyle>
            <a:lvl1pPr>
              <a:defRPr>
                <a:solidFill>
                  <a:schemeClr val="bg1"/>
                </a:solidFill>
              </a:defRPr>
            </a:lvl1pPr>
          </a:lstStyle>
          <a:p>
            <a:fld id="{3B84E91D-5E50-CA47-AE58-EB3F18DE5D50}" type="slidenum">
              <a:rPr lang="en-US" smtClean="0"/>
              <a:pPr/>
              <a:t>‹#›</a:t>
            </a:fld>
            <a:endParaRPr lang="en-US" dirty="0"/>
          </a:p>
        </p:txBody>
      </p:sp>
      <p:sp>
        <p:nvSpPr>
          <p:cNvPr id="4" name="Text Placeholder 3"/>
          <p:cNvSpPr>
            <a:spLocks noGrp="1"/>
          </p:cNvSpPr>
          <p:nvPr>
            <p:ph type="body" sz="quarter" idx="11"/>
          </p:nvPr>
        </p:nvSpPr>
        <p:spPr>
          <a:xfrm>
            <a:off x="463863" y="1259992"/>
            <a:ext cx="4511510" cy="49852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0745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47613" y="1414273"/>
            <a:ext cx="5491246" cy="4721225"/>
          </a:xfrm>
        </p:spPr>
        <p:txBody>
          <a:bodyPr numCol="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42825" y="1414273"/>
            <a:ext cx="5487273" cy="4721225"/>
          </a:xfrm>
        </p:spPr>
        <p:txBody>
          <a:bodyPr num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9"/>
          <p:cNvSpPr>
            <a:spLocks noGrp="1"/>
          </p:cNvSpPr>
          <p:nvPr>
            <p:ph type="title"/>
          </p:nvPr>
        </p:nvSpPr>
        <p:spPr>
          <a:xfrm>
            <a:off x="453174" y="382193"/>
            <a:ext cx="11276925" cy="379807"/>
          </a:xfrm>
        </p:spPr>
        <p:txBody>
          <a:bodyPr/>
          <a:lstStyle>
            <a:lvl1pPr>
              <a:lnSpc>
                <a:spcPts val="2400"/>
              </a:lnSpc>
              <a:defRPr sz="2400"/>
            </a:lvl1pPr>
          </a:lstStyle>
          <a:p>
            <a:r>
              <a:rPr lang="en-US"/>
              <a:t>Click to edit Master title style</a:t>
            </a:r>
            <a:endParaRPr lang="en-US" dirty="0"/>
          </a:p>
        </p:txBody>
      </p:sp>
      <p:cxnSp>
        <p:nvCxnSpPr>
          <p:cNvPr id="12" name="Straight Connector 11"/>
          <p:cNvCxnSpPr/>
          <p:nvPr/>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0"/>
          </p:nvPr>
        </p:nvSpPr>
        <p:spPr/>
        <p:txBody>
          <a:bodyPr/>
          <a:lstStyle/>
          <a:p>
            <a:fld id="{3B84E91D-5E50-CA47-AE58-EB3F18DE5D50}" type="slidenum">
              <a:rPr lang="en-US" smtClean="0"/>
              <a:pPr/>
              <a:t>‹#›</a:t>
            </a:fld>
            <a:endParaRPr lang="en-US"/>
          </a:p>
        </p:txBody>
      </p:sp>
    </p:spTree>
    <p:extLst>
      <p:ext uri="{BB962C8B-B14F-4D97-AF65-F5344CB8AC3E}">
        <p14:creationId xmlns:p14="http://schemas.microsoft.com/office/powerpoint/2010/main" val="3325708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preserve="1" userDrawn="1">
  <p:cSld name="One Column Full Span">
    <p:spTree>
      <p:nvGrpSpPr>
        <p:cNvPr id="1" name=""/>
        <p:cNvGrpSpPr/>
        <p:nvPr/>
      </p:nvGrpSpPr>
      <p:grpSpPr bwMode="auto">
        <a:xfrm>
          <a:off x="0" y="0"/>
          <a:ext cx="0" cy="0"/>
          <a:chOff x="0" y="0"/>
          <a:chExt cx="0" cy="0"/>
        </a:xfrm>
      </p:grpSpPr>
      <p:sp>
        <p:nvSpPr>
          <p:cNvPr id="4" name="Slide Number Placeholder 2"/>
          <p:cNvSpPr>
            <a:spLocks noGrp="1"/>
          </p:cNvSpPr>
          <p:nvPr>
            <p:ph type="sldNum" sz="quarter" idx="10"/>
          </p:nvPr>
        </p:nvSpPr>
        <p:spPr bwMode="auto"/>
        <p:txBody>
          <a:bodyPr/>
          <a:lstStyle/>
          <a:p>
            <a:pPr>
              <a:defRPr/>
            </a:pPr>
            <a:fld id="{3B84E91D-5E50-CA47-AE58-EB3F18DE5D50}" type="slidenum">
              <a:t>‹#›</a:t>
            </a:fld>
            <a:endParaRPr lang="en-US"/>
          </a:p>
        </p:txBody>
      </p:sp>
      <p:sp>
        <p:nvSpPr>
          <p:cNvPr id="5" name="Title 9"/>
          <p:cNvSpPr>
            <a:spLocks noGrp="1"/>
          </p:cNvSpPr>
          <p:nvPr>
            <p:ph type="title"/>
          </p:nvPr>
        </p:nvSpPr>
        <p:spPr bwMode="auto">
          <a:xfrm>
            <a:off x="453174" y="382193"/>
            <a:ext cx="11276925" cy="379807"/>
          </a:xfrm>
        </p:spPr>
        <p:txBody>
          <a:bodyPr/>
          <a:lstStyle>
            <a:lvl1pPr>
              <a:lnSpc>
                <a:spcPts val="2400"/>
              </a:lnSpc>
              <a:defRPr sz="2400"/>
            </a:lvl1pPr>
          </a:lstStyle>
          <a:p>
            <a:pPr>
              <a:defRPr/>
            </a:pPr>
            <a:r>
              <a:rPr lang="en-US"/>
              <a:t>Click to edit Master title style</a:t>
            </a:r>
          </a:p>
        </p:txBody>
      </p:sp>
      <p:cxnSp>
        <p:nvCxnSpPr>
          <p:cNvPr id="6" name="Straight Connector 4"/>
          <p:cNvCxnSpPr>
            <a:cxnSpLocks/>
          </p:cNvCxnSpPr>
          <p:nvPr/>
        </p:nvCxnSpPr>
        <p:spPr bwMode="auto">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1"/>
          </p:nvPr>
        </p:nvSpPr>
        <p:spPr bwMode="auto">
          <a:xfrm>
            <a:off x="463863" y="1262950"/>
            <a:ext cx="11264647" cy="4979894"/>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Tree>
    <p:extLst>
      <p:ext uri="{BB962C8B-B14F-4D97-AF65-F5344CB8AC3E}">
        <p14:creationId xmlns:p14="http://schemas.microsoft.com/office/powerpoint/2010/main" val="1625436348"/>
      </p:ext>
    </p:extLst>
  </p:cSld>
  <p:clrMapOvr>
    <a:masterClrMapping/>
  </p:clrMapOvr>
  <p:hf/>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and Body">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3173" y="1264443"/>
            <a:ext cx="11280362" cy="4753769"/>
          </a:xfrm>
        </p:spPr>
        <p:txBody>
          <a:bodyPr numCol="2">
            <a:noAutofit/>
          </a:bodyPr>
          <a:lstStyle>
            <a:lvl1pPr marL="457109" indent="-457109">
              <a:lnSpc>
                <a:spcPts val="2699"/>
              </a:lnSpc>
              <a:spcBef>
                <a:spcPts val="1200"/>
              </a:spcBef>
              <a:buFont typeface="AppleSymbols" charset="0"/>
              <a:buChar char="⦿"/>
              <a:defRPr sz="2200"/>
            </a:lvl1pPr>
          </a:lstStyle>
          <a:p>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hoc in </a:t>
            </a:r>
            <a:r>
              <a:rPr lang="en-US" dirty="0" err="1"/>
              <a:t>eo</a:t>
            </a:r>
            <a:r>
              <a:rPr lang="en-US" dirty="0"/>
              <a:t> M. </a:t>
            </a:r>
            <a:r>
              <a:rPr lang="en-US" dirty="0" err="1"/>
              <a:t>Ut</a:t>
            </a:r>
            <a:r>
              <a:rPr lang="en-US" dirty="0"/>
              <a:t> </a:t>
            </a:r>
            <a:r>
              <a:rPr lang="en-US" dirty="0" err="1"/>
              <a:t>pulsi</a:t>
            </a:r>
            <a:r>
              <a:rPr lang="en-US" dirty="0"/>
              <a:t> </a:t>
            </a:r>
            <a:r>
              <a:rPr lang="en-US" dirty="0" err="1"/>
              <a:t>recurrant</a:t>
            </a:r>
            <a:r>
              <a:rPr lang="en-US" dirty="0"/>
              <a:t>? </a:t>
            </a:r>
            <a:r>
              <a:rPr lang="en-US" dirty="0" err="1"/>
              <a:t>Istam</a:t>
            </a:r>
            <a:r>
              <a:rPr lang="en-US" dirty="0"/>
              <a:t> </a:t>
            </a:r>
            <a:r>
              <a:rPr lang="en-US" dirty="0" err="1"/>
              <a:t>voluptatem</a:t>
            </a:r>
            <a:r>
              <a:rPr lang="en-US" dirty="0"/>
              <a:t>, </a:t>
            </a:r>
            <a:r>
              <a:rPr lang="en-US" dirty="0" err="1"/>
              <a:t>inquit</a:t>
            </a:r>
            <a:r>
              <a:rPr lang="en-US" dirty="0"/>
              <a:t>, Epicurus </a:t>
            </a:r>
            <a:r>
              <a:rPr lang="en-US" dirty="0" err="1"/>
              <a:t>ignorat</a:t>
            </a:r>
            <a:r>
              <a:rPr lang="en-US" dirty="0"/>
              <a:t>? An </a:t>
            </a:r>
            <a:r>
              <a:rPr lang="en-US" dirty="0" err="1"/>
              <a:t>eiusdem</a:t>
            </a:r>
            <a:r>
              <a:rPr lang="en-US" dirty="0"/>
              <a:t> </a:t>
            </a:r>
            <a:r>
              <a:rPr lang="en-US" dirty="0" err="1"/>
              <a:t>modi</a:t>
            </a:r>
            <a:r>
              <a:rPr lang="en-US" dirty="0"/>
              <a:t>?</a:t>
            </a:r>
          </a:p>
          <a:p>
            <a:r>
              <a:rPr lang="en-US" dirty="0"/>
              <a:t>Nos </a:t>
            </a:r>
            <a:r>
              <a:rPr lang="en-US" dirty="0" err="1"/>
              <a:t>commodius</a:t>
            </a:r>
            <a:r>
              <a:rPr lang="en-US" dirty="0"/>
              <a:t> </a:t>
            </a:r>
            <a:r>
              <a:rPr lang="en-US" dirty="0" err="1"/>
              <a:t>agimus</a:t>
            </a:r>
            <a:r>
              <a:rPr lang="en-US" dirty="0"/>
              <a:t>. </a:t>
            </a:r>
            <a:r>
              <a:rPr lang="en-US" dirty="0" err="1"/>
              <a:t>Eaedem</a:t>
            </a:r>
            <a:r>
              <a:rPr lang="en-US" dirty="0"/>
              <a:t> res </a:t>
            </a:r>
            <a:r>
              <a:rPr lang="en-US" dirty="0" err="1"/>
              <a:t>maneant</a:t>
            </a:r>
            <a:r>
              <a:rPr lang="en-US" dirty="0"/>
              <a:t> </a:t>
            </a:r>
            <a:r>
              <a:rPr lang="en-US" dirty="0" err="1"/>
              <a:t>alio</a:t>
            </a:r>
            <a:r>
              <a:rPr lang="en-US" dirty="0"/>
              <a:t> </a:t>
            </a:r>
            <a:r>
              <a:rPr lang="en-US" dirty="0" err="1"/>
              <a:t>modo</a:t>
            </a:r>
            <a:r>
              <a:rPr lang="en-US" dirty="0"/>
              <a:t>. </a:t>
            </a:r>
            <a:r>
              <a:rPr lang="en-US" dirty="0" err="1"/>
              <a:t>Avaritiamne</a:t>
            </a:r>
            <a:r>
              <a:rPr lang="en-US" dirty="0"/>
              <a:t> </a:t>
            </a:r>
            <a:r>
              <a:rPr lang="en-US" dirty="0" err="1"/>
              <a:t>minuis</a:t>
            </a:r>
            <a:r>
              <a:rPr lang="en-US" dirty="0"/>
              <a:t>? </a:t>
            </a:r>
            <a:r>
              <a:rPr lang="en-US" dirty="0" err="1"/>
              <a:t>Sed</a:t>
            </a:r>
            <a:r>
              <a:rPr lang="en-US" dirty="0"/>
              <a:t> </a:t>
            </a:r>
            <a:r>
              <a:rPr lang="en-US" dirty="0" err="1"/>
              <a:t>haec</a:t>
            </a:r>
            <a:r>
              <a:rPr lang="en-US" dirty="0"/>
              <a:t> in </a:t>
            </a:r>
            <a:r>
              <a:rPr lang="en-US" dirty="0" err="1"/>
              <a:t>pueris</a:t>
            </a:r>
            <a:r>
              <a:rPr lang="en-US" dirty="0"/>
              <a:t>; </a:t>
            </a:r>
          </a:p>
          <a:p>
            <a:r>
              <a:rPr lang="en-US" dirty="0" err="1"/>
              <a:t>Immo</a:t>
            </a:r>
            <a:r>
              <a:rPr lang="en-US" dirty="0"/>
              <a:t> </a:t>
            </a:r>
            <a:r>
              <a:rPr lang="en-US" dirty="0" err="1"/>
              <a:t>videri</a:t>
            </a:r>
            <a:r>
              <a:rPr lang="en-US" dirty="0"/>
              <a:t> </a:t>
            </a:r>
            <a:r>
              <a:rPr lang="en-US" dirty="0" err="1"/>
              <a:t>fortasse</a:t>
            </a:r>
            <a:r>
              <a:rPr lang="en-US" dirty="0"/>
              <a:t>.</a:t>
            </a:r>
          </a:p>
          <a:p>
            <a:r>
              <a:rPr lang="en-US" dirty="0"/>
              <a:t>Qui </a:t>
            </a:r>
            <a:r>
              <a:rPr lang="en-US" dirty="0" err="1"/>
              <a:t>autem</a:t>
            </a:r>
            <a:r>
              <a:rPr lang="en-US" dirty="0"/>
              <a:t> de </a:t>
            </a:r>
            <a:r>
              <a:rPr lang="en-US" dirty="0" err="1"/>
              <a:t>summo</a:t>
            </a:r>
            <a:r>
              <a:rPr lang="en-US" dirty="0"/>
              <a:t> bono </a:t>
            </a:r>
            <a:r>
              <a:rPr lang="en-US" dirty="0" err="1"/>
              <a:t>dissentit</a:t>
            </a:r>
            <a:r>
              <a:rPr lang="en-US" dirty="0"/>
              <a:t> de </a:t>
            </a:r>
            <a:r>
              <a:rPr lang="en-US" dirty="0" err="1"/>
              <a:t>tota</a:t>
            </a:r>
            <a:r>
              <a:rPr lang="en-US" dirty="0"/>
              <a:t> </a:t>
            </a:r>
            <a:r>
              <a:rPr lang="en-US" dirty="0" err="1"/>
              <a:t>philosophiae</a:t>
            </a:r>
            <a:r>
              <a:rPr lang="en-US" dirty="0"/>
              <a:t> </a:t>
            </a:r>
            <a:r>
              <a:rPr lang="en-US" dirty="0" err="1"/>
              <a:t>ratione</a:t>
            </a:r>
            <a:r>
              <a:rPr lang="en-US" dirty="0"/>
              <a:t> </a:t>
            </a:r>
            <a:r>
              <a:rPr lang="en-US" dirty="0" err="1"/>
              <a:t>dissentit</a:t>
            </a:r>
            <a:r>
              <a:rPr lang="en-US" dirty="0"/>
              <a:t>.</a:t>
            </a:r>
          </a:p>
          <a:p>
            <a:r>
              <a:rPr lang="en-US" dirty="0"/>
              <a:t>An </a:t>
            </a:r>
            <a:r>
              <a:rPr lang="en-US" dirty="0" err="1"/>
              <a:t>est</a:t>
            </a:r>
            <a:r>
              <a:rPr lang="en-US" dirty="0"/>
              <a:t> </a:t>
            </a:r>
            <a:r>
              <a:rPr lang="en-US" dirty="0" err="1"/>
              <a:t>aliquid</a:t>
            </a:r>
            <a:r>
              <a:rPr lang="en-US" dirty="0"/>
              <a:t> per se ipsum </a:t>
            </a:r>
            <a:r>
              <a:rPr lang="en-US" dirty="0" err="1"/>
              <a:t>flagitiosum</a:t>
            </a:r>
            <a:r>
              <a:rPr lang="en-US" dirty="0"/>
              <a:t>, </a:t>
            </a:r>
            <a:r>
              <a:rPr lang="en-US" dirty="0" err="1"/>
              <a:t>etiamsi</a:t>
            </a:r>
            <a:r>
              <a:rPr lang="en-US" dirty="0"/>
              <a:t> </a:t>
            </a:r>
            <a:r>
              <a:rPr lang="en-US" dirty="0" err="1"/>
              <a:t>nulla</a:t>
            </a:r>
            <a:r>
              <a:rPr lang="en-US" dirty="0"/>
              <a:t> </a:t>
            </a:r>
            <a:r>
              <a:rPr lang="en-US" dirty="0" err="1"/>
              <a:t>comitetur</a:t>
            </a:r>
            <a:r>
              <a:rPr lang="en-US" dirty="0"/>
              <a:t> </a:t>
            </a:r>
            <a:r>
              <a:rPr lang="en-US" dirty="0" err="1"/>
              <a:t>infamia</a:t>
            </a:r>
            <a:r>
              <a:rPr lang="en-US" dirty="0"/>
              <a:t>?</a:t>
            </a:r>
          </a:p>
          <a:p>
            <a:r>
              <a:rPr lang="en-US" dirty="0"/>
              <a:t>Cur </a:t>
            </a:r>
            <a:r>
              <a:rPr lang="en-US" dirty="0" err="1"/>
              <a:t>deinde</a:t>
            </a:r>
            <a:r>
              <a:rPr lang="en-US" dirty="0"/>
              <a:t> </a:t>
            </a:r>
            <a:r>
              <a:rPr lang="en-US" dirty="0" err="1"/>
              <a:t>Metrodori</a:t>
            </a:r>
            <a:r>
              <a:rPr lang="en-US" dirty="0"/>
              <a:t> </a:t>
            </a:r>
            <a:r>
              <a:rPr lang="en-US" dirty="0" err="1"/>
              <a:t>liberos</a:t>
            </a:r>
            <a:r>
              <a:rPr lang="en-US" dirty="0"/>
              <a:t> </a:t>
            </a:r>
            <a:r>
              <a:rPr lang="en-US" dirty="0" err="1"/>
              <a:t>commendas</a:t>
            </a:r>
            <a:r>
              <a:rPr lang="en-US" dirty="0"/>
              <a:t>?</a:t>
            </a:r>
          </a:p>
          <a:p>
            <a:r>
              <a:rPr lang="en-US" dirty="0"/>
              <a:t>Quid ergo?</a:t>
            </a:r>
          </a:p>
          <a:p>
            <a:r>
              <a:rPr lang="en-US" dirty="0" err="1"/>
              <a:t>Sed</a:t>
            </a:r>
            <a:r>
              <a:rPr lang="en-US" dirty="0"/>
              <a:t> </a:t>
            </a:r>
            <a:r>
              <a:rPr lang="en-US" dirty="0" err="1"/>
              <a:t>fortuna</a:t>
            </a:r>
            <a:r>
              <a:rPr lang="en-US" dirty="0"/>
              <a:t> </a:t>
            </a:r>
            <a:r>
              <a:rPr lang="en-US" dirty="0" err="1"/>
              <a:t>fortis</a:t>
            </a:r>
            <a:r>
              <a:rPr lang="en-US" dirty="0"/>
              <a:t>; Quid, quod res alia </a:t>
            </a:r>
            <a:r>
              <a:rPr lang="en-US" dirty="0" err="1"/>
              <a:t>tota</a:t>
            </a:r>
            <a:r>
              <a:rPr lang="en-US" dirty="0"/>
              <a:t> </a:t>
            </a:r>
            <a:r>
              <a:rPr lang="en-US" dirty="0" err="1"/>
              <a:t>est</a:t>
            </a:r>
            <a:r>
              <a:rPr lang="en-US" dirty="0"/>
              <a:t>? </a:t>
            </a:r>
            <a:r>
              <a:rPr lang="en-US" dirty="0" err="1"/>
              <a:t>Respondeat</a:t>
            </a:r>
            <a:r>
              <a:rPr lang="en-US" dirty="0"/>
              <a:t> </a:t>
            </a:r>
            <a:r>
              <a:rPr lang="en-US" dirty="0" err="1"/>
              <a:t>totidem</a:t>
            </a:r>
            <a:r>
              <a:rPr lang="en-US" dirty="0"/>
              <a:t> </a:t>
            </a:r>
            <a:r>
              <a:rPr lang="en-US" dirty="0" err="1"/>
              <a:t>verbis</a:t>
            </a:r>
            <a:r>
              <a:rPr lang="en-US" dirty="0"/>
              <a:t>. </a:t>
            </a:r>
            <a:r>
              <a:rPr lang="en-US" dirty="0" err="1"/>
              <a:t>Sed</a:t>
            </a:r>
            <a:r>
              <a:rPr lang="en-US" dirty="0"/>
              <a:t> </a:t>
            </a:r>
            <a:r>
              <a:rPr lang="en-US" dirty="0" err="1"/>
              <a:t>haec</a:t>
            </a:r>
            <a:r>
              <a:rPr lang="en-US" dirty="0"/>
              <a:t> </a:t>
            </a:r>
            <a:r>
              <a:rPr lang="en-US" dirty="0" err="1"/>
              <a:t>omittamus</a:t>
            </a:r>
            <a:r>
              <a:rPr lang="en-US" dirty="0"/>
              <a:t>; Ratio </a:t>
            </a:r>
            <a:r>
              <a:rPr lang="en-US" dirty="0" err="1"/>
              <a:t>quidem</a:t>
            </a:r>
            <a:r>
              <a:rPr lang="en-US" dirty="0"/>
              <a:t> </a:t>
            </a:r>
            <a:r>
              <a:rPr lang="en-US" dirty="0" err="1"/>
              <a:t>vestra</a:t>
            </a:r>
            <a:r>
              <a:rPr lang="en-US" dirty="0"/>
              <a:t> sic </a:t>
            </a:r>
            <a:r>
              <a:rPr lang="en-US" dirty="0" err="1"/>
              <a:t>cogit</a:t>
            </a:r>
            <a:r>
              <a:rPr lang="en-US" dirty="0"/>
              <a:t>. </a:t>
            </a:r>
            <a:r>
              <a:rPr lang="en-US" dirty="0" err="1"/>
              <a:t>Ita</a:t>
            </a:r>
            <a:r>
              <a:rPr lang="en-US" dirty="0"/>
              <a:t> fit cum </a:t>
            </a:r>
            <a:r>
              <a:rPr lang="en-US" dirty="0" err="1"/>
              <a:t>gravior</a:t>
            </a:r>
            <a:r>
              <a:rPr lang="en-US" dirty="0"/>
              <a:t>, tum </a:t>
            </a:r>
            <a:r>
              <a:rPr lang="en-US" dirty="0" err="1"/>
              <a:t>etiam</a:t>
            </a:r>
            <a:r>
              <a:rPr lang="en-US" dirty="0"/>
              <a:t> </a:t>
            </a:r>
            <a:r>
              <a:rPr lang="en-US" dirty="0" err="1"/>
              <a:t>splendidior</a:t>
            </a:r>
            <a:r>
              <a:rPr lang="en-US" dirty="0"/>
              <a:t> </a:t>
            </a:r>
            <a:r>
              <a:rPr lang="en-US" dirty="0" err="1"/>
              <a:t>oratio</a:t>
            </a:r>
            <a:r>
              <a:rPr lang="en-US" dirty="0"/>
              <a:t>. </a:t>
            </a:r>
          </a:p>
          <a:p>
            <a:r>
              <a:rPr lang="en-US" dirty="0"/>
              <a:t>Cur </a:t>
            </a:r>
            <a:r>
              <a:rPr lang="en-US" dirty="0" err="1"/>
              <a:t>haec</a:t>
            </a:r>
            <a:r>
              <a:rPr lang="en-US" dirty="0"/>
              <a:t> </a:t>
            </a:r>
            <a:r>
              <a:rPr lang="en-US" dirty="0" err="1"/>
              <a:t>eadem</a:t>
            </a:r>
            <a:r>
              <a:rPr lang="en-US" dirty="0"/>
              <a:t> Democritus? Is </a:t>
            </a:r>
            <a:r>
              <a:rPr lang="en-US" dirty="0" err="1"/>
              <a:t>es</a:t>
            </a:r>
            <a:r>
              <a:rPr lang="en-US" dirty="0"/>
              <a:t> </a:t>
            </a:r>
            <a:r>
              <a:rPr lang="en-US" dirty="0" err="1"/>
              <a:t>profecto</a:t>
            </a:r>
            <a:r>
              <a:rPr lang="en-US" dirty="0"/>
              <a:t> </a:t>
            </a:r>
            <a:r>
              <a:rPr lang="en-US" dirty="0" err="1"/>
              <a:t>tu.</a:t>
            </a:r>
            <a:r>
              <a:rPr lang="en-US" dirty="0"/>
              <a:t> </a:t>
            </a:r>
          </a:p>
        </p:txBody>
      </p:sp>
      <p:sp>
        <p:nvSpPr>
          <p:cNvPr id="10" name="Title 9"/>
          <p:cNvSpPr>
            <a:spLocks noGrp="1"/>
          </p:cNvSpPr>
          <p:nvPr>
            <p:ph type="title"/>
          </p:nvPr>
        </p:nvSpPr>
        <p:spPr>
          <a:xfrm>
            <a:off x="453174" y="382193"/>
            <a:ext cx="11276925" cy="379807"/>
          </a:xfrm>
        </p:spPr>
        <p:txBody>
          <a:bodyPr/>
          <a:lstStyle>
            <a:lvl1pPr>
              <a:lnSpc>
                <a:spcPts val="2400"/>
              </a:lnSpc>
              <a:defRPr sz="2400"/>
            </a:lvl1pPr>
          </a:lstStyle>
          <a:p>
            <a:r>
              <a:rPr lang="en-US"/>
              <a:t>Click to edit Master title style</a:t>
            </a:r>
            <a:endParaRPr lang="en-US" dirty="0"/>
          </a:p>
        </p:txBody>
      </p:sp>
      <p:cxnSp>
        <p:nvCxnSpPr>
          <p:cNvPr id="16" name="Straight Connector 15"/>
          <p:cNvCxnSpPr/>
          <p:nvPr/>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0"/>
          </p:nvPr>
        </p:nvSpPr>
        <p:spPr/>
        <p:txBody>
          <a:bodyPr/>
          <a:lstStyle/>
          <a:p>
            <a:fld id="{3B84E91D-5E50-CA47-AE58-EB3F18DE5D50}" type="slidenum">
              <a:rPr lang="en-US" smtClean="0"/>
              <a:pPr/>
              <a:t>‹#›</a:t>
            </a:fld>
            <a:endParaRPr lang="en-US"/>
          </a:p>
        </p:txBody>
      </p:sp>
    </p:spTree>
    <p:extLst>
      <p:ext uri="{BB962C8B-B14F-4D97-AF65-F5344CB8AC3E}">
        <p14:creationId xmlns:p14="http://schemas.microsoft.com/office/powerpoint/2010/main" val="2676905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One Column Text">
    <p:spTree>
      <p:nvGrpSpPr>
        <p:cNvPr id="1" name=""/>
        <p:cNvGrpSpPr/>
        <p:nvPr/>
      </p:nvGrpSpPr>
      <p:grpSpPr>
        <a:xfrm>
          <a:off x="0" y="0"/>
          <a:ext cx="0" cy="0"/>
          <a:chOff x="0" y="0"/>
          <a:chExt cx="0" cy="0"/>
        </a:xfrm>
      </p:grpSpPr>
      <p:sp>
        <p:nvSpPr>
          <p:cNvPr id="14" name="Title 9"/>
          <p:cNvSpPr>
            <a:spLocks noGrp="1"/>
          </p:cNvSpPr>
          <p:nvPr>
            <p:ph type="title"/>
          </p:nvPr>
        </p:nvSpPr>
        <p:spPr>
          <a:xfrm>
            <a:off x="453174" y="382193"/>
            <a:ext cx="11276925" cy="379807"/>
          </a:xfrm>
        </p:spPr>
        <p:txBody>
          <a:bodyPr/>
          <a:lstStyle>
            <a:lvl1pPr>
              <a:lnSpc>
                <a:spcPts val="2400"/>
              </a:lnSpc>
              <a:defRPr sz="2400"/>
            </a:lvl1pPr>
          </a:lstStyle>
          <a:p>
            <a:r>
              <a:rPr lang="en-US"/>
              <a:t>Click to edit Master title style</a:t>
            </a:r>
            <a:endParaRPr lang="en-US" dirty="0"/>
          </a:p>
        </p:txBody>
      </p:sp>
      <p:sp>
        <p:nvSpPr>
          <p:cNvPr id="2" name="Slide Number Placeholder 1"/>
          <p:cNvSpPr>
            <a:spLocks noGrp="1"/>
          </p:cNvSpPr>
          <p:nvPr>
            <p:ph type="sldNum" sz="quarter" idx="10"/>
          </p:nvPr>
        </p:nvSpPr>
        <p:spPr/>
        <p:txBody>
          <a:bodyPr/>
          <a:lstStyle/>
          <a:p>
            <a:fld id="{3B84E91D-5E50-CA47-AE58-EB3F18DE5D50}" type="slidenum">
              <a:rPr lang="en-US" smtClean="0"/>
              <a:pPr/>
              <a:t>‹#›</a:t>
            </a:fld>
            <a:endParaRPr lang="en-US"/>
          </a:p>
        </p:txBody>
      </p:sp>
      <p:sp>
        <p:nvSpPr>
          <p:cNvPr id="4" name="Text Placeholder 3"/>
          <p:cNvSpPr>
            <a:spLocks noGrp="1"/>
          </p:cNvSpPr>
          <p:nvPr>
            <p:ph type="body" sz="quarter" idx="11"/>
          </p:nvPr>
        </p:nvSpPr>
        <p:spPr>
          <a:xfrm>
            <a:off x="463863" y="1262950"/>
            <a:ext cx="5471821" cy="49798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02328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40002" y="2971806"/>
            <a:ext cx="8786285" cy="2797175"/>
          </a:xfrm>
        </p:spPr>
        <p:txBody>
          <a:bodyPr anchor="t"/>
          <a:lstStyle>
            <a:lvl1pPr algn="l">
              <a:defRPr sz="3999" b="1" cap="none"/>
            </a:lvl1pPr>
          </a:lstStyle>
          <a:p>
            <a:r>
              <a:rPr lang="en-US"/>
              <a:t>Click to Edit Master Title Style</a:t>
            </a:r>
          </a:p>
        </p:txBody>
      </p:sp>
      <p:sp>
        <p:nvSpPr>
          <p:cNvPr id="3" name="Text Placeholder 2"/>
          <p:cNvSpPr>
            <a:spLocks noGrp="1"/>
          </p:cNvSpPr>
          <p:nvPr>
            <p:ph type="body" idx="1" hasCustomPrompt="1"/>
          </p:nvPr>
        </p:nvSpPr>
        <p:spPr>
          <a:xfrm>
            <a:off x="2539999" y="1676407"/>
            <a:ext cx="8786284" cy="1295399"/>
          </a:xfrm>
        </p:spPr>
        <p:txBody>
          <a:bodyPr anchor="b"/>
          <a:lstStyle>
            <a:lvl1pPr marL="0" indent="0">
              <a:buNone/>
              <a:defRPr sz="2000">
                <a:solidFill>
                  <a:schemeClr val="tx1">
                    <a:tint val="75000"/>
                  </a:schemeClr>
                </a:solidFill>
              </a:defRPr>
            </a:lvl1pPr>
            <a:lvl2pPr marL="457065" indent="0">
              <a:buNone/>
              <a:defRPr sz="1799">
                <a:solidFill>
                  <a:schemeClr val="tx1">
                    <a:tint val="75000"/>
                  </a:schemeClr>
                </a:solidFill>
              </a:defRPr>
            </a:lvl2pPr>
            <a:lvl3pPr marL="914130" indent="0">
              <a:buNone/>
              <a:defRPr sz="1600">
                <a:solidFill>
                  <a:schemeClr val="tx1">
                    <a:tint val="75000"/>
                  </a:schemeClr>
                </a:solidFill>
              </a:defRPr>
            </a:lvl3pPr>
            <a:lvl4pPr marL="1371195" indent="0">
              <a:buNone/>
              <a:defRPr sz="1399">
                <a:solidFill>
                  <a:schemeClr val="tx1">
                    <a:tint val="75000"/>
                  </a:schemeClr>
                </a:solidFill>
              </a:defRPr>
            </a:lvl4pPr>
            <a:lvl5pPr marL="1828259" indent="0">
              <a:buNone/>
              <a:defRPr sz="1399">
                <a:solidFill>
                  <a:schemeClr val="tx1">
                    <a:tint val="75000"/>
                  </a:schemeClr>
                </a:solidFill>
              </a:defRPr>
            </a:lvl5pPr>
            <a:lvl6pPr marL="2285325" indent="0">
              <a:buNone/>
              <a:defRPr sz="1399">
                <a:solidFill>
                  <a:schemeClr val="tx1">
                    <a:tint val="75000"/>
                  </a:schemeClr>
                </a:solidFill>
              </a:defRPr>
            </a:lvl6pPr>
            <a:lvl7pPr marL="2742390" indent="0">
              <a:buNone/>
              <a:defRPr sz="1399">
                <a:solidFill>
                  <a:schemeClr val="tx1">
                    <a:tint val="75000"/>
                  </a:schemeClr>
                </a:solidFill>
              </a:defRPr>
            </a:lvl7pPr>
            <a:lvl8pPr marL="3199455" indent="0">
              <a:buNone/>
              <a:defRPr sz="1399">
                <a:solidFill>
                  <a:schemeClr val="tx1">
                    <a:tint val="75000"/>
                  </a:schemeClr>
                </a:solidFill>
              </a:defRPr>
            </a:lvl8pPr>
            <a:lvl9pPr marL="3656520" indent="0">
              <a:buNone/>
              <a:defRPr sz="1399">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295008BC-DA31-4D19-837B-EFA4386B05F5}" type="slidenum">
              <a:rPr lang="en-US" smtClean="0"/>
              <a:t>‹#›</a:t>
            </a:fld>
            <a:endParaRPr lang="en-US" dirty="0"/>
          </a:p>
        </p:txBody>
      </p:sp>
    </p:spTree>
    <p:extLst>
      <p:ext uri="{BB962C8B-B14F-4D97-AF65-F5344CB8AC3E}">
        <p14:creationId xmlns:p14="http://schemas.microsoft.com/office/powerpoint/2010/main" val="3437691870"/>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Half Column Bullets">
    <p:spTree>
      <p:nvGrpSpPr>
        <p:cNvPr id="1" name=""/>
        <p:cNvGrpSpPr/>
        <p:nvPr/>
      </p:nvGrpSpPr>
      <p:grpSpPr>
        <a:xfrm>
          <a:off x="0" y="0"/>
          <a:ext cx="0" cy="0"/>
          <a:chOff x="0" y="0"/>
          <a:chExt cx="0" cy="0"/>
        </a:xfrm>
      </p:grpSpPr>
      <p:cxnSp>
        <p:nvCxnSpPr>
          <p:cNvPr id="15" name="Straight Connector 14"/>
          <p:cNvCxnSpPr/>
          <p:nvPr/>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0"/>
          </p:nvPr>
        </p:nvSpPr>
        <p:spPr/>
        <p:txBody>
          <a:bodyPr/>
          <a:lstStyle>
            <a:lvl1pPr>
              <a:defRPr>
                <a:latin typeface="+mn-lt"/>
              </a:defRPr>
            </a:lvl1pPr>
          </a:lstStyle>
          <a:p>
            <a:pPr>
              <a:buSzPct val="25000"/>
            </a:pPr>
            <a:fld id="{00000000-1234-1234-1234-123412341234}" type="slidenum">
              <a:rPr lang="en-US" sz="1200" smtClean="0">
                <a:solidFill>
                  <a:srgbClr val="888888"/>
                </a:solidFill>
                <a:ea typeface="Calibri"/>
                <a:cs typeface="Calibri"/>
                <a:sym typeface="Calibri"/>
              </a:rPr>
              <a:pPr>
                <a:buSzPct val="25000"/>
              </a:pPr>
              <a:t>‹#›</a:t>
            </a:fld>
            <a:endParaRPr lang="en-US" sz="1200">
              <a:solidFill>
                <a:srgbClr val="888888"/>
              </a:solidFill>
              <a:ea typeface="Calibri"/>
              <a:cs typeface="Calibri"/>
              <a:sym typeface="Calibri"/>
            </a:endParaRPr>
          </a:p>
        </p:txBody>
      </p:sp>
      <p:sp>
        <p:nvSpPr>
          <p:cNvPr id="4" name="Text Placeholder 3"/>
          <p:cNvSpPr>
            <a:spLocks noGrp="1"/>
          </p:cNvSpPr>
          <p:nvPr>
            <p:ph type="body" sz="quarter" idx="11"/>
          </p:nvPr>
        </p:nvSpPr>
        <p:spPr>
          <a:xfrm>
            <a:off x="478149" y="1220087"/>
            <a:ext cx="5457534" cy="464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2"/>
          <p:cNvSpPr>
            <a:spLocks noGrp="1"/>
          </p:cNvSpPr>
          <p:nvPr>
            <p:ph type="title"/>
          </p:nvPr>
        </p:nvSpPr>
        <p:spPr/>
        <p:txBody>
          <a:bodyPr/>
          <a:lstStyle/>
          <a:p>
            <a:r>
              <a:rPr lang="en-US"/>
              <a:t>Click to edit Master title style</a:t>
            </a:r>
          </a:p>
        </p:txBody>
      </p:sp>
      <p:sp>
        <p:nvSpPr>
          <p:cNvPr id="7" name="Text Placeholder 6"/>
          <p:cNvSpPr>
            <a:spLocks noGrp="1"/>
          </p:cNvSpPr>
          <p:nvPr>
            <p:ph type="body" sz="quarter" idx="12"/>
          </p:nvPr>
        </p:nvSpPr>
        <p:spPr>
          <a:xfrm>
            <a:off x="0" y="5588423"/>
            <a:ext cx="12192000" cy="1269578"/>
          </a:xfrm>
          <a:solidFill>
            <a:schemeClr val="tx1"/>
          </a:solidFill>
        </p:spPr>
        <p:txBody>
          <a:bodyPr lIns="914400" tIns="457200" rIns="914400" bIns="457200" anchor="b" anchorCtr="0">
            <a:spAutoFit/>
          </a:bodyPr>
          <a:lstStyle>
            <a:lvl1pPr marL="0" indent="0" algn="ctr">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2320104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1_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22" b="1" i="0">
                <a:solidFill>
                  <a:srgbClr val="00AAEB"/>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967" b="1" i="0">
                <a:solidFill>
                  <a:schemeClr val="tx1"/>
                </a:solidFill>
                <a:latin typeface="Calibri"/>
                <a:cs typeface="Calibri"/>
              </a:defRPr>
            </a:lvl1pPr>
          </a:lstStyle>
          <a:p>
            <a:pPr marL="12287">
              <a:lnSpc>
                <a:spcPts val="1045"/>
              </a:lnSpc>
            </a:pPr>
            <a:r>
              <a:rPr lang="de-DE" spc="-9"/>
              <a:t>AUGUST</a:t>
            </a:r>
            <a:r>
              <a:rPr lang="de-DE" spc="-77"/>
              <a:t> </a:t>
            </a:r>
            <a:r>
              <a:rPr lang="de-DE"/>
              <a:t>2016</a:t>
            </a:r>
            <a:endParaRPr lang="de-DE" dirty="0"/>
          </a:p>
        </p:txBody>
      </p:sp>
      <p:sp>
        <p:nvSpPr>
          <p:cNvPr id="4" name="Holder 4"/>
          <p:cNvSpPr>
            <a:spLocks noGrp="1"/>
          </p:cNvSpPr>
          <p:nvPr>
            <p:ph type="dt" sz="half" idx="6"/>
          </p:nvPr>
        </p:nvSpPr>
        <p:spPr/>
        <p:txBody>
          <a:bodyPr lIns="0" tIns="0" rIns="0" bIns="0"/>
          <a:lstStyle>
            <a:lvl1pPr>
              <a:defRPr sz="967" b="1" i="0">
                <a:solidFill>
                  <a:schemeClr val="tx1"/>
                </a:solidFill>
                <a:latin typeface="Calibri"/>
                <a:cs typeface="Calibri"/>
              </a:defRPr>
            </a:lvl1pPr>
          </a:lstStyle>
          <a:p>
            <a:pPr marL="12287">
              <a:lnSpc>
                <a:spcPts val="1045"/>
              </a:lnSpc>
            </a:pPr>
            <a:r>
              <a:rPr lang="en-US"/>
              <a:t>An </a:t>
            </a:r>
            <a:r>
              <a:rPr lang="en-US" spc="-5"/>
              <a:t>Introduction </a:t>
            </a:r>
            <a:r>
              <a:rPr lang="en-US" spc="-9"/>
              <a:t>to </a:t>
            </a:r>
            <a:r>
              <a:rPr lang="en-US"/>
              <a:t>the </a:t>
            </a:r>
            <a:r>
              <a:rPr lang="en-US" spc="-5"/>
              <a:t>Precision </a:t>
            </a:r>
            <a:r>
              <a:rPr lang="en-US"/>
              <a:t>Medicine </a:t>
            </a:r>
            <a:r>
              <a:rPr lang="en-US" spc="-5"/>
              <a:t>Initiative® </a:t>
            </a:r>
            <a:r>
              <a:rPr lang="en-US"/>
              <a:t>Cohort</a:t>
            </a:r>
            <a:r>
              <a:rPr lang="en-US" spc="29"/>
              <a:t> </a:t>
            </a:r>
            <a:r>
              <a:rPr lang="en-US" spc="-9"/>
              <a:t>Program</a:t>
            </a:r>
            <a:endParaRPr lang="en-US" spc="-9"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36464770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Full Column Bullets">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3173" y="992981"/>
            <a:ext cx="11280362" cy="4861719"/>
          </a:xfrm>
        </p:spPr>
        <p:txBody>
          <a:bodyPr numCol="1">
            <a:noAutofit/>
          </a:bodyPr>
          <a:lstStyle>
            <a:lvl1pPr marL="457109" indent="-457109">
              <a:lnSpc>
                <a:spcPct val="114000"/>
              </a:lnSpc>
              <a:spcBef>
                <a:spcPts val="0"/>
              </a:spcBef>
              <a:buFont typeface="AppleSymbols" charset="0"/>
              <a:buChar char="⦿"/>
              <a:defRPr sz="2200"/>
            </a:lvl1pPr>
          </a:lstStyle>
          <a:p>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hoc in </a:t>
            </a:r>
            <a:r>
              <a:rPr lang="en-US" dirty="0" err="1"/>
              <a:t>eo</a:t>
            </a:r>
            <a:r>
              <a:rPr lang="en-US" dirty="0"/>
              <a:t> M. </a:t>
            </a:r>
            <a:r>
              <a:rPr lang="en-US" dirty="0" err="1"/>
              <a:t>Ut</a:t>
            </a:r>
            <a:r>
              <a:rPr lang="en-US" dirty="0"/>
              <a:t> </a:t>
            </a:r>
            <a:r>
              <a:rPr lang="en-US" dirty="0" err="1"/>
              <a:t>pulsi</a:t>
            </a:r>
            <a:r>
              <a:rPr lang="en-US" dirty="0"/>
              <a:t> </a:t>
            </a:r>
            <a:r>
              <a:rPr lang="en-US" dirty="0" err="1"/>
              <a:t>recurrant</a:t>
            </a:r>
            <a:r>
              <a:rPr lang="en-US" dirty="0"/>
              <a:t>? </a:t>
            </a:r>
            <a:r>
              <a:rPr lang="en-US" dirty="0" err="1"/>
              <a:t>Istam</a:t>
            </a:r>
            <a:r>
              <a:rPr lang="en-US" dirty="0"/>
              <a:t> </a:t>
            </a:r>
            <a:r>
              <a:rPr lang="en-US" dirty="0" err="1"/>
              <a:t>voluptatem</a:t>
            </a:r>
            <a:r>
              <a:rPr lang="en-US" dirty="0"/>
              <a:t>, </a:t>
            </a:r>
            <a:r>
              <a:rPr lang="en-US" dirty="0" err="1"/>
              <a:t>inquit</a:t>
            </a:r>
            <a:r>
              <a:rPr lang="en-US" dirty="0"/>
              <a:t>, Epicurus </a:t>
            </a:r>
            <a:r>
              <a:rPr lang="en-US" dirty="0" err="1"/>
              <a:t>ignorat</a:t>
            </a:r>
            <a:r>
              <a:rPr lang="en-US" dirty="0"/>
              <a:t>? An </a:t>
            </a:r>
            <a:r>
              <a:rPr lang="en-US" dirty="0" err="1"/>
              <a:t>eiusdem</a:t>
            </a:r>
            <a:r>
              <a:rPr lang="en-US" dirty="0"/>
              <a:t> </a:t>
            </a:r>
            <a:r>
              <a:rPr lang="en-US" dirty="0" err="1"/>
              <a:t>modi</a:t>
            </a:r>
            <a:r>
              <a:rPr lang="en-US" dirty="0"/>
              <a:t>?</a:t>
            </a:r>
          </a:p>
          <a:p>
            <a:r>
              <a:rPr lang="en-US" dirty="0"/>
              <a:t>Nos </a:t>
            </a:r>
            <a:r>
              <a:rPr lang="en-US" dirty="0" err="1"/>
              <a:t>commodius</a:t>
            </a:r>
            <a:r>
              <a:rPr lang="en-US" dirty="0"/>
              <a:t> </a:t>
            </a:r>
            <a:r>
              <a:rPr lang="en-US" dirty="0" err="1"/>
              <a:t>agimus</a:t>
            </a:r>
            <a:r>
              <a:rPr lang="en-US" dirty="0"/>
              <a:t>. </a:t>
            </a:r>
            <a:r>
              <a:rPr lang="en-US" dirty="0" err="1"/>
              <a:t>Eaedem</a:t>
            </a:r>
            <a:r>
              <a:rPr lang="en-US" dirty="0"/>
              <a:t> res </a:t>
            </a:r>
            <a:r>
              <a:rPr lang="en-US" dirty="0" err="1"/>
              <a:t>maneant</a:t>
            </a:r>
            <a:r>
              <a:rPr lang="en-US" dirty="0"/>
              <a:t> </a:t>
            </a:r>
            <a:r>
              <a:rPr lang="en-US" dirty="0" err="1"/>
              <a:t>alio</a:t>
            </a:r>
            <a:r>
              <a:rPr lang="en-US" dirty="0"/>
              <a:t> </a:t>
            </a:r>
            <a:r>
              <a:rPr lang="en-US" dirty="0" err="1"/>
              <a:t>modo</a:t>
            </a:r>
            <a:r>
              <a:rPr lang="en-US" dirty="0"/>
              <a:t>. </a:t>
            </a:r>
            <a:r>
              <a:rPr lang="en-US" dirty="0" err="1"/>
              <a:t>Avaritiamne</a:t>
            </a:r>
            <a:r>
              <a:rPr lang="en-US" dirty="0"/>
              <a:t> </a:t>
            </a:r>
            <a:r>
              <a:rPr lang="en-US" dirty="0" err="1"/>
              <a:t>minuis</a:t>
            </a:r>
            <a:r>
              <a:rPr lang="en-US" dirty="0"/>
              <a:t>? </a:t>
            </a:r>
            <a:r>
              <a:rPr lang="en-US" dirty="0" err="1"/>
              <a:t>Sed</a:t>
            </a:r>
            <a:r>
              <a:rPr lang="en-US" dirty="0"/>
              <a:t> </a:t>
            </a:r>
            <a:r>
              <a:rPr lang="en-US" dirty="0" err="1"/>
              <a:t>haec</a:t>
            </a:r>
            <a:r>
              <a:rPr lang="en-US" dirty="0"/>
              <a:t> in </a:t>
            </a:r>
            <a:r>
              <a:rPr lang="en-US" dirty="0" err="1"/>
              <a:t>pueris</a:t>
            </a:r>
            <a:r>
              <a:rPr lang="en-US" dirty="0"/>
              <a:t>; </a:t>
            </a:r>
          </a:p>
          <a:p>
            <a:r>
              <a:rPr lang="en-US" dirty="0" err="1"/>
              <a:t>Immo</a:t>
            </a:r>
            <a:r>
              <a:rPr lang="en-US" dirty="0"/>
              <a:t> </a:t>
            </a:r>
            <a:r>
              <a:rPr lang="en-US" dirty="0" err="1"/>
              <a:t>videri</a:t>
            </a:r>
            <a:r>
              <a:rPr lang="en-US" dirty="0"/>
              <a:t> </a:t>
            </a:r>
            <a:r>
              <a:rPr lang="en-US" dirty="0" err="1"/>
              <a:t>fortasse</a:t>
            </a:r>
            <a:r>
              <a:rPr lang="en-US" dirty="0"/>
              <a:t>.</a:t>
            </a:r>
          </a:p>
          <a:p>
            <a:r>
              <a:rPr lang="en-US" dirty="0"/>
              <a:t>Qui </a:t>
            </a:r>
            <a:r>
              <a:rPr lang="en-US" dirty="0" err="1"/>
              <a:t>autem</a:t>
            </a:r>
            <a:r>
              <a:rPr lang="en-US" dirty="0"/>
              <a:t> de </a:t>
            </a:r>
            <a:r>
              <a:rPr lang="en-US" dirty="0" err="1"/>
              <a:t>summo</a:t>
            </a:r>
            <a:r>
              <a:rPr lang="en-US" dirty="0"/>
              <a:t> bono </a:t>
            </a:r>
            <a:r>
              <a:rPr lang="en-US" dirty="0" err="1"/>
              <a:t>dissentit</a:t>
            </a:r>
            <a:r>
              <a:rPr lang="en-US" dirty="0"/>
              <a:t> de </a:t>
            </a:r>
            <a:r>
              <a:rPr lang="en-US" dirty="0" err="1"/>
              <a:t>tota</a:t>
            </a:r>
            <a:r>
              <a:rPr lang="en-US" dirty="0"/>
              <a:t> </a:t>
            </a:r>
            <a:r>
              <a:rPr lang="en-US" dirty="0" err="1"/>
              <a:t>philosophiae</a:t>
            </a:r>
            <a:r>
              <a:rPr lang="en-US" dirty="0"/>
              <a:t> </a:t>
            </a:r>
            <a:r>
              <a:rPr lang="en-US" dirty="0" err="1"/>
              <a:t>ratione</a:t>
            </a:r>
            <a:r>
              <a:rPr lang="en-US" dirty="0"/>
              <a:t> </a:t>
            </a:r>
            <a:r>
              <a:rPr lang="en-US" dirty="0" err="1"/>
              <a:t>dissentit</a:t>
            </a:r>
            <a:r>
              <a:rPr lang="en-US" dirty="0"/>
              <a:t>.</a:t>
            </a:r>
          </a:p>
          <a:p>
            <a:r>
              <a:rPr lang="en-US" dirty="0"/>
              <a:t>An </a:t>
            </a:r>
            <a:r>
              <a:rPr lang="en-US" dirty="0" err="1"/>
              <a:t>est</a:t>
            </a:r>
            <a:r>
              <a:rPr lang="en-US" dirty="0"/>
              <a:t> </a:t>
            </a:r>
            <a:r>
              <a:rPr lang="en-US" dirty="0" err="1"/>
              <a:t>aliquid</a:t>
            </a:r>
            <a:r>
              <a:rPr lang="en-US" dirty="0"/>
              <a:t> per se ipsum </a:t>
            </a:r>
            <a:r>
              <a:rPr lang="en-US" dirty="0" err="1"/>
              <a:t>flagitiosum</a:t>
            </a:r>
            <a:r>
              <a:rPr lang="en-US" dirty="0"/>
              <a:t>, </a:t>
            </a:r>
            <a:r>
              <a:rPr lang="en-US" dirty="0" err="1"/>
              <a:t>etiamsi</a:t>
            </a:r>
            <a:r>
              <a:rPr lang="en-US" dirty="0"/>
              <a:t> </a:t>
            </a:r>
            <a:r>
              <a:rPr lang="en-US" dirty="0" err="1"/>
              <a:t>nulla</a:t>
            </a:r>
            <a:r>
              <a:rPr lang="en-US" dirty="0"/>
              <a:t> </a:t>
            </a:r>
            <a:r>
              <a:rPr lang="en-US" dirty="0" err="1"/>
              <a:t>comitetur</a:t>
            </a:r>
            <a:r>
              <a:rPr lang="en-US" dirty="0"/>
              <a:t> </a:t>
            </a:r>
            <a:r>
              <a:rPr lang="en-US" dirty="0" err="1"/>
              <a:t>infamia</a:t>
            </a:r>
            <a:r>
              <a:rPr lang="en-US" dirty="0"/>
              <a:t>?</a:t>
            </a:r>
          </a:p>
          <a:p>
            <a:r>
              <a:rPr lang="en-US" dirty="0"/>
              <a:t>Cur </a:t>
            </a:r>
            <a:r>
              <a:rPr lang="en-US" dirty="0" err="1"/>
              <a:t>deinde</a:t>
            </a:r>
            <a:r>
              <a:rPr lang="en-US" dirty="0"/>
              <a:t> </a:t>
            </a:r>
            <a:r>
              <a:rPr lang="en-US" dirty="0" err="1"/>
              <a:t>Metrodori</a:t>
            </a:r>
            <a:r>
              <a:rPr lang="en-US" dirty="0"/>
              <a:t> </a:t>
            </a:r>
            <a:r>
              <a:rPr lang="en-US" dirty="0" err="1"/>
              <a:t>liberos</a:t>
            </a:r>
            <a:r>
              <a:rPr lang="en-US" dirty="0"/>
              <a:t> </a:t>
            </a:r>
            <a:r>
              <a:rPr lang="en-US" dirty="0" err="1"/>
              <a:t>commendas</a:t>
            </a:r>
            <a:r>
              <a:rPr lang="en-US" dirty="0"/>
              <a:t>?</a:t>
            </a:r>
          </a:p>
          <a:p>
            <a:r>
              <a:rPr lang="en-US" dirty="0"/>
              <a:t>Quid ergo?</a:t>
            </a:r>
          </a:p>
          <a:p>
            <a:r>
              <a:rPr lang="en-US" dirty="0" err="1"/>
              <a:t>Sed</a:t>
            </a:r>
            <a:r>
              <a:rPr lang="en-US" dirty="0"/>
              <a:t> </a:t>
            </a:r>
            <a:r>
              <a:rPr lang="en-US" dirty="0" err="1"/>
              <a:t>fortuna</a:t>
            </a:r>
            <a:r>
              <a:rPr lang="en-US" dirty="0"/>
              <a:t> </a:t>
            </a:r>
            <a:r>
              <a:rPr lang="en-US" dirty="0" err="1"/>
              <a:t>fortis</a:t>
            </a:r>
            <a:r>
              <a:rPr lang="en-US" dirty="0"/>
              <a:t>; Quid, quod res alia </a:t>
            </a:r>
            <a:r>
              <a:rPr lang="en-US" dirty="0" err="1"/>
              <a:t>tota</a:t>
            </a:r>
            <a:r>
              <a:rPr lang="en-US" dirty="0"/>
              <a:t> </a:t>
            </a:r>
            <a:r>
              <a:rPr lang="en-US" dirty="0" err="1"/>
              <a:t>est</a:t>
            </a:r>
            <a:r>
              <a:rPr lang="en-US" dirty="0"/>
              <a:t>? </a:t>
            </a:r>
            <a:r>
              <a:rPr lang="en-US" dirty="0" err="1"/>
              <a:t>Respondeat</a:t>
            </a:r>
            <a:r>
              <a:rPr lang="en-US" dirty="0"/>
              <a:t> </a:t>
            </a:r>
            <a:r>
              <a:rPr lang="en-US" dirty="0" err="1"/>
              <a:t>totidem</a:t>
            </a:r>
            <a:r>
              <a:rPr lang="en-US" dirty="0"/>
              <a:t> </a:t>
            </a:r>
            <a:r>
              <a:rPr lang="en-US" dirty="0" err="1"/>
              <a:t>verbis</a:t>
            </a:r>
            <a:r>
              <a:rPr lang="en-US" dirty="0"/>
              <a:t>. </a:t>
            </a:r>
            <a:r>
              <a:rPr lang="en-US" dirty="0" err="1"/>
              <a:t>Sed</a:t>
            </a:r>
            <a:r>
              <a:rPr lang="en-US" dirty="0"/>
              <a:t> </a:t>
            </a:r>
            <a:r>
              <a:rPr lang="en-US" dirty="0" err="1"/>
              <a:t>haec</a:t>
            </a:r>
            <a:r>
              <a:rPr lang="en-US" dirty="0"/>
              <a:t> </a:t>
            </a:r>
            <a:r>
              <a:rPr lang="en-US" dirty="0" err="1"/>
              <a:t>omittamus</a:t>
            </a:r>
            <a:r>
              <a:rPr lang="en-US" dirty="0"/>
              <a:t>; Ratio </a:t>
            </a:r>
            <a:r>
              <a:rPr lang="en-US" dirty="0" err="1"/>
              <a:t>quidem</a:t>
            </a:r>
            <a:r>
              <a:rPr lang="en-US" dirty="0"/>
              <a:t> </a:t>
            </a:r>
            <a:r>
              <a:rPr lang="en-US" dirty="0" err="1"/>
              <a:t>vestra</a:t>
            </a:r>
            <a:r>
              <a:rPr lang="en-US" dirty="0"/>
              <a:t> sic </a:t>
            </a:r>
            <a:r>
              <a:rPr lang="en-US" dirty="0" err="1"/>
              <a:t>cogit</a:t>
            </a:r>
            <a:r>
              <a:rPr lang="en-US" dirty="0"/>
              <a:t>. </a:t>
            </a:r>
            <a:r>
              <a:rPr lang="en-US" dirty="0" err="1"/>
              <a:t>Ita</a:t>
            </a:r>
            <a:r>
              <a:rPr lang="en-US" dirty="0"/>
              <a:t> fit cum </a:t>
            </a:r>
            <a:r>
              <a:rPr lang="en-US" dirty="0" err="1"/>
              <a:t>gravior</a:t>
            </a:r>
            <a:r>
              <a:rPr lang="en-US" dirty="0"/>
              <a:t>, tum </a:t>
            </a:r>
            <a:r>
              <a:rPr lang="en-US" dirty="0" err="1"/>
              <a:t>etiam</a:t>
            </a:r>
            <a:r>
              <a:rPr lang="en-US" dirty="0"/>
              <a:t> </a:t>
            </a:r>
            <a:r>
              <a:rPr lang="en-US" dirty="0" err="1"/>
              <a:t>splendidior</a:t>
            </a:r>
            <a:r>
              <a:rPr lang="en-US" dirty="0"/>
              <a:t>.</a:t>
            </a:r>
          </a:p>
        </p:txBody>
      </p:sp>
      <p:cxnSp>
        <p:nvCxnSpPr>
          <p:cNvPr id="16" name="Straight Connector 15"/>
          <p:cNvCxnSpPr/>
          <p:nvPr/>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0"/>
          </p:nvPr>
        </p:nvSpPr>
        <p:spPr/>
        <p:txBody>
          <a:bodyPr/>
          <a:lstStyle>
            <a:lvl1pPr>
              <a:defRPr>
                <a:latin typeface="+mn-lt"/>
              </a:defRPr>
            </a:lvl1pPr>
          </a:lstStyle>
          <a:p>
            <a:pPr>
              <a:buSzPct val="25000"/>
            </a:pPr>
            <a:fld id="{00000000-1234-1234-1234-123412341234}" type="slidenum">
              <a:rPr lang="en-US" sz="1200" smtClean="0">
                <a:solidFill>
                  <a:srgbClr val="888888"/>
                </a:solidFill>
                <a:ea typeface="Calibri"/>
                <a:cs typeface="Calibri"/>
                <a:sym typeface="Calibri"/>
              </a:rPr>
              <a:pPr>
                <a:buSzPct val="25000"/>
              </a:pPr>
              <a:t>‹#›</a:t>
            </a:fld>
            <a:endParaRPr lang="en-US" sz="1200">
              <a:solidFill>
                <a:srgbClr val="888888"/>
              </a:solidFill>
              <a:ea typeface="Calibri"/>
              <a:cs typeface="Calibri"/>
              <a:sym typeface="Calibri"/>
            </a:endParaRPr>
          </a:p>
        </p:txBody>
      </p:sp>
      <p:sp>
        <p:nvSpPr>
          <p:cNvPr id="4" name="Title 3"/>
          <p:cNvSpPr>
            <a:spLocks noGrp="1"/>
          </p:cNvSpPr>
          <p:nvPr>
            <p:ph type="title"/>
          </p:nvPr>
        </p:nvSpPr>
        <p:spPr/>
        <p:txBody>
          <a:bodyPr/>
          <a:lstStyle/>
          <a:p>
            <a:r>
              <a:rPr lang="en-US"/>
              <a:t>Click to edit Master title style</a:t>
            </a:r>
          </a:p>
        </p:txBody>
      </p:sp>
      <p:sp>
        <p:nvSpPr>
          <p:cNvPr id="7" name="Text Placeholder 6"/>
          <p:cNvSpPr>
            <a:spLocks noGrp="1"/>
          </p:cNvSpPr>
          <p:nvPr>
            <p:ph type="body" sz="quarter" idx="12"/>
          </p:nvPr>
        </p:nvSpPr>
        <p:spPr>
          <a:xfrm>
            <a:off x="0" y="5588423"/>
            <a:ext cx="12192000" cy="1269578"/>
          </a:xfrm>
          <a:solidFill>
            <a:schemeClr val="tx1"/>
          </a:solidFill>
        </p:spPr>
        <p:txBody>
          <a:bodyPr lIns="914400" tIns="457200" rIns="914400" bIns="457200" anchor="b" anchorCtr="0">
            <a:spAutoFit/>
          </a:bodyPr>
          <a:lstStyle>
            <a:lvl1pPr marL="0" indent="0" algn="ctr">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2207775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F68821-29B4-4D90-8325-70A6540304F3}" type="datetimeFigureOut">
              <a:rPr lang="en-US" smtClean="0"/>
              <a:t>3/31/2019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45CA1C-2187-4477-A64E-DB9BE8EAACB7}" type="slidenum">
              <a:rPr lang="en-US" smtClean="0"/>
              <a:t>‹#›</a:t>
            </a:fld>
            <a:endParaRPr lang="en-US"/>
          </a:p>
        </p:txBody>
      </p:sp>
    </p:spTree>
    <p:extLst>
      <p:ext uri="{BB962C8B-B14F-4D97-AF65-F5344CB8AC3E}">
        <p14:creationId xmlns:p14="http://schemas.microsoft.com/office/powerpoint/2010/main" val="42935645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cxnSp>
        <p:nvCxnSpPr>
          <p:cNvPr id="12" name="Straight Connector 11"/>
          <p:cNvCxnSpPr/>
          <p:nvPr/>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0"/>
          </p:nvPr>
        </p:nvSpPr>
        <p:spPr/>
        <p:txBody>
          <a:bodyPr/>
          <a:lstStyle>
            <a:lvl1pPr>
              <a:defRPr>
                <a:latin typeface="+mn-lt"/>
              </a:defRPr>
            </a:lvl1pPr>
          </a:lstStyle>
          <a:p>
            <a:pPr>
              <a:buSzPct val="25000"/>
            </a:pPr>
            <a:fld id="{00000000-1234-1234-1234-123412341234}" type="slidenum">
              <a:rPr lang="en-US" sz="1200" smtClean="0">
                <a:solidFill>
                  <a:srgbClr val="888888"/>
                </a:solidFill>
                <a:ea typeface="Calibri"/>
                <a:cs typeface="Calibri"/>
                <a:sym typeface="Calibri"/>
              </a:rPr>
              <a:pPr>
                <a:buSzPct val="25000"/>
              </a:pPr>
              <a:t>‹#›</a:t>
            </a:fld>
            <a:endParaRPr lang="en-US" sz="1200">
              <a:solidFill>
                <a:srgbClr val="888888"/>
              </a:solidFill>
              <a:ea typeface="Calibri"/>
              <a:cs typeface="Calibri"/>
              <a:sym typeface="Calibri"/>
            </a:endParaRPr>
          </a:p>
        </p:txBody>
      </p:sp>
      <p:sp>
        <p:nvSpPr>
          <p:cNvPr id="3" name="Title 2"/>
          <p:cNvSpPr>
            <a:spLocks noGrp="1"/>
          </p:cNvSpPr>
          <p:nvPr>
            <p:ph type="title"/>
          </p:nvPr>
        </p:nvSpPr>
        <p:spPr/>
        <p:txBody>
          <a:bodyPr/>
          <a:lstStyle/>
          <a:p>
            <a:r>
              <a:rPr lang="en-US"/>
              <a:t>Click to edit Master title style</a:t>
            </a:r>
          </a:p>
        </p:txBody>
      </p:sp>
      <p:sp>
        <p:nvSpPr>
          <p:cNvPr id="6" name="Text Placeholder 6"/>
          <p:cNvSpPr>
            <a:spLocks noGrp="1"/>
          </p:cNvSpPr>
          <p:nvPr>
            <p:ph type="body" sz="quarter" idx="12"/>
          </p:nvPr>
        </p:nvSpPr>
        <p:spPr>
          <a:xfrm>
            <a:off x="0" y="5588423"/>
            <a:ext cx="12192000" cy="1269578"/>
          </a:xfrm>
          <a:solidFill>
            <a:schemeClr val="tx1"/>
          </a:solidFill>
        </p:spPr>
        <p:txBody>
          <a:bodyPr lIns="914400" tIns="457200" rIns="914400" bIns="457200" anchor="b" anchorCtr="0">
            <a:spAutoFit/>
          </a:bodyPr>
          <a:lstStyle>
            <a:lvl1pPr marL="0" indent="0" algn="ctr">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900405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5999"/>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09" indent="0" algn="ctr">
              <a:buNone/>
              <a:defRPr sz="2000"/>
            </a:lvl2pPr>
            <a:lvl3pPr marL="914217" indent="0" algn="ctr">
              <a:buNone/>
              <a:defRPr sz="1800"/>
            </a:lvl3pPr>
            <a:lvl4pPr marL="1371326" indent="0" algn="ctr">
              <a:buNone/>
              <a:defRPr sz="1600"/>
            </a:lvl4pPr>
            <a:lvl5pPr marL="1828434" indent="0" algn="ctr">
              <a:buNone/>
              <a:defRPr sz="1600"/>
            </a:lvl5pPr>
            <a:lvl6pPr marL="2285543" indent="0" algn="ctr">
              <a:buNone/>
              <a:defRPr sz="1600"/>
            </a:lvl6pPr>
            <a:lvl7pPr marL="2742651" indent="0" algn="ctr">
              <a:buNone/>
              <a:defRPr sz="1600"/>
            </a:lvl7pPr>
            <a:lvl8pPr marL="3199760" indent="0" algn="ctr">
              <a:buNone/>
              <a:defRPr sz="1600"/>
            </a:lvl8pPr>
            <a:lvl9pPr marL="3656868" indent="0" algn="ctr">
              <a:buNone/>
              <a:defRPr sz="1600"/>
            </a:lvl9pPr>
          </a:lstStyle>
          <a:p>
            <a:r>
              <a:rPr lang="en-US"/>
              <a:t>Click to edit Master subtitle style</a:t>
            </a:r>
          </a:p>
        </p:txBody>
      </p:sp>
    </p:spTree>
    <p:extLst>
      <p:ext uri="{BB962C8B-B14F-4D97-AF65-F5344CB8AC3E}">
        <p14:creationId xmlns:p14="http://schemas.microsoft.com/office/powerpoint/2010/main" val="4537287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595859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preserve="1" userDrawn="1">
  <p:cSld name="One Column Half Span">
    <p:spTree>
      <p:nvGrpSpPr>
        <p:cNvPr id="1" name=""/>
        <p:cNvGrpSpPr/>
        <p:nvPr/>
      </p:nvGrpSpPr>
      <p:grpSpPr bwMode="auto">
        <a:xfrm>
          <a:off x="0" y="0"/>
          <a:ext cx="0" cy="0"/>
          <a:chOff x="0" y="0"/>
          <a:chExt cx="0" cy="0"/>
        </a:xfrm>
      </p:grpSpPr>
      <p:sp>
        <p:nvSpPr>
          <p:cNvPr id="4" name="Title 9"/>
          <p:cNvSpPr>
            <a:spLocks noGrp="1"/>
          </p:cNvSpPr>
          <p:nvPr>
            <p:ph type="title"/>
          </p:nvPr>
        </p:nvSpPr>
        <p:spPr bwMode="auto">
          <a:xfrm>
            <a:off x="453174" y="382193"/>
            <a:ext cx="11276925" cy="379807"/>
          </a:xfrm>
        </p:spPr>
        <p:txBody>
          <a:bodyPr/>
          <a:lstStyle>
            <a:lvl1pPr>
              <a:lnSpc>
                <a:spcPts val="2400"/>
              </a:lnSpc>
              <a:defRPr sz="2400"/>
            </a:lvl1pPr>
          </a:lstStyle>
          <a:p>
            <a:pPr>
              <a:defRPr/>
            </a:pPr>
            <a:r>
              <a:rPr lang="en-US"/>
              <a:t>Click to edit Master title style</a:t>
            </a:r>
          </a:p>
        </p:txBody>
      </p:sp>
      <p:cxnSp>
        <p:nvCxnSpPr>
          <p:cNvPr id="5" name="Straight Connector 14"/>
          <p:cNvCxnSpPr>
            <a:cxnSpLocks/>
          </p:cNvCxnSpPr>
          <p:nvPr/>
        </p:nvCxnSpPr>
        <p:spPr bwMode="auto">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Slide Number Placeholder 1"/>
          <p:cNvSpPr>
            <a:spLocks noGrp="1"/>
          </p:cNvSpPr>
          <p:nvPr>
            <p:ph type="sldNum" sz="quarter" idx="10"/>
          </p:nvPr>
        </p:nvSpPr>
        <p:spPr bwMode="auto"/>
        <p:txBody>
          <a:bodyPr/>
          <a:lstStyle/>
          <a:p>
            <a:pPr>
              <a:defRPr/>
            </a:pPr>
            <a:fld id="{3B84E91D-5E50-CA47-AE58-EB3F18DE5D50}" type="slidenum">
              <a:t>‹#›</a:t>
            </a:fld>
            <a:endParaRPr lang="en-US"/>
          </a:p>
        </p:txBody>
      </p:sp>
      <p:sp>
        <p:nvSpPr>
          <p:cNvPr id="7" name="Text Placeholder 3"/>
          <p:cNvSpPr>
            <a:spLocks noGrp="1"/>
          </p:cNvSpPr>
          <p:nvPr>
            <p:ph type="body" sz="quarter" idx="11"/>
          </p:nvPr>
        </p:nvSpPr>
        <p:spPr bwMode="auto">
          <a:xfrm>
            <a:off x="463863" y="1262950"/>
            <a:ext cx="5471821" cy="4979894"/>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Tree>
    <p:extLst>
      <p:ext uri="{BB962C8B-B14F-4D97-AF65-F5344CB8AC3E}">
        <p14:creationId xmlns:p14="http://schemas.microsoft.com/office/powerpoint/2010/main" val="3028460875"/>
      </p:ext>
    </p:extLst>
  </p:cSld>
  <p:clrMapOvr>
    <a:masterClrMapping/>
  </p:clrMapOvr>
  <p:hf/>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2852737"/>
          </a:xfrm>
        </p:spPr>
        <p:txBody>
          <a:bodyPr anchor="b"/>
          <a:lstStyle>
            <a:lvl1pPr>
              <a:defRPr sz="5999"/>
            </a:lvl1pPr>
          </a:lstStyle>
          <a:p>
            <a:r>
              <a:rPr lang="en-US"/>
              <a:t>Click to edit Master title style</a:t>
            </a:r>
          </a:p>
        </p:txBody>
      </p:sp>
      <p:sp>
        <p:nvSpPr>
          <p:cNvPr id="3" name="Text Placeholder 2"/>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109" indent="0">
              <a:buNone/>
              <a:defRPr sz="2000">
                <a:solidFill>
                  <a:schemeClr val="tx1">
                    <a:tint val="75000"/>
                  </a:schemeClr>
                </a:solidFill>
              </a:defRPr>
            </a:lvl2pPr>
            <a:lvl3pPr marL="914217" indent="0">
              <a:buNone/>
              <a:defRPr sz="1800">
                <a:solidFill>
                  <a:schemeClr val="tx1">
                    <a:tint val="75000"/>
                  </a:schemeClr>
                </a:solidFill>
              </a:defRPr>
            </a:lvl3pPr>
            <a:lvl4pPr marL="1371326" indent="0">
              <a:buNone/>
              <a:defRPr sz="1600">
                <a:solidFill>
                  <a:schemeClr val="tx1">
                    <a:tint val="75000"/>
                  </a:schemeClr>
                </a:solidFill>
              </a:defRPr>
            </a:lvl4pPr>
            <a:lvl5pPr marL="1828434" indent="0">
              <a:buNone/>
              <a:defRPr sz="1600">
                <a:solidFill>
                  <a:schemeClr val="tx1">
                    <a:tint val="75000"/>
                  </a:schemeClr>
                </a:solidFill>
              </a:defRPr>
            </a:lvl5pPr>
            <a:lvl6pPr marL="2285543" indent="0">
              <a:buNone/>
              <a:defRPr sz="1600">
                <a:solidFill>
                  <a:schemeClr val="tx1">
                    <a:tint val="75000"/>
                  </a:schemeClr>
                </a:solidFill>
              </a:defRPr>
            </a:lvl6pPr>
            <a:lvl7pPr marL="2742651" indent="0">
              <a:buNone/>
              <a:defRPr sz="1600">
                <a:solidFill>
                  <a:schemeClr val="tx1">
                    <a:tint val="75000"/>
                  </a:schemeClr>
                </a:solidFill>
              </a:defRPr>
            </a:lvl7pPr>
            <a:lvl8pPr marL="3199760" indent="0">
              <a:buNone/>
              <a:defRPr sz="1600">
                <a:solidFill>
                  <a:schemeClr val="tx1">
                    <a:tint val="75000"/>
                  </a:schemeClr>
                </a:solidFill>
              </a:defRPr>
            </a:lvl8pPr>
            <a:lvl9pPr marL="3656868"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42652126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8848873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09" indent="0">
              <a:buNone/>
              <a:defRPr sz="2000" b="1"/>
            </a:lvl2pPr>
            <a:lvl3pPr marL="914217" indent="0">
              <a:buNone/>
              <a:defRPr sz="1800" b="1"/>
            </a:lvl3pPr>
            <a:lvl4pPr marL="1371326" indent="0">
              <a:buNone/>
              <a:defRPr sz="1600" b="1"/>
            </a:lvl4pPr>
            <a:lvl5pPr marL="1828434" indent="0">
              <a:buNone/>
              <a:defRPr sz="1600" b="1"/>
            </a:lvl5pPr>
            <a:lvl6pPr marL="2285543" indent="0">
              <a:buNone/>
              <a:defRPr sz="1600" b="1"/>
            </a:lvl6pPr>
            <a:lvl7pPr marL="2742651" indent="0">
              <a:buNone/>
              <a:defRPr sz="1600" b="1"/>
            </a:lvl7pPr>
            <a:lvl8pPr marL="3199760" indent="0">
              <a:buNone/>
              <a:defRPr sz="1600" b="1"/>
            </a:lvl8pPr>
            <a:lvl9pPr marL="3656868"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109" indent="0">
              <a:buNone/>
              <a:defRPr sz="2000" b="1"/>
            </a:lvl2pPr>
            <a:lvl3pPr marL="914217" indent="0">
              <a:buNone/>
              <a:defRPr sz="1800" b="1"/>
            </a:lvl3pPr>
            <a:lvl4pPr marL="1371326" indent="0">
              <a:buNone/>
              <a:defRPr sz="1600" b="1"/>
            </a:lvl4pPr>
            <a:lvl5pPr marL="1828434" indent="0">
              <a:buNone/>
              <a:defRPr sz="1600" b="1"/>
            </a:lvl5pPr>
            <a:lvl6pPr marL="2285543" indent="0">
              <a:buNone/>
              <a:defRPr sz="1600" b="1"/>
            </a:lvl6pPr>
            <a:lvl7pPr marL="2742651" indent="0">
              <a:buNone/>
              <a:defRPr sz="1600" b="1"/>
            </a:lvl7pPr>
            <a:lvl8pPr marL="3199760" indent="0">
              <a:buNone/>
              <a:defRPr sz="1600" b="1"/>
            </a:lvl8pPr>
            <a:lvl9pPr marL="3656868"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096592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287622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93875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199"/>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199"/>
            </a:lvl1pPr>
            <a:lvl2pPr>
              <a:defRPr sz="2799"/>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109" indent="0">
              <a:buNone/>
              <a:defRPr sz="1400"/>
            </a:lvl2pPr>
            <a:lvl3pPr marL="914217" indent="0">
              <a:buNone/>
              <a:defRPr sz="1200"/>
            </a:lvl3pPr>
            <a:lvl4pPr marL="1371326" indent="0">
              <a:buNone/>
              <a:defRPr sz="1000"/>
            </a:lvl4pPr>
            <a:lvl5pPr marL="1828434" indent="0">
              <a:buNone/>
              <a:defRPr sz="1000"/>
            </a:lvl5pPr>
            <a:lvl6pPr marL="2285543" indent="0">
              <a:buNone/>
              <a:defRPr sz="1000"/>
            </a:lvl6pPr>
            <a:lvl7pPr marL="2742651" indent="0">
              <a:buNone/>
              <a:defRPr sz="1000"/>
            </a:lvl7pPr>
            <a:lvl8pPr marL="3199760" indent="0">
              <a:buNone/>
              <a:defRPr sz="1000"/>
            </a:lvl8pPr>
            <a:lvl9pPr marL="3656868" indent="0">
              <a:buNone/>
              <a:defRPr sz="1000"/>
            </a:lvl9pPr>
          </a:lstStyle>
          <a:p>
            <a:pPr lvl="0"/>
            <a:r>
              <a:rPr lang="en-US"/>
              <a:t>Edit Master text styles</a:t>
            </a:r>
          </a:p>
        </p:txBody>
      </p:sp>
    </p:spTree>
    <p:extLst>
      <p:ext uri="{BB962C8B-B14F-4D97-AF65-F5344CB8AC3E}">
        <p14:creationId xmlns:p14="http://schemas.microsoft.com/office/powerpoint/2010/main" val="208986273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199"/>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199"/>
            </a:lvl1pPr>
            <a:lvl2pPr marL="457109" indent="0">
              <a:buNone/>
              <a:defRPr sz="2799"/>
            </a:lvl2pPr>
            <a:lvl3pPr marL="914217" indent="0">
              <a:buNone/>
              <a:defRPr sz="2400"/>
            </a:lvl3pPr>
            <a:lvl4pPr marL="1371326" indent="0">
              <a:buNone/>
              <a:defRPr sz="2000"/>
            </a:lvl4pPr>
            <a:lvl5pPr marL="1828434" indent="0">
              <a:buNone/>
              <a:defRPr sz="2000"/>
            </a:lvl5pPr>
            <a:lvl6pPr marL="2285543" indent="0">
              <a:buNone/>
              <a:defRPr sz="2000"/>
            </a:lvl6pPr>
            <a:lvl7pPr marL="2742651" indent="0">
              <a:buNone/>
              <a:defRPr sz="2000"/>
            </a:lvl7pPr>
            <a:lvl8pPr marL="3199760" indent="0">
              <a:buNone/>
              <a:defRPr sz="2000"/>
            </a:lvl8pPr>
            <a:lvl9pPr marL="3656868" indent="0">
              <a:buNone/>
              <a:defRPr sz="2000"/>
            </a:lvl9pPr>
          </a:lstStyle>
          <a:p>
            <a:endParaRPr lang="en-US"/>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109" indent="0">
              <a:buNone/>
              <a:defRPr sz="1400"/>
            </a:lvl2pPr>
            <a:lvl3pPr marL="914217" indent="0">
              <a:buNone/>
              <a:defRPr sz="1200"/>
            </a:lvl3pPr>
            <a:lvl4pPr marL="1371326" indent="0">
              <a:buNone/>
              <a:defRPr sz="1000"/>
            </a:lvl4pPr>
            <a:lvl5pPr marL="1828434" indent="0">
              <a:buNone/>
              <a:defRPr sz="1000"/>
            </a:lvl5pPr>
            <a:lvl6pPr marL="2285543" indent="0">
              <a:buNone/>
              <a:defRPr sz="1000"/>
            </a:lvl6pPr>
            <a:lvl7pPr marL="2742651" indent="0">
              <a:buNone/>
              <a:defRPr sz="1000"/>
            </a:lvl7pPr>
            <a:lvl8pPr marL="3199760" indent="0">
              <a:buNone/>
              <a:defRPr sz="1000"/>
            </a:lvl8pPr>
            <a:lvl9pPr marL="3656868" indent="0">
              <a:buNone/>
              <a:defRPr sz="1000"/>
            </a:lvl9pPr>
          </a:lstStyle>
          <a:p>
            <a:pPr lvl="0"/>
            <a:r>
              <a:rPr lang="en-US"/>
              <a:t>Edit Master text styles</a:t>
            </a:r>
          </a:p>
        </p:txBody>
      </p:sp>
    </p:spTree>
    <p:extLst>
      <p:ext uri="{BB962C8B-B14F-4D97-AF65-F5344CB8AC3E}">
        <p14:creationId xmlns:p14="http://schemas.microsoft.com/office/powerpoint/2010/main" val="34215516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5448858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8105528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cSld name="1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3174" y="2671462"/>
            <a:ext cx="7415833" cy="2286000"/>
          </a:xfrm>
        </p:spPr>
        <p:txBody>
          <a:bodyPr anchor="ctr" anchorCtr="0"/>
          <a:lstStyle>
            <a:lvl1pPr algn="l">
              <a:lnSpc>
                <a:spcPct val="100000"/>
              </a:lnSpc>
              <a:defRPr sz="5999" b="1"/>
            </a:lvl1pPr>
          </a:lstStyle>
          <a:p>
            <a:r>
              <a:rPr lang="en-US" dirty="0"/>
              <a:t>Click to edit Master title style</a:t>
            </a:r>
          </a:p>
        </p:txBody>
      </p:sp>
      <p:sp>
        <p:nvSpPr>
          <p:cNvPr id="3" name="Subtitle 2"/>
          <p:cNvSpPr>
            <a:spLocks noGrp="1"/>
          </p:cNvSpPr>
          <p:nvPr>
            <p:ph type="subTitle" idx="1"/>
          </p:nvPr>
        </p:nvSpPr>
        <p:spPr>
          <a:xfrm>
            <a:off x="453174" y="1093620"/>
            <a:ext cx="7415834" cy="765175"/>
          </a:xfrm>
        </p:spPr>
        <p:txBody>
          <a:bodyPr numCol="1" anchor="b">
            <a:noAutofit/>
          </a:bodyPr>
          <a:lstStyle>
            <a:lvl1pPr marL="0" indent="0" algn="l" fontAlgn="b">
              <a:lnSpc>
                <a:spcPct val="114000"/>
              </a:lnSpc>
              <a:buNone/>
              <a:defRPr sz="3599"/>
            </a:lvl1pPr>
            <a:lvl2pPr marL="339983" indent="0" algn="ctr">
              <a:buNone/>
              <a:defRPr sz="1487"/>
            </a:lvl2pPr>
            <a:lvl3pPr marL="679965" indent="0" algn="ctr">
              <a:buNone/>
              <a:defRPr sz="1338"/>
            </a:lvl3pPr>
            <a:lvl4pPr marL="1019948" indent="0" algn="ctr">
              <a:buNone/>
              <a:defRPr sz="1190"/>
            </a:lvl4pPr>
            <a:lvl5pPr marL="1359931" indent="0" algn="ctr">
              <a:buNone/>
              <a:defRPr sz="1190"/>
            </a:lvl5pPr>
            <a:lvl6pPr marL="1699914" indent="0" algn="ctr">
              <a:buNone/>
              <a:defRPr sz="1190"/>
            </a:lvl6pPr>
            <a:lvl7pPr marL="2039897" indent="0" algn="ctr">
              <a:buNone/>
              <a:defRPr sz="1190"/>
            </a:lvl7pPr>
            <a:lvl8pPr marL="2379879" indent="0" algn="ctr">
              <a:buNone/>
              <a:defRPr sz="1190"/>
            </a:lvl8pPr>
            <a:lvl9pPr marL="2719862" indent="0" algn="ctr">
              <a:buNone/>
              <a:defRPr sz="1190"/>
            </a:lvl9pPr>
          </a:lstStyle>
          <a:p>
            <a:r>
              <a:rPr lang="en-US" dirty="0"/>
              <a:t>Click to edit Master subtitle style</a:t>
            </a:r>
          </a:p>
        </p:txBody>
      </p:sp>
      <p:cxnSp>
        <p:nvCxnSpPr>
          <p:cNvPr id="6" name="Straight Connector 5"/>
          <p:cNvCxnSpPr/>
          <p:nvPr/>
        </p:nvCxnSpPr>
        <p:spPr>
          <a:xfrm>
            <a:off x="453172" y="5022057"/>
            <a:ext cx="11276925"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Content Placeholder 2"/>
          <p:cNvSpPr>
            <a:spLocks noGrp="1"/>
          </p:cNvSpPr>
          <p:nvPr>
            <p:ph sz="half" idx="10"/>
          </p:nvPr>
        </p:nvSpPr>
        <p:spPr>
          <a:xfrm>
            <a:off x="1726849" y="5484813"/>
            <a:ext cx="5481114" cy="882396"/>
          </a:xfrm>
        </p:spPr>
        <p:txBody>
          <a:bodyPr numCol="1">
            <a:noAutofit/>
          </a:bodyPr>
          <a:lstStyle>
            <a:lvl1pPr marL="0" indent="0">
              <a:lnSpc>
                <a:spcPct val="114000"/>
              </a:lnSpc>
              <a:spcBef>
                <a:spcPts val="0"/>
              </a:spcBef>
              <a:buFontTx/>
              <a:buNone/>
              <a:defRPr sz="2000"/>
            </a:lvl1pPr>
            <a:lvl2pPr marL="0" indent="0">
              <a:lnSpc>
                <a:spcPts val="2100"/>
              </a:lnSpc>
              <a:spcBef>
                <a:spcPts val="0"/>
              </a:spcBef>
              <a:buFontTx/>
              <a:buNone/>
              <a:defRPr sz="1500"/>
            </a:lvl2pPr>
            <a:lvl3pPr marL="0" indent="0">
              <a:lnSpc>
                <a:spcPts val="2100"/>
              </a:lnSpc>
              <a:spcBef>
                <a:spcPts val="0"/>
              </a:spcBef>
              <a:buFontTx/>
              <a:buNone/>
              <a:defRPr sz="1500"/>
            </a:lvl3pPr>
            <a:lvl4pPr marL="0" indent="0">
              <a:lnSpc>
                <a:spcPts val="2100"/>
              </a:lnSpc>
              <a:spcBef>
                <a:spcPts val="0"/>
              </a:spcBef>
              <a:buFontTx/>
              <a:buNone/>
              <a:defRPr sz="1500"/>
            </a:lvl4pPr>
            <a:lvl5pPr marL="0" indent="0">
              <a:lnSpc>
                <a:spcPts val="2100"/>
              </a:lnSpc>
              <a:spcBef>
                <a:spcPts val="0"/>
              </a:spcBef>
              <a:buFontTx/>
              <a:buNone/>
              <a:defRPr sz="1500"/>
            </a:lvl5pPr>
          </a:lstStyle>
          <a:p>
            <a:pPr lvl="0"/>
            <a:r>
              <a:rPr lang="en-US" dirty="0"/>
              <a:t>Click to edit Master text styles</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467" y="5554290"/>
            <a:ext cx="836179" cy="735665"/>
          </a:xfrm>
          <a:prstGeom prst="rect">
            <a:avLst/>
          </a:prstGeom>
        </p:spPr>
      </p:pic>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467" y="5554290"/>
            <a:ext cx="836179" cy="735665"/>
          </a:xfrm>
          <a:prstGeom prst="rect">
            <a:avLst/>
          </a:prstGeom>
        </p:spPr>
      </p:pic>
      <p:pic>
        <p:nvPicPr>
          <p:cNvPr id="12" name="Picture 11">
            <a:extLst>
              <a:ext uri="{FF2B5EF4-FFF2-40B4-BE49-F238E27FC236}">
                <a16:creationId xmlns:a16="http://schemas.microsoft.com/office/drawing/2014/main" id="{2E2FCC35-9BBF-46A1-A54C-987AFED15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81478" y="3032678"/>
            <a:ext cx="3558346" cy="3007275"/>
          </a:xfrm>
          <a:prstGeom prst="rect">
            <a:avLst/>
          </a:prstGeom>
        </p:spPr>
      </p:pic>
      <p:pic>
        <p:nvPicPr>
          <p:cNvPr id="13" name="Picture 12">
            <a:extLst>
              <a:ext uri="{FF2B5EF4-FFF2-40B4-BE49-F238E27FC236}">
                <a16:creationId xmlns:a16="http://schemas.microsoft.com/office/drawing/2014/main" id="{04277C68-6DC7-4F56-B6ED-067FE9EA7450}"/>
              </a:ext>
            </a:extLst>
          </p:cNvPr>
          <p:cNvPicPr>
            <a:picLocks noChangeAspect="1"/>
          </p:cNvPicPr>
          <p:nvPr userDrawn="1"/>
        </p:nvPicPr>
        <p:blipFill rotWithShape="1">
          <a:blip r:embed="rId4"/>
          <a:srcRect l="15321" r="14109"/>
          <a:stretch/>
        </p:blipFill>
        <p:spPr>
          <a:xfrm>
            <a:off x="8181478" y="1309956"/>
            <a:ext cx="3548620" cy="1898650"/>
          </a:xfrm>
          <a:prstGeom prst="rect">
            <a:avLst/>
          </a:prstGeom>
        </p:spPr>
      </p:pic>
    </p:spTree>
    <p:extLst>
      <p:ext uri="{BB962C8B-B14F-4D97-AF65-F5344CB8AC3E}">
        <p14:creationId xmlns:p14="http://schemas.microsoft.com/office/powerpoint/2010/main" val="73843422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preserve="1" userDrawn="1">
  <p:cSld name="Title Only">
    <p:spTree>
      <p:nvGrpSpPr>
        <p:cNvPr id="1" name=""/>
        <p:cNvGrpSpPr/>
        <p:nvPr/>
      </p:nvGrpSpPr>
      <p:grpSpPr bwMode="auto">
        <a:xfrm>
          <a:off x="0" y="0"/>
          <a:ext cx="0" cy="0"/>
          <a:chOff x="0" y="0"/>
          <a:chExt cx="0" cy="0"/>
        </a:xfrm>
      </p:grpSpPr>
      <p:sp>
        <p:nvSpPr>
          <p:cNvPr id="4" name="Title 9"/>
          <p:cNvSpPr>
            <a:spLocks noGrp="1"/>
          </p:cNvSpPr>
          <p:nvPr>
            <p:ph type="title"/>
          </p:nvPr>
        </p:nvSpPr>
        <p:spPr bwMode="auto">
          <a:xfrm>
            <a:off x="453174" y="382193"/>
            <a:ext cx="11276925" cy="379807"/>
          </a:xfrm>
        </p:spPr>
        <p:txBody>
          <a:bodyPr/>
          <a:lstStyle>
            <a:lvl1pPr>
              <a:lnSpc>
                <a:spcPts val="2400"/>
              </a:lnSpc>
              <a:defRPr sz="2400"/>
            </a:lvl1pPr>
          </a:lstStyle>
          <a:p>
            <a:pPr>
              <a:defRPr/>
            </a:pPr>
            <a:r>
              <a:rPr lang="en-US"/>
              <a:t>Click to edit Master title style</a:t>
            </a:r>
          </a:p>
        </p:txBody>
      </p:sp>
      <p:cxnSp>
        <p:nvCxnSpPr>
          <p:cNvPr id="5" name="Straight Connector 11"/>
          <p:cNvCxnSpPr>
            <a:cxnSpLocks/>
          </p:cNvCxnSpPr>
          <p:nvPr/>
        </p:nvCxnSpPr>
        <p:spPr bwMode="auto">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Slide Number Placeholder 1"/>
          <p:cNvSpPr>
            <a:spLocks noGrp="1"/>
          </p:cNvSpPr>
          <p:nvPr>
            <p:ph type="sldNum" sz="quarter" idx="10"/>
          </p:nvPr>
        </p:nvSpPr>
        <p:spPr bwMode="auto"/>
        <p:txBody>
          <a:bodyPr/>
          <a:lstStyle/>
          <a:p>
            <a:pPr>
              <a:defRPr/>
            </a:pPr>
            <a:fld id="{3B84E91D-5E50-CA47-AE58-EB3F18DE5D50}" type="slidenum">
              <a:t>‹#›</a:t>
            </a:fld>
            <a:endParaRPr lang="en-US"/>
          </a:p>
        </p:txBody>
      </p:sp>
    </p:spTree>
    <p:extLst>
      <p:ext uri="{BB962C8B-B14F-4D97-AF65-F5344CB8AC3E}">
        <p14:creationId xmlns:p14="http://schemas.microsoft.com/office/powerpoint/2010/main" val="898159373"/>
      </p:ext>
    </p:extLst>
  </p:cSld>
  <p:clrMapOvr>
    <a:masterClrMapping/>
  </p:clrMapOvr>
  <p:hf/>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Half Column Bullets">
    <p:spTree>
      <p:nvGrpSpPr>
        <p:cNvPr id="1" name=""/>
        <p:cNvGrpSpPr/>
        <p:nvPr/>
      </p:nvGrpSpPr>
      <p:grpSpPr>
        <a:xfrm>
          <a:off x="0" y="0"/>
          <a:ext cx="0" cy="0"/>
          <a:chOff x="0" y="0"/>
          <a:chExt cx="0" cy="0"/>
        </a:xfrm>
      </p:grpSpPr>
      <p:cxnSp>
        <p:nvCxnSpPr>
          <p:cNvPr id="15" name="Straight Connector 14"/>
          <p:cNvCxnSpPr/>
          <p:nvPr/>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0"/>
          </p:nvPr>
        </p:nvSpPr>
        <p:spPr>
          <a:xfrm>
            <a:off x="8984874" y="6173788"/>
            <a:ext cx="2743636" cy="365125"/>
          </a:xfrm>
          <a:prstGeom prst="rect">
            <a:avLst/>
          </a:prstGeom>
        </p:spPr>
        <p:txBody>
          <a:bodyPr/>
          <a:lstStyle>
            <a:lvl1pPr>
              <a:defRPr>
                <a:latin typeface="+mn-lt"/>
              </a:defRPr>
            </a:lvl1pPr>
          </a:lstStyle>
          <a:p>
            <a:pPr>
              <a:buSzPct val="25000"/>
            </a:pPr>
            <a:fld id="{00000000-1234-1234-1234-123412341234}" type="slidenum">
              <a:rPr lang="en-US" sz="1200" smtClean="0">
                <a:solidFill>
                  <a:srgbClr val="888888"/>
                </a:solidFill>
                <a:ea typeface="Calibri"/>
                <a:cs typeface="Calibri"/>
                <a:sym typeface="Calibri"/>
              </a:rPr>
              <a:pPr>
                <a:buSzPct val="25000"/>
              </a:pPr>
              <a:t>‹#›</a:t>
            </a:fld>
            <a:endParaRPr lang="en-US" sz="1200">
              <a:solidFill>
                <a:srgbClr val="888888"/>
              </a:solidFill>
              <a:ea typeface="Calibri"/>
              <a:cs typeface="Calibri"/>
              <a:sym typeface="Calibri"/>
            </a:endParaRPr>
          </a:p>
        </p:txBody>
      </p:sp>
      <p:sp>
        <p:nvSpPr>
          <p:cNvPr id="4" name="Text Placeholder 3"/>
          <p:cNvSpPr>
            <a:spLocks noGrp="1"/>
          </p:cNvSpPr>
          <p:nvPr>
            <p:ph type="body" sz="quarter" idx="11"/>
          </p:nvPr>
        </p:nvSpPr>
        <p:spPr>
          <a:xfrm>
            <a:off x="478149" y="1220087"/>
            <a:ext cx="5457534" cy="464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2"/>
          <p:cNvSpPr>
            <a:spLocks noGrp="1"/>
          </p:cNvSpPr>
          <p:nvPr>
            <p:ph type="title"/>
          </p:nvPr>
        </p:nvSpPr>
        <p:spPr/>
        <p:txBody>
          <a:bodyPr/>
          <a:lstStyle/>
          <a:p>
            <a:r>
              <a:rPr lang="en-US"/>
              <a:t>Click to edit Master title style</a:t>
            </a:r>
          </a:p>
        </p:txBody>
      </p:sp>
      <p:sp>
        <p:nvSpPr>
          <p:cNvPr id="7" name="Text Placeholder 6"/>
          <p:cNvSpPr>
            <a:spLocks noGrp="1"/>
          </p:cNvSpPr>
          <p:nvPr>
            <p:ph type="body" sz="quarter" idx="12"/>
          </p:nvPr>
        </p:nvSpPr>
        <p:spPr>
          <a:xfrm>
            <a:off x="0" y="5685372"/>
            <a:ext cx="12192000" cy="1172629"/>
          </a:xfrm>
          <a:solidFill>
            <a:schemeClr val="tx1"/>
          </a:solidFill>
        </p:spPr>
        <p:txBody>
          <a:bodyPr lIns="914400" tIns="457200" rIns="914400" bIns="457200" anchor="b" anchorCtr="0">
            <a:spAutoFit/>
          </a:bodyPr>
          <a:lstStyle>
            <a:lvl1pPr marL="0" indent="0" algn="ctr">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354174954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Half Column Number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984874" y="6173788"/>
            <a:ext cx="2743636" cy="365125"/>
          </a:xfrm>
          <a:prstGeom prst="rect">
            <a:avLst/>
          </a:prstGeom>
        </p:spPr>
        <p:txBody>
          <a:bodyPr/>
          <a:lstStyle/>
          <a:p>
            <a:pPr>
              <a:buSzPct val="25000"/>
            </a:pPr>
            <a:fld id="{00000000-1234-1234-1234-123412341234}" type="slidenum">
              <a:rPr lang="en-US" sz="1200" smtClean="0">
                <a:solidFill>
                  <a:srgbClr val="888888"/>
                </a:solidFill>
                <a:ea typeface="Calibri"/>
                <a:cs typeface="Calibri"/>
                <a:sym typeface="Calibri"/>
              </a:rPr>
              <a:pPr>
                <a:buSzPct val="25000"/>
              </a:pPr>
              <a:t>‹#›</a:t>
            </a:fld>
            <a:endParaRPr lang="en-US" sz="1200">
              <a:solidFill>
                <a:srgbClr val="888888"/>
              </a:solidFill>
              <a:ea typeface="Calibri"/>
              <a:cs typeface="Calibri"/>
              <a:sym typeface="Calibri"/>
            </a:endParaRPr>
          </a:p>
        </p:txBody>
      </p:sp>
      <p:sp>
        <p:nvSpPr>
          <p:cNvPr id="4" name="Text Placeholder 3"/>
          <p:cNvSpPr>
            <a:spLocks noGrp="1"/>
          </p:cNvSpPr>
          <p:nvPr>
            <p:ph type="body" sz="quarter" idx="11"/>
          </p:nvPr>
        </p:nvSpPr>
        <p:spPr>
          <a:xfrm>
            <a:off x="478149" y="1220087"/>
            <a:ext cx="5457534" cy="4798125"/>
          </a:xfrm>
        </p:spPr>
        <p:txBody>
          <a:bodyPr/>
          <a:lstStyle>
            <a:lvl1pPr marL="457109" indent="-457109">
              <a:buSzPct val="100000"/>
              <a:buFont typeface="+mj-lt"/>
              <a:buAutoNum type="arabicPeriod"/>
              <a:defRPr/>
            </a:lvl1pPr>
            <a:lvl2pPr marL="914217" indent="-457109">
              <a:buSzPct val="100000"/>
              <a:buFont typeface="+mj-lt"/>
              <a:buAutoNum type="alphaUcPeriod"/>
              <a:defRPr/>
            </a:lvl2pPr>
            <a:lvl3pPr marL="1371326" indent="-457109">
              <a:buFont typeface="+mj-lt"/>
              <a:buAutoNum type="romanLcPeriod"/>
              <a:defRPr/>
            </a:lvl3pPr>
            <a:lvl4pPr marL="1828434" indent="-457109">
              <a:buSzPct val="100000"/>
              <a:buFont typeface="+mj-lt"/>
              <a:buAutoNum type="arabicPeriod"/>
              <a:defRPr/>
            </a:lvl4pPr>
            <a:lvl5pPr marL="2285543" indent="-457109">
              <a:buSzPct val="100000"/>
              <a:buFont typeface="+mj-lt"/>
              <a:buAutoNum type="alphaLcPerio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5" name="Straight Connector 4"/>
          <p:cNvCxnSpPr/>
          <p:nvPr userDrawn="1"/>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itle 9"/>
          <p:cNvSpPr>
            <a:spLocks noGrp="1"/>
          </p:cNvSpPr>
          <p:nvPr>
            <p:ph type="title"/>
          </p:nvPr>
        </p:nvSpPr>
        <p:spPr/>
        <p:txBody>
          <a:bodyPr/>
          <a:lstStyle/>
          <a:p>
            <a:r>
              <a:rPr lang="en-US"/>
              <a:t>Click to edit Master title style</a:t>
            </a:r>
          </a:p>
        </p:txBody>
      </p:sp>
      <p:sp>
        <p:nvSpPr>
          <p:cNvPr id="11" name="Text Placeholder 6"/>
          <p:cNvSpPr>
            <a:spLocks noGrp="1"/>
          </p:cNvSpPr>
          <p:nvPr>
            <p:ph type="body" sz="quarter" idx="12"/>
          </p:nvPr>
        </p:nvSpPr>
        <p:spPr>
          <a:xfrm>
            <a:off x="0" y="5685372"/>
            <a:ext cx="12192000" cy="1172629"/>
          </a:xfrm>
          <a:solidFill>
            <a:schemeClr val="tx1"/>
          </a:solidFill>
        </p:spPr>
        <p:txBody>
          <a:bodyPr lIns="914400" tIns="457200" rIns="914400" bIns="457200" anchor="b" anchorCtr="0">
            <a:spAutoFit/>
          </a:bodyPr>
          <a:lstStyle>
            <a:lvl1pPr marL="0" indent="0" algn="ctr">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18409673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Full Column Bullets">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3173" y="992981"/>
            <a:ext cx="11280362" cy="4861719"/>
          </a:xfrm>
        </p:spPr>
        <p:txBody>
          <a:bodyPr numCol="1">
            <a:noAutofit/>
          </a:bodyPr>
          <a:lstStyle>
            <a:lvl1pPr marL="457109" indent="-457109">
              <a:lnSpc>
                <a:spcPct val="114000"/>
              </a:lnSpc>
              <a:spcBef>
                <a:spcPts val="0"/>
              </a:spcBef>
              <a:buFont typeface="AppleSymbols" charset="0"/>
              <a:buChar char="⦿"/>
              <a:defRPr sz="2200"/>
            </a:lvl1pPr>
          </a:lstStyle>
          <a:p>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hoc in </a:t>
            </a:r>
            <a:r>
              <a:rPr lang="en-US" dirty="0" err="1"/>
              <a:t>eo</a:t>
            </a:r>
            <a:r>
              <a:rPr lang="en-US" dirty="0"/>
              <a:t> M. </a:t>
            </a:r>
            <a:r>
              <a:rPr lang="en-US" dirty="0" err="1"/>
              <a:t>Ut</a:t>
            </a:r>
            <a:r>
              <a:rPr lang="en-US" dirty="0"/>
              <a:t> </a:t>
            </a:r>
            <a:r>
              <a:rPr lang="en-US" dirty="0" err="1"/>
              <a:t>pulsi</a:t>
            </a:r>
            <a:r>
              <a:rPr lang="en-US" dirty="0"/>
              <a:t> </a:t>
            </a:r>
            <a:r>
              <a:rPr lang="en-US" dirty="0" err="1"/>
              <a:t>recurrant</a:t>
            </a:r>
            <a:r>
              <a:rPr lang="en-US" dirty="0"/>
              <a:t>? </a:t>
            </a:r>
            <a:r>
              <a:rPr lang="en-US" dirty="0" err="1"/>
              <a:t>Istam</a:t>
            </a:r>
            <a:r>
              <a:rPr lang="en-US" dirty="0"/>
              <a:t> </a:t>
            </a:r>
            <a:r>
              <a:rPr lang="en-US" dirty="0" err="1"/>
              <a:t>voluptatem</a:t>
            </a:r>
            <a:r>
              <a:rPr lang="en-US" dirty="0"/>
              <a:t>, </a:t>
            </a:r>
            <a:r>
              <a:rPr lang="en-US" dirty="0" err="1"/>
              <a:t>inquit</a:t>
            </a:r>
            <a:r>
              <a:rPr lang="en-US" dirty="0"/>
              <a:t>, Epicurus </a:t>
            </a:r>
            <a:r>
              <a:rPr lang="en-US" dirty="0" err="1"/>
              <a:t>ignorat</a:t>
            </a:r>
            <a:r>
              <a:rPr lang="en-US" dirty="0"/>
              <a:t>? An </a:t>
            </a:r>
            <a:r>
              <a:rPr lang="en-US" dirty="0" err="1"/>
              <a:t>eiusdem</a:t>
            </a:r>
            <a:r>
              <a:rPr lang="en-US" dirty="0"/>
              <a:t> </a:t>
            </a:r>
            <a:r>
              <a:rPr lang="en-US" dirty="0" err="1"/>
              <a:t>modi</a:t>
            </a:r>
            <a:r>
              <a:rPr lang="en-US" dirty="0"/>
              <a:t>?</a:t>
            </a:r>
          </a:p>
          <a:p>
            <a:r>
              <a:rPr lang="en-US" dirty="0"/>
              <a:t>Nos </a:t>
            </a:r>
            <a:r>
              <a:rPr lang="en-US" dirty="0" err="1"/>
              <a:t>commodius</a:t>
            </a:r>
            <a:r>
              <a:rPr lang="en-US" dirty="0"/>
              <a:t> </a:t>
            </a:r>
            <a:r>
              <a:rPr lang="en-US" dirty="0" err="1"/>
              <a:t>agimus</a:t>
            </a:r>
            <a:r>
              <a:rPr lang="en-US" dirty="0"/>
              <a:t>. </a:t>
            </a:r>
            <a:r>
              <a:rPr lang="en-US" dirty="0" err="1"/>
              <a:t>Eaedem</a:t>
            </a:r>
            <a:r>
              <a:rPr lang="en-US" dirty="0"/>
              <a:t> res </a:t>
            </a:r>
            <a:r>
              <a:rPr lang="en-US" dirty="0" err="1"/>
              <a:t>maneant</a:t>
            </a:r>
            <a:r>
              <a:rPr lang="en-US" dirty="0"/>
              <a:t> </a:t>
            </a:r>
            <a:r>
              <a:rPr lang="en-US" dirty="0" err="1"/>
              <a:t>alio</a:t>
            </a:r>
            <a:r>
              <a:rPr lang="en-US" dirty="0"/>
              <a:t> </a:t>
            </a:r>
            <a:r>
              <a:rPr lang="en-US" dirty="0" err="1"/>
              <a:t>modo</a:t>
            </a:r>
            <a:r>
              <a:rPr lang="en-US" dirty="0"/>
              <a:t>. </a:t>
            </a:r>
            <a:r>
              <a:rPr lang="en-US" dirty="0" err="1"/>
              <a:t>Avaritiamne</a:t>
            </a:r>
            <a:r>
              <a:rPr lang="en-US" dirty="0"/>
              <a:t> </a:t>
            </a:r>
            <a:r>
              <a:rPr lang="en-US" dirty="0" err="1"/>
              <a:t>minuis</a:t>
            </a:r>
            <a:r>
              <a:rPr lang="en-US" dirty="0"/>
              <a:t>? </a:t>
            </a:r>
            <a:r>
              <a:rPr lang="en-US" dirty="0" err="1"/>
              <a:t>Sed</a:t>
            </a:r>
            <a:r>
              <a:rPr lang="en-US" dirty="0"/>
              <a:t> </a:t>
            </a:r>
            <a:r>
              <a:rPr lang="en-US" dirty="0" err="1"/>
              <a:t>haec</a:t>
            </a:r>
            <a:r>
              <a:rPr lang="en-US" dirty="0"/>
              <a:t> in </a:t>
            </a:r>
            <a:r>
              <a:rPr lang="en-US" dirty="0" err="1"/>
              <a:t>pueris</a:t>
            </a:r>
            <a:r>
              <a:rPr lang="en-US" dirty="0"/>
              <a:t>; </a:t>
            </a:r>
          </a:p>
          <a:p>
            <a:r>
              <a:rPr lang="en-US" dirty="0" err="1"/>
              <a:t>Immo</a:t>
            </a:r>
            <a:r>
              <a:rPr lang="en-US" dirty="0"/>
              <a:t> </a:t>
            </a:r>
            <a:r>
              <a:rPr lang="en-US" dirty="0" err="1"/>
              <a:t>videri</a:t>
            </a:r>
            <a:r>
              <a:rPr lang="en-US" dirty="0"/>
              <a:t> </a:t>
            </a:r>
            <a:r>
              <a:rPr lang="en-US" dirty="0" err="1"/>
              <a:t>fortasse</a:t>
            </a:r>
            <a:r>
              <a:rPr lang="en-US" dirty="0"/>
              <a:t>.</a:t>
            </a:r>
          </a:p>
          <a:p>
            <a:r>
              <a:rPr lang="en-US" dirty="0"/>
              <a:t>Qui </a:t>
            </a:r>
            <a:r>
              <a:rPr lang="en-US" dirty="0" err="1"/>
              <a:t>autem</a:t>
            </a:r>
            <a:r>
              <a:rPr lang="en-US" dirty="0"/>
              <a:t> de </a:t>
            </a:r>
            <a:r>
              <a:rPr lang="en-US" dirty="0" err="1"/>
              <a:t>summo</a:t>
            </a:r>
            <a:r>
              <a:rPr lang="en-US" dirty="0"/>
              <a:t> bono </a:t>
            </a:r>
            <a:r>
              <a:rPr lang="en-US" dirty="0" err="1"/>
              <a:t>dissentit</a:t>
            </a:r>
            <a:r>
              <a:rPr lang="en-US" dirty="0"/>
              <a:t> de </a:t>
            </a:r>
            <a:r>
              <a:rPr lang="en-US" dirty="0" err="1"/>
              <a:t>tota</a:t>
            </a:r>
            <a:r>
              <a:rPr lang="en-US" dirty="0"/>
              <a:t> </a:t>
            </a:r>
            <a:r>
              <a:rPr lang="en-US" dirty="0" err="1"/>
              <a:t>philosophiae</a:t>
            </a:r>
            <a:r>
              <a:rPr lang="en-US" dirty="0"/>
              <a:t> </a:t>
            </a:r>
            <a:r>
              <a:rPr lang="en-US" dirty="0" err="1"/>
              <a:t>ratione</a:t>
            </a:r>
            <a:r>
              <a:rPr lang="en-US" dirty="0"/>
              <a:t> </a:t>
            </a:r>
            <a:r>
              <a:rPr lang="en-US" dirty="0" err="1"/>
              <a:t>dissentit</a:t>
            </a:r>
            <a:r>
              <a:rPr lang="en-US" dirty="0"/>
              <a:t>.</a:t>
            </a:r>
          </a:p>
          <a:p>
            <a:r>
              <a:rPr lang="en-US" dirty="0"/>
              <a:t>An </a:t>
            </a:r>
            <a:r>
              <a:rPr lang="en-US" dirty="0" err="1"/>
              <a:t>est</a:t>
            </a:r>
            <a:r>
              <a:rPr lang="en-US" dirty="0"/>
              <a:t> </a:t>
            </a:r>
            <a:r>
              <a:rPr lang="en-US" dirty="0" err="1"/>
              <a:t>aliquid</a:t>
            </a:r>
            <a:r>
              <a:rPr lang="en-US" dirty="0"/>
              <a:t> per se ipsum </a:t>
            </a:r>
            <a:r>
              <a:rPr lang="en-US" dirty="0" err="1"/>
              <a:t>flagitiosum</a:t>
            </a:r>
            <a:r>
              <a:rPr lang="en-US" dirty="0"/>
              <a:t>, </a:t>
            </a:r>
            <a:r>
              <a:rPr lang="en-US" dirty="0" err="1"/>
              <a:t>etiamsi</a:t>
            </a:r>
            <a:r>
              <a:rPr lang="en-US" dirty="0"/>
              <a:t> </a:t>
            </a:r>
            <a:r>
              <a:rPr lang="en-US" dirty="0" err="1"/>
              <a:t>nulla</a:t>
            </a:r>
            <a:r>
              <a:rPr lang="en-US" dirty="0"/>
              <a:t> </a:t>
            </a:r>
            <a:r>
              <a:rPr lang="en-US" dirty="0" err="1"/>
              <a:t>comitetur</a:t>
            </a:r>
            <a:r>
              <a:rPr lang="en-US" dirty="0"/>
              <a:t> </a:t>
            </a:r>
            <a:r>
              <a:rPr lang="en-US" dirty="0" err="1"/>
              <a:t>infamia</a:t>
            </a:r>
            <a:r>
              <a:rPr lang="en-US" dirty="0"/>
              <a:t>?</a:t>
            </a:r>
          </a:p>
          <a:p>
            <a:r>
              <a:rPr lang="en-US" dirty="0"/>
              <a:t>Cur </a:t>
            </a:r>
            <a:r>
              <a:rPr lang="en-US" dirty="0" err="1"/>
              <a:t>deinde</a:t>
            </a:r>
            <a:r>
              <a:rPr lang="en-US" dirty="0"/>
              <a:t> </a:t>
            </a:r>
            <a:r>
              <a:rPr lang="en-US" dirty="0" err="1"/>
              <a:t>Metrodori</a:t>
            </a:r>
            <a:r>
              <a:rPr lang="en-US" dirty="0"/>
              <a:t> </a:t>
            </a:r>
            <a:r>
              <a:rPr lang="en-US" dirty="0" err="1"/>
              <a:t>liberos</a:t>
            </a:r>
            <a:r>
              <a:rPr lang="en-US" dirty="0"/>
              <a:t> </a:t>
            </a:r>
            <a:r>
              <a:rPr lang="en-US" dirty="0" err="1"/>
              <a:t>commendas</a:t>
            </a:r>
            <a:r>
              <a:rPr lang="en-US" dirty="0"/>
              <a:t>?</a:t>
            </a:r>
          </a:p>
          <a:p>
            <a:r>
              <a:rPr lang="en-US" dirty="0"/>
              <a:t>Quid ergo?</a:t>
            </a:r>
          </a:p>
          <a:p>
            <a:r>
              <a:rPr lang="en-US" dirty="0" err="1"/>
              <a:t>Sed</a:t>
            </a:r>
            <a:r>
              <a:rPr lang="en-US" dirty="0"/>
              <a:t> </a:t>
            </a:r>
            <a:r>
              <a:rPr lang="en-US" dirty="0" err="1"/>
              <a:t>fortuna</a:t>
            </a:r>
            <a:r>
              <a:rPr lang="en-US" dirty="0"/>
              <a:t> </a:t>
            </a:r>
            <a:r>
              <a:rPr lang="en-US" dirty="0" err="1"/>
              <a:t>fortis</a:t>
            </a:r>
            <a:r>
              <a:rPr lang="en-US" dirty="0"/>
              <a:t>; Quid, quod res alia </a:t>
            </a:r>
            <a:r>
              <a:rPr lang="en-US" dirty="0" err="1"/>
              <a:t>tota</a:t>
            </a:r>
            <a:r>
              <a:rPr lang="en-US" dirty="0"/>
              <a:t> </a:t>
            </a:r>
            <a:r>
              <a:rPr lang="en-US" dirty="0" err="1"/>
              <a:t>est</a:t>
            </a:r>
            <a:r>
              <a:rPr lang="en-US" dirty="0"/>
              <a:t>? </a:t>
            </a:r>
            <a:r>
              <a:rPr lang="en-US" dirty="0" err="1"/>
              <a:t>Respondeat</a:t>
            </a:r>
            <a:r>
              <a:rPr lang="en-US" dirty="0"/>
              <a:t> </a:t>
            </a:r>
            <a:r>
              <a:rPr lang="en-US" dirty="0" err="1"/>
              <a:t>totidem</a:t>
            </a:r>
            <a:r>
              <a:rPr lang="en-US" dirty="0"/>
              <a:t> </a:t>
            </a:r>
            <a:r>
              <a:rPr lang="en-US" dirty="0" err="1"/>
              <a:t>verbis</a:t>
            </a:r>
            <a:r>
              <a:rPr lang="en-US" dirty="0"/>
              <a:t>. </a:t>
            </a:r>
            <a:r>
              <a:rPr lang="en-US" dirty="0" err="1"/>
              <a:t>Sed</a:t>
            </a:r>
            <a:r>
              <a:rPr lang="en-US" dirty="0"/>
              <a:t> </a:t>
            </a:r>
            <a:r>
              <a:rPr lang="en-US" dirty="0" err="1"/>
              <a:t>haec</a:t>
            </a:r>
            <a:r>
              <a:rPr lang="en-US" dirty="0"/>
              <a:t> </a:t>
            </a:r>
            <a:r>
              <a:rPr lang="en-US" dirty="0" err="1"/>
              <a:t>omittamus</a:t>
            </a:r>
            <a:r>
              <a:rPr lang="en-US" dirty="0"/>
              <a:t>; Ratio </a:t>
            </a:r>
            <a:r>
              <a:rPr lang="en-US" dirty="0" err="1"/>
              <a:t>quidem</a:t>
            </a:r>
            <a:r>
              <a:rPr lang="en-US" dirty="0"/>
              <a:t> </a:t>
            </a:r>
            <a:r>
              <a:rPr lang="en-US" dirty="0" err="1"/>
              <a:t>vestra</a:t>
            </a:r>
            <a:r>
              <a:rPr lang="en-US" dirty="0"/>
              <a:t> sic </a:t>
            </a:r>
            <a:r>
              <a:rPr lang="en-US" dirty="0" err="1"/>
              <a:t>cogit</a:t>
            </a:r>
            <a:r>
              <a:rPr lang="en-US" dirty="0"/>
              <a:t>. </a:t>
            </a:r>
            <a:r>
              <a:rPr lang="en-US" dirty="0" err="1"/>
              <a:t>Ita</a:t>
            </a:r>
            <a:r>
              <a:rPr lang="en-US" dirty="0"/>
              <a:t> fit cum </a:t>
            </a:r>
            <a:r>
              <a:rPr lang="en-US" dirty="0" err="1"/>
              <a:t>gravior</a:t>
            </a:r>
            <a:r>
              <a:rPr lang="en-US" dirty="0"/>
              <a:t>, tum </a:t>
            </a:r>
            <a:r>
              <a:rPr lang="en-US" dirty="0" err="1"/>
              <a:t>etiam</a:t>
            </a:r>
            <a:r>
              <a:rPr lang="en-US" dirty="0"/>
              <a:t> </a:t>
            </a:r>
            <a:r>
              <a:rPr lang="en-US" dirty="0" err="1"/>
              <a:t>splendidior</a:t>
            </a:r>
            <a:r>
              <a:rPr lang="en-US" dirty="0"/>
              <a:t>.</a:t>
            </a:r>
          </a:p>
        </p:txBody>
      </p:sp>
      <p:cxnSp>
        <p:nvCxnSpPr>
          <p:cNvPr id="16" name="Straight Connector 15"/>
          <p:cNvCxnSpPr/>
          <p:nvPr/>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0"/>
          </p:nvPr>
        </p:nvSpPr>
        <p:spPr>
          <a:xfrm>
            <a:off x="8984874" y="6173788"/>
            <a:ext cx="2743636" cy="365125"/>
          </a:xfrm>
          <a:prstGeom prst="rect">
            <a:avLst/>
          </a:prstGeom>
        </p:spPr>
        <p:txBody>
          <a:bodyPr/>
          <a:lstStyle>
            <a:lvl1pPr>
              <a:defRPr>
                <a:latin typeface="+mn-lt"/>
              </a:defRPr>
            </a:lvl1pPr>
          </a:lstStyle>
          <a:p>
            <a:pPr>
              <a:buSzPct val="25000"/>
            </a:pPr>
            <a:fld id="{00000000-1234-1234-1234-123412341234}" type="slidenum">
              <a:rPr lang="en-US" sz="1200" smtClean="0">
                <a:solidFill>
                  <a:srgbClr val="888888"/>
                </a:solidFill>
                <a:ea typeface="Calibri"/>
                <a:cs typeface="Calibri"/>
                <a:sym typeface="Calibri"/>
              </a:rPr>
              <a:pPr>
                <a:buSzPct val="25000"/>
              </a:pPr>
              <a:t>‹#›</a:t>
            </a:fld>
            <a:endParaRPr lang="en-US" sz="1200">
              <a:solidFill>
                <a:srgbClr val="888888"/>
              </a:solidFill>
              <a:ea typeface="Calibri"/>
              <a:cs typeface="Calibri"/>
              <a:sym typeface="Calibri"/>
            </a:endParaRPr>
          </a:p>
        </p:txBody>
      </p:sp>
      <p:sp>
        <p:nvSpPr>
          <p:cNvPr id="4" name="Title 3"/>
          <p:cNvSpPr>
            <a:spLocks noGrp="1"/>
          </p:cNvSpPr>
          <p:nvPr>
            <p:ph type="title"/>
          </p:nvPr>
        </p:nvSpPr>
        <p:spPr/>
        <p:txBody>
          <a:bodyPr/>
          <a:lstStyle/>
          <a:p>
            <a:r>
              <a:rPr lang="en-US"/>
              <a:t>Click to edit Master title style</a:t>
            </a:r>
          </a:p>
        </p:txBody>
      </p:sp>
      <p:sp>
        <p:nvSpPr>
          <p:cNvPr id="7" name="Text Placeholder 6"/>
          <p:cNvSpPr>
            <a:spLocks noGrp="1"/>
          </p:cNvSpPr>
          <p:nvPr>
            <p:ph type="body" sz="quarter" idx="12"/>
          </p:nvPr>
        </p:nvSpPr>
        <p:spPr>
          <a:xfrm>
            <a:off x="0" y="5685372"/>
            <a:ext cx="12192000" cy="1172629"/>
          </a:xfrm>
          <a:solidFill>
            <a:schemeClr val="tx1"/>
          </a:solidFill>
        </p:spPr>
        <p:txBody>
          <a:bodyPr lIns="914400" tIns="457200" rIns="914400" bIns="457200" anchor="b" anchorCtr="0">
            <a:spAutoFit/>
          </a:bodyPr>
          <a:lstStyle>
            <a:lvl1pPr marL="0" indent="0" algn="ctr">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416467413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Full Column Numb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a:xfrm>
            <a:off x="8984874" y="6173788"/>
            <a:ext cx="2743636" cy="365125"/>
          </a:xfrm>
          <a:prstGeom prst="rect">
            <a:avLst/>
          </a:prstGeom>
        </p:spPr>
        <p:txBody>
          <a:bodyPr/>
          <a:lstStyle/>
          <a:p>
            <a:pPr>
              <a:buSzPct val="25000"/>
            </a:pPr>
            <a:fld id="{00000000-1234-1234-1234-123412341234}" type="slidenum">
              <a:rPr lang="en-US" sz="1200" smtClean="0">
                <a:solidFill>
                  <a:srgbClr val="888888"/>
                </a:solidFill>
                <a:ea typeface="Calibri"/>
                <a:cs typeface="Calibri"/>
                <a:sym typeface="Calibri"/>
              </a:rPr>
              <a:pPr>
                <a:buSzPct val="25000"/>
              </a:pPr>
              <a:t>‹#›</a:t>
            </a:fld>
            <a:endParaRPr lang="en-US" sz="1200">
              <a:solidFill>
                <a:srgbClr val="888888"/>
              </a:solidFill>
              <a:ea typeface="Calibri"/>
              <a:cs typeface="Calibri"/>
              <a:sym typeface="Calibri"/>
            </a:endParaRPr>
          </a:p>
        </p:txBody>
      </p:sp>
      <p:sp>
        <p:nvSpPr>
          <p:cNvPr id="4" name="Text Placeholder 3"/>
          <p:cNvSpPr>
            <a:spLocks noGrp="1"/>
          </p:cNvSpPr>
          <p:nvPr>
            <p:ph type="body" sz="quarter" idx="11"/>
          </p:nvPr>
        </p:nvSpPr>
        <p:spPr>
          <a:xfrm>
            <a:off x="478149" y="1220087"/>
            <a:ext cx="11250361" cy="4798125"/>
          </a:xfrm>
        </p:spPr>
        <p:txBody>
          <a:bodyPr/>
          <a:lstStyle>
            <a:lvl1pPr marL="457109" indent="-457109">
              <a:buSzPct val="100000"/>
              <a:buFont typeface="+mj-lt"/>
              <a:buAutoNum type="arabicPeriod"/>
              <a:defRPr/>
            </a:lvl1pPr>
            <a:lvl2pPr marL="914217" indent="-457109">
              <a:buSzPct val="100000"/>
              <a:buFont typeface="+mj-lt"/>
              <a:buAutoNum type="alphaUcPeriod"/>
              <a:defRPr/>
            </a:lvl2pPr>
            <a:lvl3pPr marL="1371326" indent="-457109">
              <a:buFont typeface="+mj-lt"/>
              <a:buAutoNum type="romanLcPeriod"/>
              <a:defRPr/>
            </a:lvl3pPr>
            <a:lvl4pPr marL="1828434" indent="-457109">
              <a:buSzPct val="100000"/>
              <a:buFont typeface="+mj-lt"/>
              <a:buAutoNum type="arabicPeriod"/>
              <a:defRPr/>
            </a:lvl4pPr>
            <a:lvl5pPr marL="2285543" indent="-457109">
              <a:buSzPct val="100000"/>
              <a:buFont typeface="+mj-lt"/>
              <a:buAutoNum type="alphaLcPerio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6"/>
          <p:cNvSpPr>
            <a:spLocks noGrp="1"/>
          </p:cNvSpPr>
          <p:nvPr>
            <p:ph type="body" sz="quarter" idx="12"/>
          </p:nvPr>
        </p:nvSpPr>
        <p:spPr>
          <a:xfrm>
            <a:off x="0" y="5685372"/>
            <a:ext cx="12192000" cy="1172629"/>
          </a:xfrm>
          <a:solidFill>
            <a:schemeClr val="tx1"/>
          </a:solidFill>
        </p:spPr>
        <p:txBody>
          <a:bodyPr lIns="914400" tIns="457200" rIns="914400" bIns="457200" anchor="b" anchorCtr="0">
            <a:spAutoFit/>
          </a:bodyPr>
          <a:lstStyle>
            <a:lvl1pPr marL="0" indent="0" algn="ctr">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cxnSp>
        <p:nvCxnSpPr>
          <p:cNvPr id="6" name="Straight Connector 5"/>
          <p:cNvCxnSpPr/>
          <p:nvPr userDrawn="1"/>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268577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wo Separate Boxe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76184" y="985648"/>
            <a:ext cx="5459500" cy="4721225"/>
          </a:xfrm>
        </p:spPr>
        <p:txBody>
          <a:bodyPr numCol="1">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57111" y="985648"/>
            <a:ext cx="5471400" cy="4721225"/>
          </a:xfrm>
        </p:spPr>
        <p:txBody>
          <a:bodyPr numCol="1"/>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2" name="Straight Connector 11"/>
          <p:cNvCxnSpPr/>
          <p:nvPr/>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0"/>
          </p:nvPr>
        </p:nvSpPr>
        <p:spPr>
          <a:xfrm>
            <a:off x="8984874" y="6173788"/>
            <a:ext cx="2743636" cy="365125"/>
          </a:xfrm>
          <a:prstGeom prst="rect">
            <a:avLst/>
          </a:prstGeom>
        </p:spPr>
        <p:txBody>
          <a:bodyPr/>
          <a:lstStyle>
            <a:lvl1pPr>
              <a:defRPr>
                <a:latin typeface="+mn-lt"/>
              </a:defRPr>
            </a:lvl1pPr>
          </a:lstStyle>
          <a:p>
            <a:pPr>
              <a:buSzPct val="25000"/>
            </a:pPr>
            <a:fld id="{00000000-1234-1234-1234-123412341234}" type="slidenum">
              <a:rPr lang="en-US" sz="1200" smtClean="0">
                <a:solidFill>
                  <a:srgbClr val="888888"/>
                </a:solidFill>
                <a:ea typeface="Calibri"/>
                <a:cs typeface="Calibri"/>
                <a:sym typeface="Calibri"/>
              </a:rPr>
              <a:pPr>
                <a:buSzPct val="25000"/>
              </a:pPr>
              <a:t>‹#›</a:t>
            </a:fld>
            <a:endParaRPr lang="en-US" sz="1200">
              <a:solidFill>
                <a:srgbClr val="888888"/>
              </a:solidFill>
              <a:ea typeface="Calibri"/>
              <a:cs typeface="Calibri"/>
              <a:sym typeface="Calibri"/>
            </a:endParaRPr>
          </a:p>
        </p:txBody>
      </p:sp>
      <p:sp>
        <p:nvSpPr>
          <p:cNvPr id="5" name="Title 4"/>
          <p:cNvSpPr>
            <a:spLocks noGrp="1"/>
          </p:cNvSpPr>
          <p:nvPr>
            <p:ph type="title"/>
          </p:nvPr>
        </p:nvSpPr>
        <p:spPr/>
        <p:txBody>
          <a:bodyPr/>
          <a:lstStyle/>
          <a:p>
            <a:r>
              <a:rPr lang="en-US"/>
              <a:t>Click to edit Master title style</a:t>
            </a:r>
          </a:p>
        </p:txBody>
      </p:sp>
      <p:sp>
        <p:nvSpPr>
          <p:cNvPr id="8" name="Text Placeholder 6"/>
          <p:cNvSpPr>
            <a:spLocks noGrp="1"/>
          </p:cNvSpPr>
          <p:nvPr>
            <p:ph type="body" sz="quarter" idx="12"/>
          </p:nvPr>
        </p:nvSpPr>
        <p:spPr>
          <a:xfrm>
            <a:off x="0" y="5685372"/>
            <a:ext cx="12192000" cy="1172629"/>
          </a:xfrm>
          <a:solidFill>
            <a:schemeClr val="tx1"/>
          </a:solidFill>
        </p:spPr>
        <p:txBody>
          <a:bodyPr lIns="914400" tIns="457200" rIns="914400" bIns="457200" anchor="b" anchorCtr="0">
            <a:spAutoFit/>
          </a:bodyPr>
          <a:lstStyle>
            <a:lvl1pPr marL="0" indent="0" algn="ctr">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271437684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cxnSp>
        <p:nvCxnSpPr>
          <p:cNvPr id="12" name="Straight Connector 11"/>
          <p:cNvCxnSpPr/>
          <p:nvPr/>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0"/>
          </p:nvPr>
        </p:nvSpPr>
        <p:spPr>
          <a:xfrm>
            <a:off x="8984874" y="6173788"/>
            <a:ext cx="2743636" cy="365125"/>
          </a:xfrm>
          <a:prstGeom prst="rect">
            <a:avLst/>
          </a:prstGeom>
        </p:spPr>
        <p:txBody>
          <a:bodyPr/>
          <a:lstStyle>
            <a:lvl1pPr>
              <a:defRPr>
                <a:latin typeface="+mn-lt"/>
              </a:defRPr>
            </a:lvl1pPr>
          </a:lstStyle>
          <a:p>
            <a:pPr>
              <a:buSzPct val="25000"/>
            </a:pPr>
            <a:fld id="{00000000-1234-1234-1234-123412341234}" type="slidenum">
              <a:rPr lang="en-US" sz="1200" smtClean="0">
                <a:solidFill>
                  <a:srgbClr val="888888"/>
                </a:solidFill>
                <a:ea typeface="Calibri"/>
                <a:cs typeface="Calibri"/>
                <a:sym typeface="Calibri"/>
              </a:rPr>
              <a:pPr>
                <a:buSzPct val="25000"/>
              </a:pPr>
              <a:t>‹#›</a:t>
            </a:fld>
            <a:endParaRPr lang="en-US" sz="1200">
              <a:solidFill>
                <a:srgbClr val="888888"/>
              </a:solidFill>
              <a:ea typeface="Calibri"/>
              <a:cs typeface="Calibri"/>
              <a:sym typeface="Calibri"/>
            </a:endParaRPr>
          </a:p>
        </p:txBody>
      </p:sp>
      <p:sp>
        <p:nvSpPr>
          <p:cNvPr id="3" name="Title 2"/>
          <p:cNvSpPr>
            <a:spLocks noGrp="1"/>
          </p:cNvSpPr>
          <p:nvPr>
            <p:ph type="title"/>
          </p:nvPr>
        </p:nvSpPr>
        <p:spPr/>
        <p:txBody>
          <a:bodyPr/>
          <a:lstStyle/>
          <a:p>
            <a:r>
              <a:rPr lang="en-US"/>
              <a:t>Click to edit Master title style</a:t>
            </a:r>
          </a:p>
        </p:txBody>
      </p:sp>
      <p:sp>
        <p:nvSpPr>
          <p:cNvPr id="6" name="Text Placeholder 6"/>
          <p:cNvSpPr>
            <a:spLocks noGrp="1"/>
          </p:cNvSpPr>
          <p:nvPr>
            <p:ph type="body" sz="quarter" idx="12"/>
          </p:nvPr>
        </p:nvSpPr>
        <p:spPr>
          <a:xfrm>
            <a:off x="0" y="5685372"/>
            <a:ext cx="12192000" cy="1172629"/>
          </a:xfrm>
          <a:solidFill>
            <a:schemeClr val="tx1"/>
          </a:solidFill>
        </p:spPr>
        <p:txBody>
          <a:bodyPr lIns="914400" tIns="457200" rIns="914400" bIns="457200" anchor="b" anchorCtr="0">
            <a:spAutoFit/>
          </a:bodyPr>
          <a:lstStyle>
            <a:lvl1pPr marL="0" indent="0" algn="ctr">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261608823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3174" y="2671462"/>
            <a:ext cx="7415833" cy="2286000"/>
          </a:xfrm>
        </p:spPr>
        <p:txBody>
          <a:bodyPr anchor="ctr" anchorCtr="0"/>
          <a:lstStyle>
            <a:lvl1pPr algn="l">
              <a:lnSpc>
                <a:spcPct val="100000"/>
              </a:lnSpc>
              <a:defRPr sz="5999" b="1"/>
            </a:lvl1pPr>
          </a:lstStyle>
          <a:p>
            <a:r>
              <a:rPr lang="en-US" dirty="0"/>
              <a:t>Click to edit Master title style</a:t>
            </a:r>
          </a:p>
        </p:txBody>
      </p:sp>
      <p:sp>
        <p:nvSpPr>
          <p:cNvPr id="3" name="Subtitle 2"/>
          <p:cNvSpPr>
            <a:spLocks noGrp="1"/>
          </p:cNvSpPr>
          <p:nvPr>
            <p:ph type="subTitle" idx="1"/>
          </p:nvPr>
        </p:nvSpPr>
        <p:spPr>
          <a:xfrm>
            <a:off x="453174" y="1093620"/>
            <a:ext cx="7415834" cy="765175"/>
          </a:xfrm>
        </p:spPr>
        <p:txBody>
          <a:bodyPr numCol="1" anchor="b">
            <a:noAutofit/>
          </a:bodyPr>
          <a:lstStyle>
            <a:lvl1pPr marL="0" indent="0" algn="l" fontAlgn="b">
              <a:lnSpc>
                <a:spcPct val="114000"/>
              </a:lnSpc>
              <a:buNone/>
              <a:defRPr sz="3599"/>
            </a:lvl1pPr>
            <a:lvl2pPr marL="339983" indent="0" algn="ctr">
              <a:buNone/>
              <a:defRPr sz="1487"/>
            </a:lvl2pPr>
            <a:lvl3pPr marL="679965" indent="0" algn="ctr">
              <a:buNone/>
              <a:defRPr sz="1338"/>
            </a:lvl3pPr>
            <a:lvl4pPr marL="1019948" indent="0" algn="ctr">
              <a:buNone/>
              <a:defRPr sz="1190"/>
            </a:lvl4pPr>
            <a:lvl5pPr marL="1359931" indent="0" algn="ctr">
              <a:buNone/>
              <a:defRPr sz="1190"/>
            </a:lvl5pPr>
            <a:lvl6pPr marL="1699914" indent="0" algn="ctr">
              <a:buNone/>
              <a:defRPr sz="1190"/>
            </a:lvl6pPr>
            <a:lvl7pPr marL="2039897" indent="0" algn="ctr">
              <a:buNone/>
              <a:defRPr sz="1190"/>
            </a:lvl7pPr>
            <a:lvl8pPr marL="2379879" indent="0" algn="ctr">
              <a:buNone/>
              <a:defRPr sz="1190"/>
            </a:lvl8pPr>
            <a:lvl9pPr marL="2719862" indent="0" algn="ctr">
              <a:buNone/>
              <a:defRPr sz="1190"/>
            </a:lvl9pPr>
          </a:lstStyle>
          <a:p>
            <a:r>
              <a:rPr lang="en-US" dirty="0"/>
              <a:t>Click to edit Master subtitle style</a:t>
            </a:r>
          </a:p>
        </p:txBody>
      </p:sp>
      <p:cxnSp>
        <p:nvCxnSpPr>
          <p:cNvPr id="6" name="Straight Connector 5"/>
          <p:cNvCxnSpPr/>
          <p:nvPr/>
        </p:nvCxnSpPr>
        <p:spPr>
          <a:xfrm>
            <a:off x="453172" y="5022057"/>
            <a:ext cx="11276925"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Content Placeholder 2"/>
          <p:cNvSpPr>
            <a:spLocks noGrp="1"/>
          </p:cNvSpPr>
          <p:nvPr>
            <p:ph sz="half" idx="10"/>
          </p:nvPr>
        </p:nvSpPr>
        <p:spPr>
          <a:xfrm>
            <a:off x="1726849" y="5484813"/>
            <a:ext cx="5481114" cy="882396"/>
          </a:xfrm>
        </p:spPr>
        <p:txBody>
          <a:bodyPr numCol="1">
            <a:noAutofit/>
          </a:bodyPr>
          <a:lstStyle>
            <a:lvl1pPr marL="0" indent="0">
              <a:lnSpc>
                <a:spcPct val="114000"/>
              </a:lnSpc>
              <a:spcBef>
                <a:spcPts val="0"/>
              </a:spcBef>
              <a:buFontTx/>
              <a:buNone/>
              <a:defRPr sz="2000"/>
            </a:lvl1pPr>
            <a:lvl2pPr marL="0" indent="0">
              <a:lnSpc>
                <a:spcPts val="2100"/>
              </a:lnSpc>
              <a:spcBef>
                <a:spcPts val="0"/>
              </a:spcBef>
              <a:buFontTx/>
              <a:buNone/>
              <a:defRPr sz="1500"/>
            </a:lvl2pPr>
            <a:lvl3pPr marL="0" indent="0">
              <a:lnSpc>
                <a:spcPts val="2100"/>
              </a:lnSpc>
              <a:spcBef>
                <a:spcPts val="0"/>
              </a:spcBef>
              <a:buFontTx/>
              <a:buNone/>
              <a:defRPr sz="1500"/>
            </a:lvl3pPr>
            <a:lvl4pPr marL="0" indent="0">
              <a:lnSpc>
                <a:spcPts val="2100"/>
              </a:lnSpc>
              <a:spcBef>
                <a:spcPts val="0"/>
              </a:spcBef>
              <a:buFontTx/>
              <a:buNone/>
              <a:defRPr sz="1500"/>
            </a:lvl4pPr>
            <a:lvl5pPr marL="0" indent="0">
              <a:lnSpc>
                <a:spcPts val="2100"/>
              </a:lnSpc>
              <a:spcBef>
                <a:spcPts val="0"/>
              </a:spcBef>
              <a:buFontTx/>
              <a:buNone/>
              <a:defRPr sz="1500"/>
            </a:lvl5pPr>
          </a:lstStyle>
          <a:p>
            <a:pPr lvl="0"/>
            <a:r>
              <a:rPr lang="en-US" dirty="0"/>
              <a:t>Click to edit Master text styles</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467" y="5554290"/>
            <a:ext cx="836179" cy="735665"/>
          </a:xfrm>
          <a:prstGeom prst="rect">
            <a:avLst/>
          </a:prstGeom>
        </p:spPr>
      </p:pic>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467" y="5554290"/>
            <a:ext cx="836179" cy="735665"/>
          </a:xfrm>
          <a:prstGeom prst="rect">
            <a:avLst/>
          </a:prstGeom>
        </p:spPr>
      </p:pic>
      <p:pic>
        <p:nvPicPr>
          <p:cNvPr id="12" name="Picture 11">
            <a:extLst>
              <a:ext uri="{FF2B5EF4-FFF2-40B4-BE49-F238E27FC236}">
                <a16:creationId xmlns:a16="http://schemas.microsoft.com/office/drawing/2014/main" id="{2E2FCC35-9BBF-46A1-A54C-987AFED15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81478" y="3032678"/>
            <a:ext cx="3558346" cy="3007275"/>
          </a:xfrm>
          <a:prstGeom prst="rect">
            <a:avLst/>
          </a:prstGeom>
        </p:spPr>
      </p:pic>
      <p:pic>
        <p:nvPicPr>
          <p:cNvPr id="13" name="Picture 12">
            <a:extLst>
              <a:ext uri="{FF2B5EF4-FFF2-40B4-BE49-F238E27FC236}">
                <a16:creationId xmlns:a16="http://schemas.microsoft.com/office/drawing/2014/main" id="{04277C68-6DC7-4F56-B6ED-067FE9EA7450}"/>
              </a:ext>
            </a:extLst>
          </p:cNvPr>
          <p:cNvPicPr>
            <a:picLocks noChangeAspect="1"/>
          </p:cNvPicPr>
          <p:nvPr userDrawn="1"/>
        </p:nvPicPr>
        <p:blipFill rotWithShape="1">
          <a:blip r:embed="rId4"/>
          <a:srcRect l="15321" r="14109"/>
          <a:stretch/>
        </p:blipFill>
        <p:spPr>
          <a:xfrm>
            <a:off x="8181478" y="1309956"/>
            <a:ext cx="3548620" cy="1898650"/>
          </a:xfrm>
          <a:prstGeom prst="rect">
            <a:avLst/>
          </a:prstGeom>
        </p:spPr>
      </p:pic>
    </p:spTree>
    <p:extLst>
      <p:ext uri="{BB962C8B-B14F-4D97-AF65-F5344CB8AC3E}">
        <p14:creationId xmlns:p14="http://schemas.microsoft.com/office/powerpoint/2010/main" val="356267664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3172" y="2090711"/>
            <a:ext cx="11276925" cy="2789582"/>
          </a:xfrm>
        </p:spPr>
        <p:txBody>
          <a:bodyPr anchor="b"/>
          <a:lstStyle>
            <a:lvl1pPr>
              <a:lnSpc>
                <a:spcPct val="114000"/>
              </a:lnSpc>
              <a:defRPr sz="3599" b="0"/>
            </a:lvl1pPr>
          </a:lstStyle>
          <a:p>
            <a:r>
              <a:rPr lang="en-US" dirty="0"/>
              <a:t>Click to edit Master title style</a:t>
            </a:r>
          </a:p>
        </p:txBody>
      </p:sp>
      <p:cxnSp>
        <p:nvCxnSpPr>
          <p:cNvPr id="8" name="Straight Connector 7"/>
          <p:cNvCxnSpPr/>
          <p:nvPr/>
        </p:nvCxnSpPr>
        <p:spPr>
          <a:xfrm>
            <a:off x="453172" y="5022057"/>
            <a:ext cx="112769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585416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Half Column Bullets">
    <p:spTree>
      <p:nvGrpSpPr>
        <p:cNvPr id="1" name=""/>
        <p:cNvGrpSpPr/>
        <p:nvPr/>
      </p:nvGrpSpPr>
      <p:grpSpPr>
        <a:xfrm>
          <a:off x="0" y="0"/>
          <a:ext cx="0" cy="0"/>
          <a:chOff x="0" y="0"/>
          <a:chExt cx="0" cy="0"/>
        </a:xfrm>
      </p:grpSpPr>
      <p:cxnSp>
        <p:nvCxnSpPr>
          <p:cNvPr id="15" name="Straight Connector 14"/>
          <p:cNvCxnSpPr/>
          <p:nvPr/>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0"/>
          </p:nvPr>
        </p:nvSpPr>
        <p:spPr/>
        <p:txBody>
          <a:bodyPr/>
          <a:lstStyle>
            <a:lvl1pPr>
              <a:defRPr>
                <a:latin typeface="+mn-lt"/>
              </a:defRPr>
            </a:lvl1pPr>
          </a:lstStyle>
          <a:p>
            <a:pPr>
              <a:buSzPct val="25000"/>
            </a:pPr>
            <a:fld id="{00000000-1234-1234-1234-123412341234}" type="slidenum">
              <a:rPr lang="en-US" sz="1200" smtClean="0">
                <a:solidFill>
                  <a:srgbClr val="888888"/>
                </a:solidFill>
                <a:ea typeface="Calibri"/>
                <a:cs typeface="Calibri"/>
                <a:sym typeface="Calibri"/>
              </a:rPr>
              <a:pPr>
                <a:buSzPct val="25000"/>
              </a:pPr>
              <a:t>‹#›</a:t>
            </a:fld>
            <a:endParaRPr lang="en-US" sz="1200" dirty="0">
              <a:solidFill>
                <a:srgbClr val="888888"/>
              </a:solidFill>
              <a:ea typeface="Calibri"/>
              <a:cs typeface="Calibri"/>
              <a:sym typeface="Calibri"/>
            </a:endParaRPr>
          </a:p>
        </p:txBody>
      </p:sp>
      <p:sp>
        <p:nvSpPr>
          <p:cNvPr id="4" name="Text Placeholder 3"/>
          <p:cNvSpPr>
            <a:spLocks noGrp="1"/>
          </p:cNvSpPr>
          <p:nvPr>
            <p:ph type="body" sz="quarter" idx="11"/>
          </p:nvPr>
        </p:nvSpPr>
        <p:spPr>
          <a:xfrm>
            <a:off x="478149" y="1220087"/>
            <a:ext cx="5457534" cy="464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2"/>
          <p:cNvSpPr>
            <a:spLocks noGrp="1"/>
          </p:cNvSpPr>
          <p:nvPr>
            <p:ph type="title"/>
          </p:nvPr>
        </p:nvSpPr>
        <p:spPr/>
        <p:txBody>
          <a:bodyPr/>
          <a:lstStyle/>
          <a:p>
            <a:r>
              <a:rPr lang="en-US"/>
              <a:t>Click to edit Master title style</a:t>
            </a:r>
          </a:p>
        </p:txBody>
      </p:sp>
      <p:sp>
        <p:nvSpPr>
          <p:cNvPr id="7" name="Text Placeholder 6"/>
          <p:cNvSpPr>
            <a:spLocks noGrp="1"/>
          </p:cNvSpPr>
          <p:nvPr>
            <p:ph type="body" sz="quarter" idx="12"/>
          </p:nvPr>
        </p:nvSpPr>
        <p:spPr>
          <a:xfrm>
            <a:off x="0" y="5618879"/>
            <a:ext cx="12192000" cy="1239122"/>
          </a:xfrm>
          <a:solidFill>
            <a:schemeClr val="tx1"/>
          </a:solidFill>
        </p:spPr>
        <p:txBody>
          <a:bodyPr lIns="914400" tIns="457200" rIns="914400" bIns="457200" anchor="b" anchorCtr="0">
            <a:spAutoFit/>
          </a:bodyPr>
          <a:lstStyle>
            <a:lvl1pPr marL="0" indent="0" algn="ctr">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3091446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Half Column Number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buSzPct val="25000"/>
            </a:pPr>
            <a:fld id="{00000000-1234-1234-1234-123412341234}" type="slidenum">
              <a:rPr lang="en-US" sz="1200" smtClean="0">
                <a:solidFill>
                  <a:srgbClr val="888888"/>
                </a:solidFill>
                <a:ea typeface="Calibri"/>
                <a:cs typeface="Calibri"/>
                <a:sym typeface="Calibri"/>
              </a:rPr>
              <a:pPr>
                <a:buSzPct val="25000"/>
              </a:pPr>
              <a:t>‹#›</a:t>
            </a:fld>
            <a:endParaRPr lang="en-US" sz="1200" dirty="0">
              <a:solidFill>
                <a:srgbClr val="888888"/>
              </a:solidFill>
              <a:ea typeface="Calibri"/>
              <a:cs typeface="Calibri"/>
              <a:sym typeface="Calibri"/>
            </a:endParaRPr>
          </a:p>
        </p:txBody>
      </p:sp>
      <p:sp>
        <p:nvSpPr>
          <p:cNvPr id="4" name="Text Placeholder 3"/>
          <p:cNvSpPr>
            <a:spLocks noGrp="1"/>
          </p:cNvSpPr>
          <p:nvPr>
            <p:ph type="body" sz="quarter" idx="11"/>
          </p:nvPr>
        </p:nvSpPr>
        <p:spPr>
          <a:xfrm>
            <a:off x="478149" y="1220087"/>
            <a:ext cx="5457534" cy="4798125"/>
          </a:xfrm>
        </p:spPr>
        <p:txBody>
          <a:bodyPr/>
          <a:lstStyle>
            <a:lvl1pPr marL="457109" indent="-457109">
              <a:buSzPct val="100000"/>
              <a:buFont typeface="+mj-lt"/>
              <a:buAutoNum type="arabicPeriod"/>
              <a:defRPr/>
            </a:lvl1pPr>
            <a:lvl2pPr marL="914217" indent="-457109">
              <a:buSzPct val="100000"/>
              <a:buFont typeface="+mj-lt"/>
              <a:buAutoNum type="alphaUcPeriod"/>
              <a:defRPr/>
            </a:lvl2pPr>
            <a:lvl3pPr marL="1371326" indent="-457109">
              <a:buFont typeface="+mj-lt"/>
              <a:buAutoNum type="romanLcPeriod"/>
              <a:defRPr/>
            </a:lvl3pPr>
            <a:lvl4pPr marL="1828434" indent="-457109">
              <a:buSzPct val="100000"/>
              <a:buFont typeface="+mj-lt"/>
              <a:buAutoNum type="arabicPeriod"/>
              <a:defRPr/>
            </a:lvl4pPr>
            <a:lvl5pPr marL="2285543" indent="-457109">
              <a:buSzPct val="100000"/>
              <a:buFont typeface="+mj-lt"/>
              <a:buAutoNum type="alphaLcPerio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5" name="Straight Connector 4"/>
          <p:cNvCxnSpPr/>
          <p:nvPr userDrawn="1"/>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itle 9"/>
          <p:cNvSpPr>
            <a:spLocks noGrp="1"/>
          </p:cNvSpPr>
          <p:nvPr>
            <p:ph type="title"/>
          </p:nvPr>
        </p:nvSpPr>
        <p:spPr/>
        <p:txBody>
          <a:bodyPr/>
          <a:lstStyle/>
          <a:p>
            <a:r>
              <a:rPr lang="en-US"/>
              <a:t>Click to edit Master title style</a:t>
            </a:r>
          </a:p>
        </p:txBody>
      </p:sp>
      <p:sp>
        <p:nvSpPr>
          <p:cNvPr id="11" name="Text Placeholder 6"/>
          <p:cNvSpPr>
            <a:spLocks noGrp="1"/>
          </p:cNvSpPr>
          <p:nvPr>
            <p:ph type="body" sz="quarter" idx="12"/>
          </p:nvPr>
        </p:nvSpPr>
        <p:spPr>
          <a:xfrm>
            <a:off x="0" y="5618879"/>
            <a:ext cx="12192000" cy="1239122"/>
          </a:xfrm>
          <a:solidFill>
            <a:schemeClr val="tx1"/>
          </a:solidFill>
        </p:spPr>
        <p:txBody>
          <a:bodyPr lIns="914400" tIns="457200" rIns="914400" bIns="457200" anchor="b" anchorCtr="0">
            <a:spAutoFit/>
          </a:bodyPr>
          <a:lstStyle>
            <a:lvl1pPr marL="0" indent="0" algn="ctr">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3382146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preserve="1" userDrawn="1">
  <p:cSld name="Main Point">
    <p:bg>
      <p:bgRef idx="1001">
        <a:schemeClr val="bg2"/>
      </p:bgRef>
    </p:bg>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453173" y="1811438"/>
            <a:ext cx="11276926" cy="1841400"/>
          </a:xfrm>
        </p:spPr>
        <p:txBody>
          <a:bodyPr anchor="t" anchorCtr="0"/>
          <a:lstStyle>
            <a:lvl1pPr>
              <a:lnSpc>
                <a:spcPts val="3599"/>
              </a:lnSpc>
              <a:defRPr sz="2999" b="0"/>
            </a:lvl1pPr>
          </a:lstStyle>
          <a:p>
            <a:pPr>
              <a:defRPr/>
            </a:pPr>
            <a:r>
              <a:rPr lang="en-US"/>
              <a:t>Click to edit Master title style</a:t>
            </a:r>
          </a:p>
        </p:txBody>
      </p:sp>
      <p:sp>
        <p:nvSpPr>
          <p:cNvPr id="5" name="Slide Number Placeholder 1"/>
          <p:cNvSpPr>
            <a:spLocks noGrp="1"/>
          </p:cNvSpPr>
          <p:nvPr>
            <p:ph type="sldNum" sz="quarter" idx="10"/>
          </p:nvPr>
        </p:nvSpPr>
        <p:spPr bwMode="auto"/>
        <p:txBody>
          <a:bodyPr/>
          <a:lstStyle/>
          <a:p>
            <a:pPr>
              <a:defRPr/>
            </a:pPr>
            <a:fld id="{3B84E91D-5E50-CA47-AE58-EB3F18DE5D50}" type="slidenum">
              <a:t>‹#›</a:t>
            </a:fld>
            <a:endParaRPr lang="en-US"/>
          </a:p>
        </p:txBody>
      </p:sp>
    </p:spTree>
    <p:extLst>
      <p:ext uri="{BB962C8B-B14F-4D97-AF65-F5344CB8AC3E}">
        <p14:creationId xmlns:p14="http://schemas.microsoft.com/office/powerpoint/2010/main" val="2685622173"/>
      </p:ext>
    </p:extLst>
  </p:cSld>
  <p:clrMapOvr>
    <a:overrideClrMapping bg1="dk1" tx1="lt1" bg2="dk2" tx2="lt2" accent1="accent1" accent2="accent2" accent3="accent3" accent4="accent4" accent5="accent5" accent6="accent6" hlink="hlink" folHlink="folHlink"/>
  </p:clrMapOvr>
  <p:hf/>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Full Column Bullets">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3173" y="992981"/>
            <a:ext cx="11280362" cy="4861719"/>
          </a:xfrm>
        </p:spPr>
        <p:txBody>
          <a:bodyPr numCol="1">
            <a:noAutofit/>
          </a:bodyPr>
          <a:lstStyle>
            <a:lvl1pPr marL="457109" indent="-457109">
              <a:lnSpc>
                <a:spcPct val="114000"/>
              </a:lnSpc>
              <a:spcBef>
                <a:spcPts val="0"/>
              </a:spcBef>
              <a:buFont typeface="AppleSymbols" charset="0"/>
              <a:buChar char="⦿"/>
              <a:defRPr sz="2200"/>
            </a:lvl1pPr>
          </a:lstStyle>
          <a:p>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hoc in </a:t>
            </a:r>
            <a:r>
              <a:rPr lang="en-US" dirty="0" err="1"/>
              <a:t>eo</a:t>
            </a:r>
            <a:r>
              <a:rPr lang="en-US" dirty="0"/>
              <a:t> M. </a:t>
            </a:r>
            <a:r>
              <a:rPr lang="en-US" dirty="0" err="1"/>
              <a:t>Ut</a:t>
            </a:r>
            <a:r>
              <a:rPr lang="en-US" dirty="0"/>
              <a:t> </a:t>
            </a:r>
            <a:r>
              <a:rPr lang="en-US" dirty="0" err="1"/>
              <a:t>pulsi</a:t>
            </a:r>
            <a:r>
              <a:rPr lang="en-US" dirty="0"/>
              <a:t> </a:t>
            </a:r>
            <a:r>
              <a:rPr lang="en-US" dirty="0" err="1"/>
              <a:t>recurrant</a:t>
            </a:r>
            <a:r>
              <a:rPr lang="en-US" dirty="0"/>
              <a:t>? </a:t>
            </a:r>
            <a:r>
              <a:rPr lang="en-US" dirty="0" err="1"/>
              <a:t>Istam</a:t>
            </a:r>
            <a:r>
              <a:rPr lang="en-US" dirty="0"/>
              <a:t> </a:t>
            </a:r>
            <a:r>
              <a:rPr lang="en-US" dirty="0" err="1"/>
              <a:t>voluptatem</a:t>
            </a:r>
            <a:r>
              <a:rPr lang="en-US" dirty="0"/>
              <a:t>, </a:t>
            </a:r>
            <a:r>
              <a:rPr lang="en-US" dirty="0" err="1"/>
              <a:t>inquit</a:t>
            </a:r>
            <a:r>
              <a:rPr lang="en-US" dirty="0"/>
              <a:t>, Epicurus </a:t>
            </a:r>
            <a:r>
              <a:rPr lang="en-US" dirty="0" err="1"/>
              <a:t>ignorat</a:t>
            </a:r>
            <a:r>
              <a:rPr lang="en-US" dirty="0"/>
              <a:t>? An </a:t>
            </a:r>
            <a:r>
              <a:rPr lang="en-US" dirty="0" err="1"/>
              <a:t>eiusdem</a:t>
            </a:r>
            <a:r>
              <a:rPr lang="en-US" dirty="0"/>
              <a:t> </a:t>
            </a:r>
            <a:r>
              <a:rPr lang="en-US" dirty="0" err="1"/>
              <a:t>modi</a:t>
            </a:r>
            <a:r>
              <a:rPr lang="en-US" dirty="0"/>
              <a:t>?</a:t>
            </a:r>
          </a:p>
          <a:p>
            <a:r>
              <a:rPr lang="en-US" dirty="0"/>
              <a:t>Nos </a:t>
            </a:r>
            <a:r>
              <a:rPr lang="en-US" dirty="0" err="1"/>
              <a:t>commodius</a:t>
            </a:r>
            <a:r>
              <a:rPr lang="en-US" dirty="0"/>
              <a:t> </a:t>
            </a:r>
            <a:r>
              <a:rPr lang="en-US" dirty="0" err="1"/>
              <a:t>agimus</a:t>
            </a:r>
            <a:r>
              <a:rPr lang="en-US" dirty="0"/>
              <a:t>. </a:t>
            </a:r>
            <a:r>
              <a:rPr lang="en-US" dirty="0" err="1"/>
              <a:t>Eaedem</a:t>
            </a:r>
            <a:r>
              <a:rPr lang="en-US" dirty="0"/>
              <a:t> res </a:t>
            </a:r>
            <a:r>
              <a:rPr lang="en-US" dirty="0" err="1"/>
              <a:t>maneant</a:t>
            </a:r>
            <a:r>
              <a:rPr lang="en-US" dirty="0"/>
              <a:t> </a:t>
            </a:r>
            <a:r>
              <a:rPr lang="en-US" dirty="0" err="1"/>
              <a:t>alio</a:t>
            </a:r>
            <a:r>
              <a:rPr lang="en-US" dirty="0"/>
              <a:t> </a:t>
            </a:r>
            <a:r>
              <a:rPr lang="en-US" dirty="0" err="1"/>
              <a:t>modo</a:t>
            </a:r>
            <a:r>
              <a:rPr lang="en-US" dirty="0"/>
              <a:t>. </a:t>
            </a:r>
            <a:r>
              <a:rPr lang="en-US" dirty="0" err="1"/>
              <a:t>Avaritiamne</a:t>
            </a:r>
            <a:r>
              <a:rPr lang="en-US" dirty="0"/>
              <a:t> </a:t>
            </a:r>
            <a:r>
              <a:rPr lang="en-US" dirty="0" err="1"/>
              <a:t>minuis</a:t>
            </a:r>
            <a:r>
              <a:rPr lang="en-US" dirty="0"/>
              <a:t>? </a:t>
            </a:r>
            <a:r>
              <a:rPr lang="en-US" dirty="0" err="1"/>
              <a:t>Sed</a:t>
            </a:r>
            <a:r>
              <a:rPr lang="en-US" dirty="0"/>
              <a:t> </a:t>
            </a:r>
            <a:r>
              <a:rPr lang="en-US" dirty="0" err="1"/>
              <a:t>haec</a:t>
            </a:r>
            <a:r>
              <a:rPr lang="en-US" dirty="0"/>
              <a:t> in </a:t>
            </a:r>
            <a:r>
              <a:rPr lang="en-US" dirty="0" err="1"/>
              <a:t>pueris</a:t>
            </a:r>
            <a:r>
              <a:rPr lang="en-US" dirty="0"/>
              <a:t>; </a:t>
            </a:r>
          </a:p>
          <a:p>
            <a:r>
              <a:rPr lang="en-US" dirty="0" err="1"/>
              <a:t>Immo</a:t>
            </a:r>
            <a:r>
              <a:rPr lang="en-US" dirty="0"/>
              <a:t> </a:t>
            </a:r>
            <a:r>
              <a:rPr lang="en-US" dirty="0" err="1"/>
              <a:t>videri</a:t>
            </a:r>
            <a:r>
              <a:rPr lang="en-US" dirty="0"/>
              <a:t> </a:t>
            </a:r>
            <a:r>
              <a:rPr lang="en-US" dirty="0" err="1"/>
              <a:t>fortasse</a:t>
            </a:r>
            <a:r>
              <a:rPr lang="en-US" dirty="0"/>
              <a:t>.</a:t>
            </a:r>
          </a:p>
          <a:p>
            <a:r>
              <a:rPr lang="en-US" dirty="0"/>
              <a:t>Qui </a:t>
            </a:r>
            <a:r>
              <a:rPr lang="en-US" dirty="0" err="1"/>
              <a:t>autem</a:t>
            </a:r>
            <a:r>
              <a:rPr lang="en-US" dirty="0"/>
              <a:t> de </a:t>
            </a:r>
            <a:r>
              <a:rPr lang="en-US" dirty="0" err="1"/>
              <a:t>summo</a:t>
            </a:r>
            <a:r>
              <a:rPr lang="en-US" dirty="0"/>
              <a:t> bono </a:t>
            </a:r>
            <a:r>
              <a:rPr lang="en-US" dirty="0" err="1"/>
              <a:t>dissentit</a:t>
            </a:r>
            <a:r>
              <a:rPr lang="en-US" dirty="0"/>
              <a:t> de </a:t>
            </a:r>
            <a:r>
              <a:rPr lang="en-US" dirty="0" err="1"/>
              <a:t>tota</a:t>
            </a:r>
            <a:r>
              <a:rPr lang="en-US" dirty="0"/>
              <a:t> </a:t>
            </a:r>
            <a:r>
              <a:rPr lang="en-US" dirty="0" err="1"/>
              <a:t>philosophiae</a:t>
            </a:r>
            <a:r>
              <a:rPr lang="en-US" dirty="0"/>
              <a:t> </a:t>
            </a:r>
            <a:r>
              <a:rPr lang="en-US" dirty="0" err="1"/>
              <a:t>ratione</a:t>
            </a:r>
            <a:r>
              <a:rPr lang="en-US" dirty="0"/>
              <a:t> </a:t>
            </a:r>
            <a:r>
              <a:rPr lang="en-US" dirty="0" err="1"/>
              <a:t>dissentit</a:t>
            </a:r>
            <a:r>
              <a:rPr lang="en-US" dirty="0"/>
              <a:t>.</a:t>
            </a:r>
          </a:p>
          <a:p>
            <a:r>
              <a:rPr lang="en-US" dirty="0"/>
              <a:t>An </a:t>
            </a:r>
            <a:r>
              <a:rPr lang="en-US" dirty="0" err="1"/>
              <a:t>est</a:t>
            </a:r>
            <a:r>
              <a:rPr lang="en-US" dirty="0"/>
              <a:t> </a:t>
            </a:r>
            <a:r>
              <a:rPr lang="en-US" dirty="0" err="1"/>
              <a:t>aliquid</a:t>
            </a:r>
            <a:r>
              <a:rPr lang="en-US" dirty="0"/>
              <a:t> per se ipsum </a:t>
            </a:r>
            <a:r>
              <a:rPr lang="en-US" dirty="0" err="1"/>
              <a:t>flagitiosum</a:t>
            </a:r>
            <a:r>
              <a:rPr lang="en-US" dirty="0"/>
              <a:t>, </a:t>
            </a:r>
            <a:r>
              <a:rPr lang="en-US" dirty="0" err="1"/>
              <a:t>etiamsi</a:t>
            </a:r>
            <a:r>
              <a:rPr lang="en-US" dirty="0"/>
              <a:t> </a:t>
            </a:r>
            <a:r>
              <a:rPr lang="en-US" dirty="0" err="1"/>
              <a:t>nulla</a:t>
            </a:r>
            <a:r>
              <a:rPr lang="en-US" dirty="0"/>
              <a:t> </a:t>
            </a:r>
            <a:r>
              <a:rPr lang="en-US" dirty="0" err="1"/>
              <a:t>comitetur</a:t>
            </a:r>
            <a:r>
              <a:rPr lang="en-US" dirty="0"/>
              <a:t> </a:t>
            </a:r>
            <a:r>
              <a:rPr lang="en-US" dirty="0" err="1"/>
              <a:t>infamia</a:t>
            </a:r>
            <a:r>
              <a:rPr lang="en-US" dirty="0"/>
              <a:t>?</a:t>
            </a:r>
          </a:p>
          <a:p>
            <a:r>
              <a:rPr lang="en-US" dirty="0"/>
              <a:t>Cur </a:t>
            </a:r>
            <a:r>
              <a:rPr lang="en-US" dirty="0" err="1"/>
              <a:t>deinde</a:t>
            </a:r>
            <a:r>
              <a:rPr lang="en-US" dirty="0"/>
              <a:t> </a:t>
            </a:r>
            <a:r>
              <a:rPr lang="en-US" dirty="0" err="1"/>
              <a:t>Metrodori</a:t>
            </a:r>
            <a:r>
              <a:rPr lang="en-US" dirty="0"/>
              <a:t> </a:t>
            </a:r>
            <a:r>
              <a:rPr lang="en-US" dirty="0" err="1"/>
              <a:t>liberos</a:t>
            </a:r>
            <a:r>
              <a:rPr lang="en-US" dirty="0"/>
              <a:t> </a:t>
            </a:r>
            <a:r>
              <a:rPr lang="en-US" dirty="0" err="1"/>
              <a:t>commendas</a:t>
            </a:r>
            <a:r>
              <a:rPr lang="en-US" dirty="0"/>
              <a:t>?</a:t>
            </a:r>
          </a:p>
          <a:p>
            <a:r>
              <a:rPr lang="en-US" dirty="0"/>
              <a:t>Quid ergo?</a:t>
            </a:r>
          </a:p>
          <a:p>
            <a:r>
              <a:rPr lang="en-US" dirty="0" err="1"/>
              <a:t>Sed</a:t>
            </a:r>
            <a:r>
              <a:rPr lang="en-US" dirty="0"/>
              <a:t> </a:t>
            </a:r>
            <a:r>
              <a:rPr lang="en-US" dirty="0" err="1"/>
              <a:t>fortuna</a:t>
            </a:r>
            <a:r>
              <a:rPr lang="en-US" dirty="0"/>
              <a:t> </a:t>
            </a:r>
            <a:r>
              <a:rPr lang="en-US" dirty="0" err="1"/>
              <a:t>fortis</a:t>
            </a:r>
            <a:r>
              <a:rPr lang="en-US" dirty="0"/>
              <a:t>; Quid, quod res alia </a:t>
            </a:r>
            <a:r>
              <a:rPr lang="en-US" dirty="0" err="1"/>
              <a:t>tota</a:t>
            </a:r>
            <a:r>
              <a:rPr lang="en-US" dirty="0"/>
              <a:t> </a:t>
            </a:r>
            <a:r>
              <a:rPr lang="en-US" dirty="0" err="1"/>
              <a:t>est</a:t>
            </a:r>
            <a:r>
              <a:rPr lang="en-US" dirty="0"/>
              <a:t>? </a:t>
            </a:r>
            <a:r>
              <a:rPr lang="en-US" dirty="0" err="1"/>
              <a:t>Respondeat</a:t>
            </a:r>
            <a:r>
              <a:rPr lang="en-US" dirty="0"/>
              <a:t> </a:t>
            </a:r>
            <a:r>
              <a:rPr lang="en-US" dirty="0" err="1"/>
              <a:t>totidem</a:t>
            </a:r>
            <a:r>
              <a:rPr lang="en-US" dirty="0"/>
              <a:t> </a:t>
            </a:r>
            <a:r>
              <a:rPr lang="en-US" dirty="0" err="1"/>
              <a:t>verbis</a:t>
            </a:r>
            <a:r>
              <a:rPr lang="en-US" dirty="0"/>
              <a:t>. </a:t>
            </a:r>
            <a:r>
              <a:rPr lang="en-US" dirty="0" err="1"/>
              <a:t>Sed</a:t>
            </a:r>
            <a:r>
              <a:rPr lang="en-US" dirty="0"/>
              <a:t> </a:t>
            </a:r>
            <a:r>
              <a:rPr lang="en-US" dirty="0" err="1"/>
              <a:t>haec</a:t>
            </a:r>
            <a:r>
              <a:rPr lang="en-US" dirty="0"/>
              <a:t> </a:t>
            </a:r>
            <a:r>
              <a:rPr lang="en-US" dirty="0" err="1"/>
              <a:t>omittamus</a:t>
            </a:r>
            <a:r>
              <a:rPr lang="en-US" dirty="0"/>
              <a:t>; Ratio </a:t>
            </a:r>
            <a:r>
              <a:rPr lang="en-US" dirty="0" err="1"/>
              <a:t>quidem</a:t>
            </a:r>
            <a:r>
              <a:rPr lang="en-US" dirty="0"/>
              <a:t> </a:t>
            </a:r>
            <a:r>
              <a:rPr lang="en-US" dirty="0" err="1"/>
              <a:t>vestra</a:t>
            </a:r>
            <a:r>
              <a:rPr lang="en-US" dirty="0"/>
              <a:t> sic </a:t>
            </a:r>
            <a:r>
              <a:rPr lang="en-US" dirty="0" err="1"/>
              <a:t>cogit</a:t>
            </a:r>
            <a:r>
              <a:rPr lang="en-US" dirty="0"/>
              <a:t>. </a:t>
            </a:r>
            <a:r>
              <a:rPr lang="en-US" dirty="0" err="1"/>
              <a:t>Ita</a:t>
            </a:r>
            <a:r>
              <a:rPr lang="en-US" dirty="0"/>
              <a:t> fit cum </a:t>
            </a:r>
            <a:r>
              <a:rPr lang="en-US" dirty="0" err="1"/>
              <a:t>gravior</a:t>
            </a:r>
            <a:r>
              <a:rPr lang="en-US" dirty="0"/>
              <a:t>, tum </a:t>
            </a:r>
            <a:r>
              <a:rPr lang="en-US" dirty="0" err="1"/>
              <a:t>etiam</a:t>
            </a:r>
            <a:r>
              <a:rPr lang="en-US" dirty="0"/>
              <a:t> </a:t>
            </a:r>
            <a:r>
              <a:rPr lang="en-US" dirty="0" err="1"/>
              <a:t>splendidior</a:t>
            </a:r>
            <a:r>
              <a:rPr lang="en-US" dirty="0"/>
              <a:t>.</a:t>
            </a:r>
          </a:p>
        </p:txBody>
      </p:sp>
      <p:cxnSp>
        <p:nvCxnSpPr>
          <p:cNvPr id="16" name="Straight Connector 15"/>
          <p:cNvCxnSpPr/>
          <p:nvPr/>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0"/>
          </p:nvPr>
        </p:nvSpPr>
        <p:spPr/>
        <p:txBody>
          <a:bodyPr/>
          <a:lstStyle>
            <a:lvl1pPr>
              <a:defRPr>
                <a:latin typeface="+mn-lt"/>
              </a:defRPr>
            </a:lvl1pPr>
          </a:lstStyle>
          <a:p>
            <a:pPr>
              <a:buSzPct val="25000"/>
            </a:pPr>
            <a:fld id="{00000000-1234-1234-1234-123412341234}" type="slidenum">
              <a:rPr lang="en-US" sz="1200" smtClean="0">
                <a:solidFill>
                  <a:srgbClr val="888888"/>
                </a:solidFill>
                <a:ea typeface="Calibri"/>
                <a:cs typeface="Calibri"/>
                <a:sym typeface="Calibri"/>
              </a:rPr>
              <a:pPr>
                <a:buSzPct val="25000"/>
              </a:pPr>
              <a:t>‹#›</a:t>
            </a:fld>
            <a:endParaRPr lang="en-US" sz="1200" dirty="0">
              <a:solidFill>
                <a:srgbClr val="888888"/>
              </a:solidFill>
              <a:ea typeface="Calibri"/>
              <a:cs typeface="Calibri"/>
              <a:sym typeface="Calibri"/>
            </a:endParaRPr>
          </a:p>
        </p:txBody>
      </p:sp>
      <p:sp>
        <p:nvSpPr>
          <p:cNvPr id="4" name="Title 3"/>
          <p:cNvSpPr>
            <a:spLocks noGrp="1"/>
          </p:cNvSpPr>
          <p:nvPr>
            <p:ph type="title"/>
          </p:nvPr>
        </p:nvSpPr>
        <p:spPr/>
        <p:txBody>
          <a:bodyPr/>
          <a:lstStyle/>
          <a:p>
            <a:r>
              <a:rPr lang="en-US"/>
              <a:t>Click to edit Master title style</a:t>
            </a:r>
          </a:p>
        </p:txBody>
      </p:sp>
      <p:sp>
        <p:nvSpPr>
          <p:cNvPr id="7" name="Text Placeholder 6"/>
          <p:cNvSpPr>
            <a:spLocks noGrp="1"/>
          </p:cNvSpPr>
          <p:nvPr>
            <p:ph type="body" sz="quarter" idx="12"/>
          </p:nvPr>
        </p:nvSpPr>
        <p:spPr>
          <a:xfrm>
            <a:off x="0" y="5618879"/>
            <a:ext cx="12192000" cy="1239122"/>
          </a:xfrm>
          <a:solidFill>
            <a:schemeClr val="tx1"/>
          </a:solidFill>
        </p:spPr>
        <p:txBody>
          <a:bodyPr lIns="914400" tIns="457200" rIns="914400" bIns="457200" anchor="b" anchorCtr="0">
            <a:spAutoFit/>
          </a:bodyPr>
          <a:lstStyle>
            <a:lvl1pPr marL="0" indent="0" algn="ctr">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2042873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Full Column Numb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pPr>
              <a:buSzPct val="25000"/>
            </a:pPr>
            <a:fld id="{00000000-1234-1234-1234-123412341234}" type="slidenum">
              <a:rPr lang="en-US" sz="1200" smtClean="0">
                <a:solidFill>
                  <a:srgbClr val="888888"/>
                </a:solidFill>
                <a:ea typeface="Calibri"/>
                <a:cs typeface="Calibri"/>
                <a:sym typeface="Calibri"/>
              </a:rPr>
              <a:pPr>
                <a:buSzPct val="25000"/>
              </a:pPr>
              <a:t>‹#›</a:t>
            </a:fld>
            <a:endParaRPr lang="en-US" sz="1200" dirty="0">
              <a:solidFill>
                <a:srgbClr val="888888"/>
              </a:solidFill>
              <a:ea typeface="Calibri"/>
              <a:cs typeface="Calibri"/>
              <a:sym typeface="Calibri"/>
            </a:endParaRPr>
          </a:p>
        </p:txBody>
      </p:sp>
      <p:sp>
        <p:nvSpPr>
          <p:cNvPr id="4" name="Text Placeholder 3"/>
          <p:cNvSpPr>
            <a:spLocks noGrp="1"/>
          </p:cNvSpPr>
          <p:nvPr>
            <p:ph type="body" sz="quarter" idx="11"/>
          </p:nvPr>
        </p:nvSpPr>
        <p:spPr>
          <a:xfrm>
            <a:off x="478149" y="1220087"/>
            <a:ext cx="11250361" cy="4798125"/>
          </a:xfrm>
        </p:spPr>
        <p:txBody>
          <a:bodyPr/>
          <a:lstStyle>
            <a:lvl1pPr marL="457109" indent="-457109">
              <a:buSzPct val="100000"/>
              <a:buFont typeface="+mj-lt"/>
              <a:buAutoNum type="arabicPeriod"/>
              <a:defRPr/>
            </a:lvl1pPr>
            <a:lvl2pPr marL="914217" indent="-457109">
              <a:buSzPct val="100000"/>
              <a:buFont typeface="+mj-lt"/>
              <a:buAutoNum type="alphaUcPeriod"/>
              <a:defRPr/>
            </a:lvl2pPr>
            <a:lvl3pPr marL="1371326" indent="-457109">
              <a:buFont typeface="+mj-lt"/>
              <a:buAutoNum type="romanLcPeriod"/>
              <a:defRPr/>
            </a:lvl3pPr>
            <a:lvl4pPr marL="1828434" indent="-457109">
              <a:buSzPct val="100000"/>
              <a:buFont typeface="+mj-lt"/>
              <a:buAutoNum type="arabicPeriod"/>
              <a:defRPr/>
            </a:lvl4pPr>
            <a:lvl5pPr marL="2285543" indent="-457109">
              <a:buSzPct val="100000"/>
              <a:buFont typeface="+mj-lt"/>
              <a:buAutoNum type="alphaLcPerio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6"/>
          <p:cNvSpPr>
            <a:spLocks noGrp="1"/>
          </p:cNvSpPr>
          <p:nvPr>
            <p:ph type="body" sz="quarter" idx="12"/>
          </p:nvPr>
        </p:nvSpPr>
        <p:spPr>
          <a:xfrm>
            <a:off x="0" y="5618879"/>
            <a:ext cx="12192000" cy="1239122"/>
          </a:xfrm>
          <a:solidFill>
            <a:schemeClr val="tx1"/>
          </a:solidFill>
        </p:spPr>
        <p:txBody>
          <a:bodyPr lIns="914400" tIns="457200" rIns="914400" bIns="457200" anchor="b" anchorCtr="0">
            <a:spAutoFit/>
          </a:bodyPr>
          <a:lstStyle>
            <a:lvl1pPr marL="0" indent="0" algn="ctr">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cxnSp>
        <p:nvCxnSpPr>
          <p:cNvPr id="6" name="Straight Connector 5"/>
          <p:cNvCxnSpPr/>
          <p:nvPr userDrawn="1"/>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95536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wo Separate Boxe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76184" y="985648"/>
            <a:ext cx="5459500" cy="4721225"/>
          </a:xfrm>
        </p:spPr>
        <p:txBody>
          <a:bodyPr numCol="1">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57111" y="985648"/>
            <a:ext cx="5471400" cy="4721225"/>
          </a:xfrm>
        </p:spPr>
        <p:txBody>
          <a:bodyPr numCol="1"/>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2" name="Straight Connector 11"/>
          <p:cNvCxnSpPr/>
          <p:nvPr/>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0"/>
          </p:nvPr>
        </p:nvSpPr>
        <p:spPr/>
        <p:txBody>
          <a:bodyPr/>
          <a:lstStyle>
            <a:lvl1pPr>
              <a:defRPr>
                <a:latin typeface="+mn-lt"/>
              </a:defRPr>
            </a:lvl1pPr>
          </a:lstStyle>
          <a:p>
            <a:pPr>
              <a:buSzPct val="25000"/>
            </a:pPr>
            <a:fld id="{00000000-1234-1234-1234-123412341234}" type="slidenum">
              <a:rPr lang="en-US" sz="1200" smtClean="0">
                <a:solidFill>
                  <a:srgbClr val="888888"/>
                </a:solidFill>
                <a:ea typeface="Calibri"/>
                <a:cs typeface="Calibri"/>
                <a:sym typeface="Calibri"/>
              </a:rPr>
              <a:pPr>
                <a:buSzPct val="25000"/>
              </a:pPr>
              <a:t>‹#›</a:t>
            </a:fld>
            <a:endParaRPr lang="en-US" sz="1200" dirty="0">
              <a:solidFill>
                <a:srgbClr val="888888"/>
              </a:solidFill>
              <a:ea typeface="Calibri"/>
              <a:cs typeface="Calibri"/>
              <a:sym typeface="Calibri"/>
            </a:endParaRPr>
          </a:p>
        </p:txBody>
      </p:sp>
      <p:sp>
        <p:nvSpPr>
          <p:cNvPr id="5" name="Title 4"/>
          <p:cNvSpPr>
            <a:spLocks noGrp="1"/>
          </p:cNvSpPr>
          <p:nvPr>
            <p:ph type="title"/>
          </p:nvPr>
        </p:nvSpPr>
        <p:spPr/>
        <p:txBody>
          <a:bodyPr/>
          <a:lstStyle/>
          <a:p>
            <a:r>
              <a:rPr lang="en-US"/>
              <a:t>Click to edit Master title style</a:t>
            </a:r>
          </a:p>
        </p:txBody>
      </p:sp>
      <p:sp>
        <p:nvSpPr>
          <p:cNvPr id="8" name="Text Placeholder 6"/>
          <p:cNvSpPr>
            <a:spLocks noGrp="1"/>
          </p:cNvSpPr>
          <p:nvPr>
            <p:ph type="body" sz="quarter" idx="12"/>
          </p:nvPr>
        </p:nvSpPr>
        <p:spPr>
          <a:xfrm>
            <a:off x="0" y="5618879"/>
            <a:ext cx="12192000" cy="1239122"/>
          </a:xfrm>
          <a:solidFill>
            <a:schemeClr val="tx1"/>
          </a:solidFill>
        </p:spPr>
        <p:txBody>
          <a:bodyPr lIns="914400" tIns="457200" rIns="914400" bIns="457200" anchor="b" anchorCtr="0">
            <a:spAutoFit/>
          </a:bodyPr>
          <a:lstStyle>
            <a:lvl1pPr marL="0" indent="0" algn="ctr">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1138032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Main Point">
    <p:bg>
      <p:bgRef idx="1001">
        <a:schemeClr val="bg2"/>
      </p:bgRef>
    </p:bg>
    <p:spTree>
      <p:nvGrpSpPr>
        <p:cNvPr id="1" name=""/>
        <p:cNvGrpSpPr/>
        <p:nvPr/>
      </p:nvGrpSpPr>
      <p:grpSpPr>
        <a:xfrm>
          <a:off x="0" y="0"/>
          <a:ext cx="0" cy="0"/>
          <a:chOff x="0" y="0"/>
          <a:chExt cx="0" cy="0"/>
        </a:xfrm>
      </p:grpSpPr>
      <p:sp>
        <p:nvSpPr>
          <p:cNvPr id="10" name="Title 1"/>
          <p:cNvSpPr>
            <a:spLocks noGrp="1"/>
          </p:cNvSpPr>
          <p:nvPr>
            <p:ph type="title"/>
          </p:nvPr>
        </p:nvSpPr>
        <p:spPr>
          <a:xfrm>
            <a:off x="453173" y="1811438"/>
            <a:ext cx="11276926" cy="1841400"/>
          </a:xfrm>
        </p:spPr>
        <p:txBody>
          <a:bodyPr anchor="t" anchorCtr="0"/>
          <a:lstStyle>
            <a:lvl1pPr>
              <a:lnSpc>
                <a:spcPct val="114000"/>
              </a:lnSpc>
              <a:defRPr sz="2999" b="0"/>
            </a:lvl1pPr>
          </a:lstStyle>
          <a:p>
            <a:r>
              <a:rPr lang="en-US" dirty="0"/>
              <a:t>Click to edit Master title style</a:t>
            </a:r>
          </a:p>
        </p:txBody>
      </p:sp>
      <p:sp>
        <p:nvSpPr>
          <p:cNvPr id="2" name="Slide Number Placeholder 1"/>
          <p:cNvSpPr>
            <a:spLocks noGrp="1"/>
          </p:cNvSpPr>
          <p:nvPr>
            <p:ph type="sldNum" sz="quarter" idx="10"/>
          </p:nvPr>
        </p:nvSpPr>
        <p:spPr/>
        <p:txBody>
          <a:bodyPr/>
          <a:lstStyle>
            <a:lvl1pPr>
              <a:defRPr>
                <a:latin typeface="+mn-lt"/>
              </a:defRPr>
            </a:lvl1pPr>
          </a:lstStyle>
          <a:p>
            <a:pPr>
              <a:buSzPct val="25000"/>
            </a:pPr>
            <a:fld id="{00000000-1234-1234-1234-123412341234}" type="slidenum">
              <a:rPr lang="en-US" sz="1200" smtClean="0">
                <a:solidFill>
                  <a:srgbClr val="888888"/>
                </a:solidFill>
                <a:ea typeface="Calibri"/>
                <a:cs typeface="Calibri"/>
                <a:sym typeface="Calibri"/>
              </a:rPr>
              <a:pPr>
                <a:buSzPct val="25000"/>
              </a:pPr>
              <a:t>‹#›</a:t>
            </a:fld>
            <a:endParaRPr lang="en-US" sz="1200" dirty="0">
              <a:solidFill>
                <a:srgbClr val="888888"/>
              </a:solidFill>
              <a:ea typeface="Calibri"/>
              <a:cs typeface="Calibri"/>
              <a:sym typeface="Calibri"/>
            </a:endParaRPr>
          </a:p>
        </p:txBody>
      </p:sp>
    </p:spTree>
    <p:extLst>
      <p:ext uri="{BB962C8B-B14F-4D97-AF65-F5344CB8AC3E}">
        <p14:creationId xmlns:p14="http://schemas.microsoft.com/office/powerpoint/2010/main" val="374860903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Big Number">
    <p:bg>
      <p:bgRef idx="1001">
        <a:schemeClr val="bg2"/>
      </p:bgRef>
    </p:bg>
    <p:spTree>
      <p:nvGrpSpPr>
        <p:cNvPr id="1" name=""/>
        <p:cNvGrpSpPr/>
        <p:nvPr/>
      </p:nvGrpSpPr>
      <p:grpSpPr>
        <a:xfrm>
          <a:off x="0" y="0"/>
          <a:ext cx="0" cy="0"/>
          <a:chOff x="0" y="0"/>
          <a:chExt cx="0" cy="0"/>
        </a:xfrm>
      </p:grpSpPr>
      <p:sp>
        <p:nvSpPr>
          <p:cNvPr id="11" name="Subtitle 2"/>
          <p:cNvSpPr>
            <a:spLocks noGrp="1"/>
          </p:cNvSpPr>
          <p:nvPr>
            <p:ph type="subTitle" idx="1"/>
          </p:nvPr>
        </p:nvSpPr>
        <p:spPr>
          <a:xfrm>
            <a:off x="453174" y="4475862"/>
            <a:ext cx="11276925" cy="765175"/>
          </a:xfrm>
        </p:spPr>
        <p:txBody>
          <a:bodyPr numCol="1">
            <a:noAutofit/>
          </a:bodyPr>
          <a:lstStyle>
            <a:lvl1pPr marL="0" indent="0" algn="ctr">
              <a:lnSpc>
                <a:spcPct val="114000"/>
              </a:lnSpc>
              <a:buNone/>
              <a:defRPr sz="1800"/>
            </a:lvl1pPr>
            <a:lvl2pPr marL="339983" indent="0" algn="ctr">
              <a:buNone/>
              <a:defRPr sz="1487"/>
            </a:lvl2pPr>
            <a:lvl3pPr marL="679965" indent="0" algn="ctr">
              <a:buNone/>
              <a:defRPr sz="1338"/>
            </a:lvl3pPr>
            <a:lvl4pPr marL="1019948" indent="0" algn="ctr">
              <a:buNone/>
              <a:defRPr sz="1190"/>
            </a:lvl4pPr>
            <a:lvl5pPr marL="1359931" indent="0" algn="ctr">
              <a:buNone/>
              <a:defRPr sz="1190"/>
            </a:lvl5pPr>
            <a:lvl6pPr marL="1699914" indent="0" algn="ctr">
              <a:buNone/>
              <a:defRPr sz="1190"/>
            </a:lvl6pPr>
            <a:lvl7pPr marL="2039897" indent="0" algn="ctr">
              <a:buNone/>
              <a:defRPr sz="1190"/>
            </a:lvl7pPr>
            <a:lvl8pPr marL="2379879" indent="0" algn="ctr">
              <a:buNone/>
              <a:defRPr sz="1190"/>
            </a:lvl8pPr>
            <a:lvl9pPr marL="2719862" indent="0" algn="ctr">
              <a:buNone/>
              <a:defRPr sz="1190"/>
            </a:lvl9pPr>
          </a:lstStyle>
          <a:p>
            <a:r>
              <a:rPr lang="en-US" dirty="0"/>
              <a:t>Click to edit Master subtitle style</a:t>
            </a:r>
          </a:p>
        </p:txBody>
      </p:sp>
      <p:sp>
        <p:nvSpPr>
          <p:cNvPr id="15" name="Title 1"/>
          <p:cNvSpPr>
            <a:spLocks noGrp="1"/>
          </p:cNvSpPr>
          <p:nvPr>
            <p:ph type="ctrTitle" hasCustomPrompt="1"/>
          </p:nvPr>
        </p:nvSpPr>
        <p:spPr>
          <a:xfrm>
            <a:off x="453174" y="1693098"/>
            <a:ext cx="11276925" cy="2552489"/>
          </a:xfrm>
        </p:spPr>
        <p:txBody>
          <a:bodyPr anchor="b"/>
          <a:lstStyle>
            <a:lvl1pPr algn="ctr">
              <a:lnSpc>
                <a:spcPts val="14997"/>
              </a:lnSpc>
              <a:defRPr sz="14997"/>
            </a:lvl1pPr>
          </a:lstStyle>
          <a:p>
            <a:r>
              <a:rPr lang="en-US" dirty="0"/>
              <a:t>XX%</a:t>
            </a:r>
          </a:p>
        </p:txBody>
      </p:sp>
      <p:sp>
        <p:nvSpPr>
          <p:cNvPr id="2" name="Slide Number Placeholder 1"/>
          <p:cNvSpPr>
            <a:spLocks noGrp="1"/>
          </p:cNvSpPr>
          <p:nvPr>
            <p:ph type="sldNum" sz="quarter" idx="10"/>
          </p:nvPr>
        </p:nvSpPr>
        <p:spPr/>
        <p:txBody>
          <a:bodyPr/>
          <a:lstStyle>
            <a:lvl1pPr>
              <a:defRPr>
                <a:latin typeface="+mn-lt"/>
              </a:defRPr>
            </a:lvl1pPr>
          </a:lstStyle>
          <a:p>
            <a:pPr>
              <a:buSzPct val="25000"/>
            </a:pPr>
            <a:fld id="{00000000-1234-1234-1234-123412341234}" type="slidenum">
              <a:rPr lang="en-US" sz="1200" smtClean="0">
                <a:solidFill>
                  <a:srgbClr val="888888"/>
                </a:solidFill>
                <a:ea typeface="Calibri"/>
                <a:cs typeface="Calibri"/>
                <a:sym typeface="Calibri"/>
              </a:rPr>
              <a:pPr>
                <a:buSzPct val="25000"/>
              </a:pPr>
              <a:t>‹#›</a:t>
            </a:fld>
            <a:endParaRPr lang="en-US" sz="1200" dirty="0">
              <a:solidFill>
                <a:srgbClr val="888888"/>
              </a:solidFill>
              <a:ea typeface="Calibri"/>
              <a:cs typeface="Calibri"/>
              <a:sym typeface="Calibri"/>
            </a:endParaRPr>
          </a:p>
        </p:txBody>
      </p:sp>
    </p:spTree>
    <p:extLst>
      <p:ext uri="{BB962C8B-B14F-4D97-AF65-F5344CB8AC3E}">
        <p14:creationId xmlns:p14="http://schemas.microsoft.com/office/powerpoint/2010/main" val="55472472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cxnSp>
        <p:nvCxnSpPr>
          <p:cNvPr id="12" name="Straight Connector 11"/>
          <p:cNvCxnSpPr/>
          <p:nvPr/>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0"/>
          </p:nvPr>
        </p:nvSpPr>
        <p:spPr/>
        <p:txBody>
          <a:bodyPr/>
          <a:lstStyle>
            <a:lvl1pPr>
              <a:defRPr>
                <a:latin typeface="+mn-lt"/>
              </a:defRPr>
            </a:lvl1pPr>
          </a:lstStyle>
          <a:p>
            <a:pPr>
              <a:buSzPct val="25000"/>
            </a:pPr>
            <a:fld id="{00000000-1234-1234-1234-123412341234}" type="slidenum">
              <a:rPr lang="en-US" sz="1200" smtClean="0">
                <a:solidFill>
                  <a:srgbClr val="888888"/>
                </a:solidFill>
                <a:ea typeface="Calibri"/>
                <a:cs typeface="Calibri"/>
                <a:sym typeface="Calibri"/>
              </a:rPr>
              <a:pPr>
                <a:buSzPct val="25000"/>
              </a:pPr>
              <a:t>‹#›</a:t>
            </a:fld>
            <a:endParaRPr lang="en-US" sz="1200" dirty="0">
              <a:solidFill>
                <a:srgbClr val="888888"/>
              </a:solidFill>
              <a:ea typeface="Calibri"/>
              <a:cs typeface="Calibri"/>
              <a:sym typeface="Calibri"/>
            </a:endParaRPr>
          </a:p>
        </p:txBody>
      </p:sp>
      <p:sp>
        <p:nvSpPr>
          <p:cNvPr id="3" name="Title 2"/>
          <p:cNvSpPr>
            <a:spLocks noGrp="1"/>
          </p:cNvSpPr>
          <p:nvPr>
            <p:ph type="title"/>
          </p:nvPr>
        </p:nvSpPr>
        <p:spPr/>
        <p:txBody>
          <a:bodyPr/>
          <a:lstStyle/>
          <a:p>
            <a:r>
              <a:rPr lang="en-US"/>
              <a:t>Click to edit Master title style</a:t>
            </a:r>
          </a:p>
        </p:txBody>
      </p:sp>
      <p:sp>
        <p:nvSpPr>
          <p:cNvPr id="6" name="Text Placeholder 6"/>
          <p:cNvSpPr>
            <a:spLocks noGrp="1"/>
          </p:cNvSpPr>
          <p:nvPr>
            <p:ph type="body" sz="quarter" idx="12"/>
          </p:nvPr>
        </p:nvSpPr>
        <p:spPr>
          <a:xfrm>
            <a:off x="0" y="5618879"/>
            <a:ext cx="12192000" cy="1239122"/>
          </a:xfrm>
          <a:solidFill>
            <a:schemeClr val="tx1"/>
          </a:solidFill>
        </p:spPr>
        <p:txBody>
          <a:bodyPr lIns="914400" tIns="457200" rIns="914400" bIns="457200" anchor="b" anchorCtr="0">
            <a:spAutoFit/>
          </a:bodyPr>
          <a:lstStyle>
            <a:lvl1pPr marL="0" indent="0" algn="ctr">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1648085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atin typeface="+mn-lt"/>
              </a:defRPr>
            </a:lvl1pPr>
          </a:lstStyle>
          <a:p>
            <a:pPr>
              <a:buSzPct val="25000"/>
            </a:pPr>
            <a:fld id="{00000000-1234-1234-1234-123412341234}" type="slidenum">
              <a:rPr lang="en-US" sz="1200" smtClean="0">
                <a:solidFill>
                  <a:srgbClr val="888888"/>
                </a:solidFill>
                <a:ea typeface="Calibri"/>
                <a:cs typeface="Calibri"/>
                <a:sym typeface="Calibri"/>
              </a:rPr>
              <a:pPr>
                <a:buSzPct val="25000"/>
              </a:pPr>
              <a:t>‹#›</a:t>
            </a:fld>
            <a:endParaRPr lang="en-US" sz="1200" dirty="0">
              <a:solidFill>
                <a:srgbClr val="888888"/>
              </a:solidFill>
              <a:ea typeface="Calibri"/>
              <a:cs typeface="Calibri"/>
              <a:sym typeface="Calibri"/>
            </a:endParaRPr>
          </a:p>
        </p:txBody>
      </p:sp>
      <p:sp>
        <p:nvSpPr>
          <p:cNvPr id="3" name="Text Placeholder 6"/>
          <p:cNvSpPr>
            <a:spLocks noGrp="1"/>
          </p:cNvSpPr>
          <p:nvPr>
            <p:ph type="body" sz="quarter" idx="12"/>
          </p:nvPr>
        </p:nvSpPr>
        <p:spPr>
          <a:xfrm>
            <a:off x="0" y="5618879"/>
            <a:ext cx="12192000" cy="1239122"/>
          </a:xfrm>
          <a:solidFill>
            <a:schemeClr val="tx1"/>
          </a:solidFill>
        </p:spPr>
        <p:txBody>
          <a:bodyPr lIns="914400" tIns="457200" rIns="914400" bIns="457200" anchor="b" anchorCtr="0">
            <a:spAutoFit/>
          </a:bodyPr>
          <a:lstStyle>
            <a:lvl1pPr marL="0" indent="0" algn="ctr">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1825297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11" name="Title 9"/>
          <p:cNvSpPr>
            <a:spLocks noGrp="1"/>
          </p:cNvSpPr>
          <p:nvPr>
            <p:ph type="title"/>
          </p:nvPr>
        </p:nvSpPr>
        <p:spPr>
          <a:xfrm>
            <a:off x="453174" y="382193"/>
            <a:ext cx="11276925" cy="379807"/>
          </a:xfrm>
        </p:spPr>
        <p:txBody>
          <a:bodyPr/>
          <a:lstStyle>
            <a:lvl1pPr>
              <a:lnSpc>
                <a:spcPts val="2400"/>
              </a:lnSpc>
              <a:defRPr sz="2400"/>
            </a:lvl1pPr>
          </a:lstStyle>
          <a:p>
            <a:r>
              <a:rPr lang="en-US"/>
              <a:t>Click to edit Master title style</a:t>
            </a:r>
            <a:endParaRPr lang="en-US" dirty="0"/>
          </a:p>
        </p:txBody>
      </p:sp>
      <p:cxnSp>
        <p:nvCxnSpPr>
          <p:cNvPr id="12" name="Straight Connector 11"/>
          <p:cNvCxnSpPr/>
          <p:nvPr/>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0"/>
          </p:nvPr>
        </p:nvSpPr>
        <p:spPr/>
        <p:txBody>
          <a:bodyPr/>
          <a:lstStyle/>
          <a:p>
            <a:fld id="{3B84E91D-5E50-CA47-AE58-EB3F18DE5D50}" type="slidenum">
              <a:rPr lang="en-US" smtClean="0"/>
              <a:pPr/>
              <a:t>‹#›</a:t>
            </a:fld>
            <a:endParaRPr lang="en-US" dirty="0"/>
          </a:p>
        </p:txBody>
      </p:sp>
    </p:spTree>
    <p:extLst>
      <p:ext uri="{BB962C8B-B14F-4D97-AF65-F5344CB8AC3E}">
        <p14:creationId xmlns:p14="http://schemas.microsoft.com/office/powerpoint/2010/main" val="2699317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cSld name="One Column Half Span">
    <p:spTree>
      <p:nvGrpSpPr>
        <p:cNvPr id="1" name=""/>
        <p:cNvGrpSpPr/>
        <p:nvPr/>
      </p:nvGrpSpPr>
      <p:grpSpPr>
        <a:xfrm>
          <a:off x="0" y="0"/>
          <a:ext cx="0" cy="0"/>
          <a:chOff x="0" y="0"/>
          <a:chExt cx="0" cy="0"/>
        </a:xfrm>
      </p:grpSpPr>
      <p:sp>
        <p:nvSpPr>
          <p:cNvPr id="14" name="Title 9"/>
          <p:cNvSpPr>
            <a:spLocks noGrp="1"/>
          </p:cNvSpPr>
          <p:nvPr>
            <p:ph type="title"/>
          </p:nvPr>
        </p:nvSpPr>
        <p:spPr>
          <a:xfrm>
            <a:off x="453174" y="382193"/>
            <a:ext cx="11276925" cy="379807"/>
          </a:xfrm>
        </p:spPr>
        <p:txBody>
          <a:bodyPr/>
          <a:lstStyle>
            <a:lvl1pPr>
              <a:lnSpc>
                <a:spcPts val="2400"/>
              </a:lnSpc>
              <a:defRPr sz="2400"/>
            </a:lvl1pPr>
          </a:lstStyle>
          <a:p>
            <a:r>
              <a:rPr lang="en-US"/>
              <a:t>Click to edit Master title style</a:t>
            </a:r>
            <a:endParaRPr lang="en-US" dirty="0"/>
          </a:p>
        </p:txBody>
      </p:sp>
      <p:cxnSp>
        <p:nvCxnSpPr>
          <p:cNvPr id="15" name="Straight Connector 14"/>
          <p:cNvCxnSpPr/>
          <p:nvPr/>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0"/>
          </p:nvPr>
        </p:nvSpPr>
        <p:spPr/>
        <p:txBody>
          <a:bodyPr/>
          <a:lstStyle/>
          <a:p>
            <a:fld id="{B6F15528-21DE-4FAA-801E-634DDDAF4B2B}" type="slidenum">
              <a:rPr lang="uk-UA" smtClean="0"/>
              <a:t>‹#›</a:t>
            </a:fld>
            <a:endParaRPr lang="uk-UA" dirty="0"/>
          </a:p>
        </p:txBody>
      </p:sp>
      <p:sp>
        <p:nvSpPr>
          <p:cNvPr id="4" name="Text Placeholder 3"/>
          <p:cNvSpPr>
            <a:spLocks noGrp="1"/>
          </p:cNvSpPr>
          <p:nvPr>
            <p:ph type="body" sz="quarter" idx="11"/>
          </p:nvPr>
        </p:nvSpPr>
        <p:spPr>
          <a:xfrm>
            <a:off x="463863" y="1262950"/>
            <a:ext cx="5471821" cy="49798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2282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cSld name="Title and Body">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3173" y="1264443"/>
            <a:ext cx="11280362" cy="4753769"/>
          </a:xfrm>
        </p:spPr>
        <p:txBody>
          <a:bodyPr numCol="2">
            <a:noAutofit/>
          </a:bodyPr>
          <a:lstStyle>
            <a:lvl1pPr marL="457109" indent="-457109">
              <a:lnSpc>
                <a:spcPts val="2699"/>
              </a:lnSpc>
              <a:spcBef>
                <a:spcPts val="1200"/>
              </a:spcBef>
              <a:buFont typeface="AppleSymbols" charset="0"/>
              <a:buChar char="⦿"/>
              <a:defRPr sz="2200"/>
            </a:lvl1pPr>
          </a:lstStyle>
          <a:p>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hoc in </a:t>
            </a:r>
            <a:r>
              <a:rPr lang="en-US" dirty="0" err="1"/>
              <a:t>eo</a:t>
            </a:r>
            <a:r>
              <a:rPr lang="en-US" dirty="0"/>
              <a:t> M. </a:t>
            </a:r>
            <a:r>
              <a:rPr lang="en-US" dirty="0" err="1"/>
              <a:t>Ut</a:t>
            </a:r>
            <a:r>
              <a:rPr lang="en-US" dirty="0"/>
              <a:t> </a:t>
            </a:r>
            <a:r>
              <a:rPr lang="en-US" dirty="0" err="1"/>
              <a:t>pulsi</a:t>
            </a:r>
            <a:r>
              <a:rPr lang="en-US" dirty="0"/>
              <a:t> </a:t>
            </a:r>
            <a:r>
              <a:rPr lang="en-US" dirty="0" err="1"/>
              <a:t>recurrant</a:t>
            </a:r>
            <a:r>
              <a:rPr lang="en-US" dirty="0"/>
              <a:t>? </a:t>
            </a:r>
            <a:r>
              <a:rPr lang="en-US" dirty="0" err="1"/>
              <a:t>Istam</a:t>
            </a:r>
            <a:r>
              <a:rPr lang="en-US" dirty="0"/>
              <a:t> </a:t>
            </a:r>
            <a:r>
              <a:rPr lang="en-US" dirty="0" err="1"/>
              <a:t>voluptatem</a:t>
            </a:r>
            <a:r>
              <a:rPr lang="en-US" dirty="0"/>
              <a:t>, </a:t>
            </a:r>
            <a:r>
              <a:rPr lang="en-US" dirty="0" err="1"/>
              <a:t>inquit</a:t>
            </a:r>
            <a:r>
              <a:rPr lang="en-US" dirty="0"/>
              <a:t>, Epicurus </a:t>
            </a:r>
            <a:r>
              <a:rPr lang="en-US" dirty="0" err="1"/>
              <a:t>ignorat</a:t>
            </a:r>
            <a:r>
              <a:rPr lang="en-US" dirty="0"/>
              <a:t>? An </a:t>
            </a:r>
            <a:r>
              <a:rPr lang="en-US" dirty="0" err="1"/>
              <a:t>eiusdem</a:t>
            </a:r>
            <a:r>
              <a:rPr lang="en-US" dirty="0"/>
              <a:t> </a:t>
            </a:r>
            <a:r>
              <a:rPr lang="en-US" dirty="0" err="1"/>
              <a:t>modi</a:t>
            </a:r>
            <a:r>
              <a:rPr lang="en-US" dirty="0"/>
              <a:t>?</a:t>
            </a:r>
          </a:p>
          <a:p>
            <a:r>
              <a:rPr lang="en-US" dirty="0"/>
              <a:t>Nos </a:t>
            </a:r>
            <a:r>
              <a:rPr lang="en-US" dirty="0" err="1"/>
              <a:t>commodius</a:t>
            </a:r>
            <a:r>
              <a:rPr lang="en-US" dirty="0"/>
              <a:t> </a:t>
            </a:r>
            <a:r>
              <a:rPr lang="en-US" dirty="0" err="1"/>
              <a:t>agimus</a:t>
            </a:r>
            <a:r>
              <a:rPr lang="en-US" dirty="0"/>
              <a:t>. </a:t>
            </a:r>
            <a:r>
              <a:rPr lang="en-US" dirty="0" err="1"/>
              <a:t>Eaedem</a:t>
            </a:r>
            <a:r>
              <a:rPr lang="en-US" dirty="0"/>
              <a:t> res </a:t>
            </a:r>
            <a:r>
              <a:rPr lang="en-US" dirty="0" err="1"/>
              <a:t>maneant</a:t>
            </a:r>
            <a:r>
              <a:rPr lang="en-US" dirty="0"/>
              <a:t> </a:t>
            </a:r>
            <a:r>
              <a:rPr lang="en-US" dirty="0" err="1"/>
              <a:t>alio</a:t>
            </a:r>
            <a:r>
              <a:rPr lang="en-US" dirty="0"/>
              <a:t> </a:t>
            </a:r>
            <a:r>
              <a:rPr lang="en-US" dirty="0" err="1"/>
              <a:t>modo</a:t>
            </a:r>
            <a:r>
              <a:rPr lang="en-US" dirty="0"/>
              <a:t>. </a:t>
            </a:r>
            <a:r>
              <a:rPr lang="en-US" dirty="0" err="1"/>
              <a:t>Avaritiamne</a:t>
            </a:r>
            <a:r>
              <a:rPr lang="en-US" dirty="0"/>
              <a:t> </a:t>
            </a:r>
            <a:r>
              <a:rPr lang="en-US" dirty="0" err="1"/>
              <a:t>minuis</a:t>
            </a:r>
            <a:r>
              <a:rPr lang="en-US" dirty="0"/>
              <a:t>? </a:t>
            </a:r>
            <a:r>
              <a:rPr lang="en-US" dirty="0" err="1"/>
              <a:t>Sed</a:t>
            </a:r>
            <a:r>
              <a:rPr lang="en-US" dirty="0"/>
              <a:t> </a:t>
            </a:r>
            <a:r>
              <a:rPr lang="en-US" dirty="0" err="1"/>
              <a:t>haec</a:t>
            </a:r>
            <a:r>
              <a:rPr lang="en-US" dirty="0"/>
              <a:t> in </a:t>
            </a:r>
            <a:r>
              <a:rPr lang="en-US" dirty="0" err="1"/>
              <a:t>pueris</a:t>
            </a:r>
            <a:r>
              <a:rPr lang="en-US" dirty="0"/>
              <a:t>; </a:t>
            </a:r>
          </a:p>
          <a:p>
            <a:r>
              <a:rPr lang="en-US" dirty="0" err="1"/>
              <a:t>Immo</a:t>
            </a:r>
            <a:r>
              <a:rPr lang="en-US" dirty="0"/>
              <a:t> </a:t>
            </a:r>
            <a:r>
              <a:rPr lang="en-US" dirty="0" err="1"/>
              <a:t>videri</a:t>
            </a:r>
            <a:r>
              <a:rPr lang="en-US" dirty="0"/>
              <a:t> </a:t>
            </a:r>
            <a:r>
              <a:rPr lang="en-US" dirty="0" err="1"/>
              <a:t>fortasse</a:t>
            </a:r>
            <a:r>
              <a:rPr lang="en-US" dirty="0"/>
              <a:t>.</a:t>
            </a:r>
          </a:p>
          <a:p>
            <a:r>
              <a:rPr lang="en-US" dirty="0"/>
              <a:t>Qui </a:t>
            </a:r>
            <a:r>
              <a:rPr lang="en-US" dirty="0" err="1"/>
              <a:t>autem</a:t>
            </a:r>
            <a:r>
              <a:rPr lang="en-US" dirty="0"/>
              <a:t> de </a:t>
            </a:r>
            <a:r>
              <a:rPr lang="en-US" dirty="0" err="1"/>
              <a:t>summo</a:t>
            </a:r>
            <a:r>
              <a:rPr lang="en-US" dirty="0"/>
              <a:t> bono </a:t>
            </a:r>
            <a:r>
              <a:rPr lang="en-US" dirty="0" err="1"/>
              <a:t>dissentit</a:t>
            </a:r>
            <a:r>
              <a:rPr lang="en-US" dirty="0"/>
              <a:t> de </a:t>
            </a:r>
            <a:r>
              <a:rPr lang="en-US" dirty="0" err="1"/>
              <a:t>tota</a:t>
            </a:r>
            <a:r>
              <a:rPr lang="en-US" dirty="0"/>
              <a:t> </a:t>
            </a:r>
            <a:r>
              <a:rPr lang="en-US" dirty="0" err="1"/>
              <a:t>philosophiae</a:t>
            </a:r>
            <a:r>
              <a:rPr lang="en-US" dirty="0"/>
              <a:t> </a:t>
            </a:r>
            <a:r>
              <a:rPr lang="en-US" dirty="0" err="1"/>
              <a:t>ratione</a:t>
            </a:r>
            <a:r>
              <a:rPr lang="en-US" dirty="0"/>
              <a:t> </a:t>
            </a:r>
            <a:r>
              <a:rPr lang="en-US" dirty="0" err="1"/>
              <a:t>dissentit</a:t>
            </a:r>
            <a:r>
              <a:rPr lang="en-US" dirty="0"/>
              <a:t>.</a:t>
            </a:r>
          </a:p>
          <a:p>
            <a:r>
              <a:rPr lang="en-US" dirty="0"/>
              <a:t>An </a:t>
            </a:r>
            <a:r>
              <a:rPr lang="en-US" dirty="0" err="1"/>
              <a:t>est</a:t>
            </a:r>
            <a:r>
              <a:rPr lang="en-US" dirty="0"/>
              <a:t> </a:t>
            </a:r>
            <a:r>
              <a:rPr lang="en-US" dirty="0" err="1"/>
              <a:t>aliquid</a:t>
            </a:r>
            <a:r>
              <a:rPr lang="en-US" dirty="0"/>
              <a:t> per se ipsum </a:t>
            </a:r>
            <a:r>
              <a:rPr lang="en-US" dirty="0" err="1"/>
              <a:t>flagitiosum</a:t>
            </a:r>
            <a:r>
              <a:rPr lang="en-US" dirty="0"/>
              <a:t>, </a:t>
            </a:r>
            <a:r>
              <a:rPr lang="en-US" dirty="0" err="1"/>
              <a:t>etiamsi</a:t>
            </a:r>
            <a:r>
              <a:rPr lang="en-US" dirty="0"/>
              <a:t> </a:t>
            </a:r>
            <a:r>
              <a:rPr lang="en-US" dirty="0" err="1"/>
              <a:t>nulla</a:t>
            </a:r>
            <a:r>
              <a:rPr lang="en-US" dirty="0"/>
              <a:t> </a:t>
            </a:r>
            <a:r>
              <a:rPr lang="en-US" dirty="0" err="1"/>
              <a:t>comitetur</a:t>
            </a:r>
            <a:r>
              <a:rPr lang="en-US" dirty="0"/>
              <a:t> </a:t>
            </a:r>
            <a:r>
              <a:rPr lang="en-US" dirty="0" err="1"/>
              <a:t>infamia</a:t>
            </a:r>
            <a:r>
              <a:rPr lang="en-US" dirty="0"/>
              <a:t>?</a:t>
            </a:r>
          </a:p>
          <a:p>
            <a:r>
              <a:rPr lang="en-US" dirty="0"/>
              <a:t>Cur </a:t>
            </a:r>
            <a:r>
              <a:rPr lang="en-US" dirty="0" err="1"/>
              <a:t>deinde</a:t>
            </a:r>
            <a:r>
              <a:rPr lang="en-US" dirty="0"/>
              <a:t> </a:t>
            </a:r>
            <a:r>
              <a:rPr lang="en-US" dirty="0" err="1"/>
              <a:t>Metrodori</a:t>
            </a:r>
            <a:r>
              <a:rPr lang="en-US" dirty="0"/>
              <a:t> </a:t>
            </a:r>
            <a:r>
              <a:rPr lang="en-US" dirty="0" err="1"/>
              <a:t>liberos</a:t>
            </a:r>
            <a:r>
              <a:rPr lang="en-US" dirty="0"/>
              <a:t> </a:t>
            </a:r>
            <a:r>
              <a:rPr lang="en-US" dirty="0" err="1"/>
              <a:t>commendas</a:t>
            </a:r>
            <a:r>
              <a:rPr lang="en-US" dirty="0"/>
              <a:t>?</a:t>
            </a:r>
          </a:p>
          <a:p>
            <a:r>
              <a:rPr lang="en-US" dirty="0"/>
              <a:t>Quid ergo?</a:t>
            </a:r>
          </a:p>
          <a:p>
            <a:r>
              <a:rPr lang="en-US" dirty="0" err="1"/>
              <a:t>Sed</a:t>
            </a:r>
            <a:r>
              <a:rPr lang="en-US" dirty="0"/>
              <a:t> </a:t>
            </a:r>
            <a:r>
              <a:rPr lang="en-US" dirty="0" err="1"/>
              <a:t>fortuna</a:t>
            </a:r>
            <a:r>
              <a:rPr lang="en-US" dirty="0"/>
              <a:t> </a:t>
            </a:r>
            <a:r>
              <a:rPr lang="en-US" dirty="0" err="1"/>
              <a:t>fortis</a:t>
            </a:r>
            <a:r>
              <a:rPr lang="en-US" dirty="0"/>
              <a:t>; Quid, quod res alia </a:t>
            </a:r>
            <a:r>
              <a:rPr lang="en-US" dirty="0" err="1"/>
              <a:t>tota</a:t>
            </a:r>
            <a:r>
              <a:rPr lang="en-US" dirty="0"/>
              <a:t> </a:t>
            </a:r>
            <a:r>
              <a:rPr lang="en-US" dirty="0" err="1"/>
              <a:t>est</a:t>
            </a:r>
            <a:r>
              <a:rPr lang="en-US" dirty="0"/>
              <a:t>? </a:t>
            </a:r>
            <a:r>
              <a:rPr lang="en-US" dirty="0" err="1"/>
              <a:t>Respondeat</a:t>
            </a:r>
            <a:r>
              <a:rPr lang="en-US" dirty="0"/>
              <a:t> </a:t>
            </a:r>
            <a:r>
              <a:rPr lang="en-US" dirty="0" err="1"/>
              <a:t>totidem</a:t>
            </a:r>
            <a:r>
              <a:rPr lang="en-US" dirty="0"/>
              <a:t> </a:t>
            </a:r>
            <a:r>
              <a:rPr lang="en-US" dirty="0" err="1"/>
              <a:t>verbis</a:t>
            </a:r>
            <a:r>
              <a:rPr lang="en-US" dirty="0"/>
              <a:t>. </a:t>
            </a:r>
            <a:r>
              <a:rPr lang="en-US" dirty="0" err="1"/>
              <a:t>Sed</a:t>
            </a:r>
            <a:r>
              <a:rPr lang="en-US" dirty="0"/>
              <a:t> </a:t>
            </a:r>
            <a:r>
              <a:rPr lang="en-US" dirty="0" err="1"/>
              <a:t>haec</a:t>
            </a:r>
            <a:r>
              <a:rPr lang="en-US" dirty="0"/>
              <a:t> </a:t>
            </a:r>
            <a:r>
              <a:rPr lang="en-US" dirty="0" err="1"/>
              <a:t>omittamus</a:t>
            </a:r>
            <a:r>
              <a:rPr lang="en-US" dirty="0"/>
              <a:t>; Ratio </a:t>
            </a:r>
            <a:r>
              <a:rPr lang="en-US" dirty="0" err="1"/>
              <a:t>quidem</a:t>
            </a:r>
            <a:r>
              <a:rPr lang="en-US" dirty="0"/>
              <a:t> </a:t>
            </a:r>
            <a:r>
              <a:rPr lang="en-US" dirty="0" err="1"/>
              <a:t>vestra</a:t>
            </a:r>
            <a:r>
              <a:rPr lang="en-US" dirty="0"/>
              <a:t> sic </a:t>
            </a:r>
            <a:r>
              <a:rPr lang="en-US" dirty="0" err="1"/>
              <a:t>cogit</a:t>
            </a:r>
            <a:r>
              <a:rPr lang="en-US" dirty="0"/>
              <a:t>. </a:t>
            </a:r>
            <a:r>
              <a:rPr lang="en-US" dirty="0" err="1"/>
              <a:t>Ita</a:t>
            </a:r>
            <a:r>
              <a:rPr lang="en-US" dirty="0"/>
              <a:t> fit cum </a:t>
            </a:r>
            <a:r>
              <a:rPr lang="en-US" dirty="0" err="1"/>
              <a:t>gravior</a:t>
            </a:r>
            <a:r>
              <a:rPr lang="en-US" dirty="0"/>
              <a:t>, tum </a:t>
            </a:r>
            <a:r>
              <a:rPr lang="en-US" dirty="0" err="1"/>
              <a:t>etiam</a:t>
            </a:r>
            <a:r>
              <a:rPr lang="en-US" dirty="0"/>
              <a:t> </a:t>
            </a:r>
            <a:r>
              <a:rPr lang="en-US" dirty="0" err="1"/>
              <a:t>splendidior</a:t>
            </a:r>
            <a:r>
              <a:rPr lang="en-US" dirty="0"/>
              <a:t> </a:t>
            </a:r>
            <a:r>
              <a:rPr lang="en-US" dirty="0" err="1"/>
              <a:t>oratio</a:t>
            </a:r>
            <a:r>
              <a:rPr lang="en-US" dirty="0"/>
              <a:t>. </a:t>
            </a:r>
          </a:p>
          <a:p>
            <a:r>
              <a:rPr lang="en-US" dirty="0"/>
              <a:t>Cur </a:t>
            </a:r>
            <a:r>
              <a:rPr lang="en-US" dirty="0" err="1"/>
              <a:t>haec</a:t>
            </a:r>
            <a:r>
              <a:rPr lang="en-US" dirty="0"/>
              <a:t> </a:t>
            </a:r>
            <a:r>
              <a:rPr lang="en-US" dirty="0" err="1"/>
              <a:t>eadem</a:t>
            </a:r>
            <a:r>
              <a:rPr lang="en-US" dirty="0"/>
              <a:t> Democritus? Is </a:t>
            </a:r>
            <a:r>
              <a:rPr lang="en-US" dirty="0" err="1"/>
              <a:t>es</a:t>
            </a:r>
            <a:r>
              <a:rPr lang="en-US" dirty="0"/>
              <a:t> </a:t>
            </a:r>
            <a:r>
              <a:rPr lang="en-US" dirty="0" err="1"/>
              <a:t>profecto</a:t>
            </a:r>
            <a:r>
              <a:rPr lang="en-US" dirty="0"/>
              <a:t> </a:t>
            </a:r>
            <a:r>
              <a:rPr lang="en-US" dirty="0" err="1"/>
              <a:t>tu.</a:t>
            </a:r>
            <a:r>
              <a:rPr lang="en-US" dirty="0"/>
              <a:t> </a:t>
            </a:r>
          </a:p>
        </p:txBody>
      </p:sp>
      <p:sp>
        <p:nvSpPr>
          <p:cNvPr id="10" name="Title 9"/>
          <p:cNvSpPr>
            <a:spLocks noGrp="1"/>
          </p:cNvSpPr>
          <p:nvPr>
            <p:ph type="title"/>
          </p:nvPr>
        </p:nvSpPr>
        <p:spPr>
          <a:xfrm>
            <a:off x="453174" y="382193"/>
            <a:ext cx="11276925" cy="379807"/>
          </a:xfrm>
        </p:spPr>
        <p:txBody>
          <a:bodyPr/>
          <a:lstStyle>
            <a:lvl1pPr>
              <a:lnSpc>
                <a:spcPts val="2400"/>
              </a:lnSpc>
              <a:defRPr sz="2400"/>
            </a:lvl1pPr>
          </a:lstStyle>
          <a:p>
            <a:r>
              <a:rPr lang="en-US"/>
              <a:t>Click to edit Master title style</a:t>
            </a:r>
            <a:endParaRPr lang="en-US" dirty="0"/>
          </a:p>
        </p:txBody>
      </p:sp>
      <p:cxnSp>
        <p:nvCxnSpPr>
          <p:cNvPr id="16" name="Straight Connector 15"/>
          <p:cNvCxnSpPr/>
          <p:nvPr/>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0"/>
          </p:nvPr>
        </p:nvSpPr>
        <p:spPr/>
        <p:txBody>
          <a:bodyPr/>
          <a:lstStyle/>
          <a:p>
            <a:fld id="{3B84E91D-5E50-CA47-AE58-EB3F18DE5D50}" type="slidenum">
              <a:rPr lang="en-US" smtClean="0"/>
              <a:pPr/>
              <a:t>‹#›</a:t>
            </a:fld>
            <a:endParaRPr lang="en-US"/>
          </a:p>
        </p:txBody>
      </p:sp>
    </p:spTree>
    <p:extLst>
      <p:ext uri="{BB962C8B-B14F-4D97-AF65-F5344CB8AC3E}">
        <p14:creationId xmlns:p14="http://schemas.microsoft.com/office/powerpoint/2010/main" val="2236261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preserve="1" userDrawn="1">
  <p:cSld name="Caption">
    <p:spTree>
      <p:nvGrpSpPr>
        <p:cNvPr id="1" name=""/>
        <p:cNvGrpSpPr/>
        <p:nvPr/>
      </p:nvGrpSpPr>
      <p:grpSpPr bwMode="auto">
        <a:xfrm>
          <a:off x="0" y="0"/>
          <a:ext cx="0" cy="0"/>
          <a:chOff x="0" y="0"/>
          <a:chExt cx="0" cy="0"/>
        </a:xfrm>
      </p:grpSpPr>
      <p:sp>
        <p:nvSpPr>
          <p:cNvPr id="4" name="Text Placeholder 2"/>
          <p:cNvSpPr>
            <a:spLocks noGrp="1"/>
          </p:cNvSpPr>
          <p:nvPr>
            <p:ph type="body" idx="1"/>
          </p:nvPr>
        </p:nvSpPr>
        <p:spPr bwMode="auto">
          <a:xfrm>
            <a:off x="463111" y="5512640"/>
            <a:ext cx="11266986" cy="730204"/>
          </a:xfrm>
        </p:spPr>
        <p:txBody>
          <a:bodyPr wrap="square" numCol="1">
            <a:normAutofit/>
          </a:bodyPr>
          <a:lstStyle>
            <a:lvl1pPr marL="0" indent="0">
              <a:lnSpc>
                <a:spcPts val="2100"/>
              </a:lnSpc>
              <a:buNone/>
              <a:defRPr sz="1500">
                <a:solidFill>
                  <a:schemeClr val="tx1">
                    <a:tint val="75000"/>
                  </a:schemeClr>
                </a:solidFill>
              </a:defRPr>
            </a:lvl1pPr>
            <a:lvl2pPr marL="339983" indent="0">
              <a:buNone/>
              <a:defRPr sz="1475">
                <a:solidFill>
                  <a:schemeClr val="tx1">
                    <a:tint val="75000"/>
                  </a:schemeClr>
                </a:solidFill>
              </a:defRPr>
            </a:lvl2pPr>
            <a:lvl3pPr marL="679965" indent="0">
              <a:buNone/>
              <a:defRPr sz="1350">
                <a:solidFill>
                  <a:schemeClr val="tx1">
                    <a:tint val="75000"/>
                  </a:schemeClr>
                </a:solidFill>
              </a:defRPr>
            </a:lvl3pPr>
            <a:lvl4pPr marL="1019948" indent="0">
              <a:buNone/>
              <a:defRPr sz="1200">
                <a:solidFill>
                  <a:schemeClr val="tx1">
                    <a:tint val="75000"/>
                  </a:schemeClr>
                </a:solidFill>
              </a:defRPr>
            </a:lvl4pPr>
            <a:lvl5pPr marL="1359931" indent="0">
              <a:buNone/>
              <a:defRPr sz="1200">
                <a:solidFill>
                  <a:schemeClr val="tx1">
                    <a:tint val="75000"/>
                  </a:schemeClr>
                </a:solidFill>
              </a:defRPr>
            </a:lvl5pPr>
            <a:lvl6pPr marL="1699914" indent="0">
              <a:buNone/>
              <a:defRPr sz="1200">
                <a:solidFill>
                  <a:schemeClr val="tx1">
                    <a:tint val="75000"/>
                  </a:schemeClr>
                </a:solidFill>
              </a:defRPr>
            </a:lvl6pPr>
            <a:lvl7pPr marL="2039897" indent="0">
              <a:buNone/>
              <a:defRPr sz="1200">
                <a:solidFill>
                  <a:schemeClr val="tx1">
                    <a:tint val="75000"/>
                  </a:schemeClr>
                </a:solidFill>
              </a:defRPr>
            </a:lvl7pPr>
            <a:lvl8pPr marL="2379879" indent="0">
              <a:buNone/>
              <a:defRPr sz="1200">
                <a:solidFill>
                  <a:schemeClr val="tx1">
                    <a:tint val="75000"/>
                  </a:schemeClr>
                </a:solidFill>
              </a:defRPr>
            </a:lvl8pPr>
            <a:lvl9pPr marL="2719862" indent="0">
              <a:buNone/>
              <a:defRPr sz="1200">
                <a:solidFill>
                  <a:schemeClr val="tx1">
                    <a:tint val="75000"/>
                  </a:schemeClr>
                </a:solidFill>
              </a:defRPr>
            </a:lvl9pPr>
          </a:lstStyle>
          <a:p>
            <a:pPr lvl="0">
              <a:defRPr/>
            </a:pPr>
            <a:r>
              <a:rPr lang="en-US"/>
              <a:t>Click to edit Master text styles</a:t>
            </a:r>
            <a:endParaRPr/>
          </a:p>
        </p:txBody>
      </p:sp>
    </p:spTree>
    <p:extLst>
      <p:ext uri="{BB962C8B-B14F-4D97-AF65-F5344CB8AC3E}">
        <p14:creationId xmlns:p14="http://schemas.microsoft.com/office/powerpoint/2010/main" val="2889975610"/>
      </p:ext>
    </p:extLst>
  </p:cSld>
  <p:clrMapOvr>
    <a:masterClrMapping/>
  </p:clrMapOvr>
  <p:hf/>
</p:sldLayout>
</file>

<file path=ppt/slideLayouts/slideLayout70.xml><?xml version="1.0" encoding="utf-8"?>
<p:sldLayout xmlns:a="http://schemas.openxmlformats.org/drawingml/2006/main" xmlns:r="http://schemas.openxmlformats.org/officeDocument/2006/relationships" xmlns:p="http://schemas.openxmlformats.org/presentationml/2006/main">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47613" y="1414273"/>
            <a:ext cx="5491246" cy="4721225"/>
          </a:xfrm>
        </p:spPr>
        <p:txBody>
          <a:bodyPr numCol="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42825" y="1414273"/>
            <a:ext cx="5487273" cy="4721225"/>
          </a:xfrm>
        </p:spPr>
        <p:txBody>
          <a:bodyPr num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9"/>
          <p:cNvSpPr>
            <a:spLocks noGrp="1"/>
          </p:cNvSpPr>
          <p:nvPr>
            <p:ph type="title"/>
          </p:nvPr>
        </p:nvSpPr>
        <p:spPr>
          <a:xfrm>
            <a:off x="453174" y="382193"/>
            <a:ext cx="11276925" cy="379807"/>
          </a:xfrm>
        </p:spPr>
        <p:txBody>
          <a:bodyPr/>
          <a:lstStyle>
            <a:lvl1pPr>
              <a:lnSpc>
                <a:spcPts val="2400"/>
              </a:lnSpc>
              <a:defRPr sz="2400"/>
            </a:lvl1pPr>
          </a:lstStyle>
          <a:p>
            <a:r>
              <a:rPr lang="en-US"/>
              <a:t>Click to edit Master title style</a:t>
            </a:r>
            <a:endParaRPr lang="en-US" dirty="0"/>
          </a:p>
        </p:txBody>
      </p:sp>
      <p:cxnSp>
        <p:nvCxnSpPr>
          <p:cNvPr id="12" name="Straight Connector 11"/>
          <p:cNvCxnSpPr/>
          <p:nvPr/>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0"/>
          </p:nvPr>
        </p:nvSpPr>
        <p:spPr/>
        <p:txBody>
          <a:bodyPr/>
          <a:lstStyle/>
          <a:p>
            <a:fld id="{3B84E91D-5E50-CA47-AE58-EB3F18DE5D50}" type="slidenum">
              <a:rPr lang="en-US" smtClean="0"/>
              <a:pPr/>
              <a:t>‹#›</a:t>
            </a:fld>
            <a:endParaRPr lang="en-US" dirty="0"/>
          </a:p>
        </p:txBody>
      </p:sp>
    </p:spTree>
    <p:extLst>
      <p:ext uri="{BB962C8B-B14F-4D97-AF65-F5344CB8AC3E}">
        <p14:creationId xmlns:p14="http://schemas.microsoft.com/office/powerpoint/2010/main" val="3912082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3B84E91D-5E50-CA47-AE58-EB3F18DE5D50}" type="slidenum">
              <a:rPr lang="en-US" smtClean="0"/>
              <a:pPr/>
              <a:t>‹#›</a:t>
            </a:fld>
            <a:endParaRPr lang="en-US" dirty="0"/>
          </a:p>
        </p:txBody>
      </p:sp>
    </p:spTree>
    <p:extLst>
      <p:ext uri="{BB962C8B-B14F-4D97-AF65-F5344CB8AC3E}">
        <p14:creationId xmlns:p14="http://schemas.microsoft.com/office/powerpoint/2010/main" val="1924266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3174" y="2614313"/>
            <a:ext cx="7415833" cy="2286000"/>
          </a:xfrm>
        </p:spPr>
        <p:txBody>
          <a:bodyPr anchor="ctr" anchorCtr="0"/>
          <a:lstStyle>
            <a:lvl1pPr algn="l">
              <a:lnSpc>
                <a:spcPts val="5999"/>
              </a:lnSpc>
              <a:defRPr sz="5999" b="1"/>
            </a:lvl1pPr>
          </a:lstStyle>
          <a:p>
            <a:r>
              <a:rPr lang="en-US"/>
              <a:t>Click to edit Master title style</a:t>
            </a:r>
            <a:endParaRPr lang="en-US" dirty="0"/>
          </a:p>
        </p:txBody>
      </p:sp>
      <p:sp>
        <p:nvSpPr>
          <p:cNvPr id="3" name="Subtitle 2"/>
          <p:cNvSpPr>
            <a:spLocks noGrp="1"/>
          </p:cNvSpPr>
          <p:nvPr>
            <p:ph type="subTitle" idx="1"/>
          </p:nvPr>
        </p:nvSpPr>
        <p:spPr>
          <a:xfrm>
            <a:off x="453174" y="1007895"/>
            <a:ext cx="7415834" cy="765175"/>
          </a:xfrm>
        </p:spPr>
        <p:txBody>
          <a:bodyPr numCol="1" anchor="b">
            <a:noAutofit/>
          </a:bodyPr>
          <a:lstStyle>
            <a:lvl1pPr marL="0" indent="0" algn="l" fontAlgn="b">
              <a:lnSpc>
                <a:spcPts val="4199"/>
              </a:lnSpc>
              <a:buNone/>
              <a:defRPr sz="3599"/>
            </a:lvl1pPr>
            <a:lvl2pPr marL="339983" indent="0" algn="ctr">
              <a:buNone/>
              <a:defRPr sz="1487"/>
            </a:lvl2pPr>
            <a:lvl3pPr marL="679965" indent="0" algn="ctr">
              <a:buNone/>
              <a:defRPr sz="1338"/>
            </a:lvl3pPr>
            <a:lvl4pPr marL="1019948" indent="0" algn="ctr">
              <a:buNone/>
              <a:defRPr sz="1190"/>
            </a:lvl4pPr>
            <a:lvl5pPr marL="1359931" indent="0" algn="ctr">
              <a:buNone/>
              <a:defRPr sz="1190"/>
            </a:lvl5pPr>
            <a:lvl6pPr marL="1699914" indent="0" algn="ctr">
              <a:buNone/>
              <a:defRPr sz="1190"/>
            </a:lvl6pPr>
            <a:lvl7pPr marL="2039897" indent="0" algn="ctr">
              <a:buNone/>
              <a:defRPr sz="1190"/>
            </a:lvl7pPr>
            <a:lvl8pPr marL="2379879" indent="0" algn="ctr">
              <a:buNone/>
              <a:defRPr sz="1190"/>
            </a:lvl8pPr>
            <a:lvl9pPr marL="2719862" indent="0" algn="ctr">
              <a:buNone/>
              <a:defRPr sz="1190"/>
            </a:lvl9pPr>
          </a:lstStyle>
          <a:p>
            <a:r>
              <a:rPr lang="en-US"/>
              <a:t>Click to edit Master subtitle style</a:t>
            </a:r>
            <a:endParaRPr lang="en-US" dirty="0"/>
          </a:p>
        </p:txBody>
      </p:sp>
      <p:cxnSp>
        <p:nvCxnSpPr>
          <p:cNvPr id="6" name="Straight Connector 5"/>
          <p:cNvCxnSpPr/>
          <p:nvPr/>
        </p:nvCxnSpPr>
        <p:spPr>
          <a:xfrm>
            <a:off x="453172" y="5022057"/>
            <a:ext cx="11276925"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Content Placeholder 2"/>
          <p:cNvSpPr>
            <a:spLocks noGrp="1"/>
          </p:cNvSpPr>
          <p:nvPr>
            <p:ph sz="half" idx="10"/>
          </p:nvPr>
        </p:nvSpPr>
        <p:spPr>
          <a:xfrm>
            <a:off x="1726849" y="5499100"/>
            <a:ext cx="5481114" cy="882396"/>
          </a:xfrm>
        </p:spPr>
        <p:txBody>
          <a:bodyPr numCol="1">
            <a:noAutofit/>
          </a:bodyPr>
          <a:lstStyle>
            <a:lvl1pPr marL="0" indent="0">
              <a:lnSpc>
                <a:spcPts val="2699"/>
              </a:lnSpc>
              <a:spcBef>
                <a:spcPts val="1200"/>
              </a:spcBef>
              <a:buFontTx/>
              <a:buNone/>
              <a:defRPr sz="2000"/>
            </a:lvl1pPr>
            <a:lvl2pPr marL="0" indent="0">
              <a:lnSpc>
                <a:spcPts val="2100"/>
              </a:lnSpc>
              <a:spcBef>
                <a:spcPts val="0"/>
              </a:spcBef>
              <a:buFontTx/>
              <a:buNone/>
              <a:defRPr sz="1500"/>
            </a:lvl2pPr>
            <a:lvl3pPr marL="0" indent="0">
              <a:lnSpc>
                <a:spcPts val="2100"/>
              </a:lnSpc>
              <a:spcBef>
                <a:spcPts val="0"/>
              </a:spcBef>
              <a:buFontTx/>
              <a:buNone/>
              <a:defRPr sz="1500"/>
            </a:lvl3pPr>
            <a:lvl4pPr marL="0" indent="0">
              <a:lnSpc>
                <a:spcPts val="2100"/>
              </a:lnSpc>
              <a:spcBef>
                <a:spcPts val="0"/>
              </a:spcBef>
              <a:buFontTx/>
              <a:buNone/>
              <a:defRPr sz="1500"/>
            </a:lvl4pPr>
            <a:lvl5pPr marL="0" indent="0">
              <a:lnSpc>
                <a:spcPts val="2100"/>
              </a:lnSpc>
              <a:spcBef>
                <a:spcPts val="0"/>
              </a:spcBef>
              <a:buFontTx/>
              <a:buNone/>
              <a:defRPr sz="1500"/>
            </a:lvl5pPr>
          </a:lstStyle>
          <a:p>
            <a:pPr lvl="0"/>
            <a:r>
              <a:rPr lang="en-US"/>
              <a:t>Click to edit Master text styles</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71751" y="3032678"/>
            <a:ext cx="3558346" cy="3007275"/>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467" y="5554290"/>
            <a:ext cx="836179" cy="735665"/>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71751" y="3032678"/>
            <a:ext cx="3558346" cy="3007275"/>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467" y="5554290"/>
            <a:ext cx="836179" cy="735665"/>
          </a:xfrm>
          <a:prstGeom prst="rect">
            <a:avLst/>
          </a:prstGeom>
        </p:spPr>
      </p:pic>
    </p:spTree>
    <p:extLst>
      <p:ext uri="{BB962C8B-B14F-4D97-AF65-F5344CB8AC3E}">
        <p14:creationId xmlns:p14="http://schemas.microsoft.com/office/powerpoint/2010/main" val="4274165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3172" y="2033561"/>
            <a:ext cx="11276925" cy="2789582"/>
          </a:xfrm>
        </p:spPr>
        <p:txBody>
          <a:bodyPr anchor="b"/>
          <a:lstStyle>
            <a:lvl1pPr>
              <a:lnSpc>
                <a:spcPts val="4199"/>
              </a:lnSpc>
              <a:defRPr sz="3599" b="0"/>
            </a:lvl1pPr>
          </a:lstStyle>
          <a:p>
            <a:r>
              <a:rPr lang="en-US"/>
              <a:t>Click to edit Master title style</a:t>
            </a:r>
            <a:endParaRPr lang="en-US" dirty="0"/>
          </a:p>
        </p:txBody>
      </p:sp>
      <p:cxnSp>
        <p:nvCxnSpPr>
          <p:cNvPr id="8" name="Straight Connector 7"/>
          <p:cNvCxnSpPr/>
          <p:nvPr/>
        </p:nvCxnSpPr>
        <p:spPr>
          <a:xfrm>
            <a:off x="453172" y="5022057"/>
            <a:ext cx="112769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1"/>
          </p:nvPr>
        </p:nvSpPr>
        <p:spPr/>
        <p:txBody>
          <a:bodyPr/>
          <a:lstStyle/>
          <a:p>
            <a:fld id="{3B84E91D-5E50-CA47-AE58-EB3F18DE5D50}" type="slidenum">
              <a:rPr lang="en-US" smtClean="0"/>
              <a:t>‹#›</a:t>
            </a:fld>
            <a:endParaRPr lang="en-US" dirty="0"/>
          </a:p>
        </p:txBody>
      </p:sp>
    </p:spTree>
    <p:extLst>
      <p:ext uri="{BB962C8B-B14F-4D97-AF65-F5344CB8AC3E}">
        <p14:creationId xmlns:p14="http://schemas.microsoft.com/office/powerpoint/2010/main" val="96659043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One Column Full Span">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3B84E91D-5E50-CA47-AE58-EB3F18DE5D50}" type="slidenum">
              <a:rPr lang="en-US" smtClean="0"/>
              <a:pPr/>
              <a:t>‹#›</a:t>
            </a:fld>
            <a:endParaRPr lang="en-US" dirty="0"/>
          </a:p>
        </p:txBody>
      </p:sp>
      <p:sp>
        <p:nvSpPr>
          <p:cNvPr id="4" name="Title 9"/>
          <p:cNvSpPr>
            <a:spLocks noGrp="1"/>
          </p:cNvSpPr>
          <p:nvPr>
            <p:ph type="title"/>
          </p:nvPr>
        </p:nvSpPr>
        <p:spPr>
          <a:xfrm>
            <a:off x="453174" y="382193"/>
            <a:ext cx="11276925" cy="379807"/>
          </a:xfrm>
        </p:spPr>
        <p:txBody>
          <a:bodyPr/>
          <a:lstStyle>
            <a:lvl1pPr>
              <a:lnSpc>
                <a:spcPts val="2400"/>
              </a:lnSpc>
              <a:defRPr sz="2400"/>
            </a:lvl1pPr>
          </a:lstStyle>
          <a:p>
            <a:r>
              <a:rPr lang="en-US"/>
              <a:t>Click to edit Master title style</a:t>
            </a:r>
            <a:endParaRPr lang="en-US" dirty="0"/>
          </a:p>
        </p:txBody>
      </p:sp>
      <p:cxnSp>
        <p:nvCxnSpPr>
          <p:cNvPr id="5" name="Straight Connector 4"/>
          <p:cNvCxnSpPr/>
          <p:nvPr/>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Text Placeholder 3"/>
          <p:cNvSpPr>
            <a:spLocks noGrp="1"/>
          </p:cNvSpPr>
          <p:nvPr>
            <p:ph type="body" sz="quarter" idx="11"/>
          </p:nvPr>
        </p:nvSpPr>
        <p:spPr>
          <a:xfrm>
            <a:off x="463863" y="1262950"/>
            <a:ext cx="11264647" cy="49798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13263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One Column Half Span">
    <p:spTree>
      <p:nvGrpSpPr>
        <p:cNvPr id="1" name=""/>
        <p:cNvGrpSpPr/>
        <p:nvPr/>
      </p:nvGrpSpPr>
      <p:grpSpPr>
        <a:xfrm>
          <a:off x="0" y="0"/>
          <a:ext cx="0" cy="0"/>
          <a:chOff x="0" y="0"/>
          <a:chExt cx="0" cy="0"/>
        </a:xfrm>
      </p:grpSpPr>
      <p:sp>
        <p:nvSpPr>
          <p:cNvPr id="14" name="Title 9"/>
          <p:cNvSpPr>
            <a:spLocks noGrp="1"/>
          </p:cNvSpPr>
          <p:nvPr>
            <p:ph type="title"/>
          </p:nvPr>
        </p:nvSpPr>
        <p:spPr>
          <a:xfrm>
            <a:off x="453174" y="382193"/>
            <a:ext cx="11276925" cy="379807"/>
          </a:xfrm>
        </p:spPr>
        <p:txBody>
          <a:bodyPr/>
          <a:lstStyle>
            <a:lvl1pPr>
              <a:lnSpc>
                <a:spcPts val="2400"/>
              </a:lnSpc>
              <a:defRPr sz="2400"/>
            </a:lvl1pPr>
          </a:lstStyle>
          <a:p>
            <a:r>
              <a:rPr lang="en-US"/>
              <a:t>Click to edit Master title style</a:t>
            </a:r>
            <a:endParaRPr lang="en-US" dirty="0"/>
          </a:p>
        </p:txBody>
      </p:sp>
      <p:cxnSp>
        <p:nvCxnSpPr>
          <p:cNvPr id="15" name="Straight Connector 14"/>
          <p:cNvCxnSpPr/>
          <p:nvPr/>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0"/>
          </p:nvPr>
        </p:nvSpPr>
        <p:spPr/>
        <p:txBody>
          <a:bodyPr/>
          <a:lstStyle/>
          <a:p>
            <a:fld id="{3B84E91D-5E50-CA47-AE58-EB3F18DE5D50}" type="slidenum">
              <a:rPr lang="en-US" smtClean="0"/>
              <a:pPr/>
              <a:t>‹#›</a:t>
            </a:fld>
            <a:endParaRPr lang="en-US" dirty="0"/>
          </a:p>
        </p:txBody>
      </p:sp>
      <p:sp>
        <p:nvSpPr>
          <p:cNvPr id="4" name="Text Placeholder 3"/>
          <p:cNvSpPr>
            <a:spLocks noGrp="1"/>
          </p:cNvSpPr>
          <p:nvPr>
            <p:ph type="body" sz="quarter" idx="11"/>
          </p:nvPr>
        </p:nvSpPr>
        <p:spPr>
          <a:xfrm>
            <a:off x="463863" y="1262950"/>
            <a:ext cx="5471821" cy="49798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5078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11" name="Title 9"/>
          <p:cNvSpPr>
            <a:spLocks noGrp="1"/>
          </p:cNvSpPr>
          <p:nvPr>
            <p:ph type="title"/>
          </p:nvPr>
        </p:nvSpPr>
        <p:spPr>
          <a:xfrm>
            <a:off x="453174" y="382193"/>
            <a:ext cx="11276925" cy="379807"/>
          </a:xfrm>
        </p:spPr>
        <p:txBody>
          <a:bodyPr/>
          <a:lstStyle>
            <a:lvl1pPr>
              <a:lnSpc>
                <a:spcPts val="2400"/>
              </a:lnSpc>
              <a:defRPr sz="2400"/>
            </a:lvl1pPr>
          </a:lstStyle>
          <a:p>
            <a:r>
              <a:rPr lang="en-US"/>
              <a:t>Click to edit Master title style</a:t>
            </a:r>
            <a:endParaRPr lang="en-US" dirty="0"/>
          </a:p>
        </p:txBody>
      </p:sp>
      <p:cxnSp>
        <p:nvCxnSpPr>
          <p:cNvPr id="12" name="Straight Connector 11"/>
          <p:cNvCxnSpPr/>
          <p:nvPr/>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0"/>
          </p:nvPr>
        </p:nvSpPr>
        <p:spPr/>
        <p:txBody>
          <a:bodyPr/>
          <a:lstStyle/>
          <a:p>
            <a:fld id="{3B84E91D-5E50-CA47-AE58-EB3F18DE5D50}" type="slidenum">
              <a:rPr lang="en-US" smtClean="0"/>
              <a:pPr/>
              <a:t>‹#›</a:t>
            </a:fld>
            <a:endParaRPr lang="en-US" dirty="0"/>
          </a:p>
        </p:txBody>
      </p:sp>
    </p:spTree>
    <p:extLst>
      <p:ext uri="{BB962C8B-B14F-4D97-AF65-F5344CB8AC3E}">
        <p14:creationId xmlns:p14="http://schemas.microsoft.com/office/powerpoint/2010/main" val="2666495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Main Point">
    <p:bg>
      <p:bgRef idx="1001">
        <a:schemeClr val="bg2"/>
      </p:bgRef>
    </p:bg>
    <p:spTree>
      <p:nvGrpSpPr>
        <p:cNvPr id="1" name=""/>
        <p:cNvGrpSpPr/>
        <p:nvPr/>
      </p:nvGrpSpPr>
      <p:grpSpPr>
        <a:xfrm>
          <a:off x="0" y="0"/>
          <a:ext cx="0" cy="0"/>
          <a:chOff x="0" y="0"/>
          <a:chExt cx="0" cy="0"/>
        </a:xfrm>
      </p:grpSpPr>
      <p:sp>
        <p:nvSpPr>
          <p:cNvPr id="10" name="Title 1"/>
          <p:cNvSpPr>
            <a:spLocks noGrp="1"/>
          </p:cNvSpPr>
          <p:nvPr>
            <p:ph type="title"/>
          </p:nvPr>
        </p:nvSpPr>
        <p:spPr>
          <a:xfrm>
            <a:off x="453173" y="1811438"/>
            <a:ext cx="11276926" cy="1841400"/>
          </a:xfrm>
        </p:spPr>
        <p:txBody>
          <a:bodyPr anchor="t" anchorCtr="0"/>
          <a:lstStyle>
            <a:lvl1pPr>
              <a:lnSpc>
                <a:spcPts val="3599"/>
              </a:lnSpc>
              <a:defRPr sz="2999" b="0"/>
            </a:lvl1pPr>
          </a:lstStyle>
          <a:p>
            <a:r>
              <a:rPr lang="en-US"/>
              <a:t>Click to edit Master title style</a:t>
            </a:r>
            <a:endParaRPr lang="en-US" dirty="0"/>
          </a:p>
        </p:txBody>
      </p:sp>
      <p:sp>
        <p:nvSpPr>
          <p:cNvPr id="2" name="Slide Number Placeholder 1"/>
          <p:cNvSpPr>
            <a:spLocks noGrp="1"/>
          </p:cNvSpPr>
          <p:nvPr>
            <p:ph type="sldNum" sz="quarter" idx="10"/>
          </p:nvPr>
        </p:nvSpPr>
        <p:spPr/>
        <p:txBody>
          <a:bodyPr/>
          <a:lstStyle/>
          <a:p>
            <a:fld id="{3B84E91D-5E50-CA47-AE58-EB3F18DE5D50}" type="slidenum">
              <a:rPr lang="en-US" smtClean="0"/>
              <a:pPr/>
              <a:t>‹#›</a:t>
            </a:fld>
            <a:endParaRPr lang="en-US" dirty="0"/>
          </a:p>
        </p:txBody>
      </p:sp>
    </p:spTree>
    <p:extLst>
      <p:ext uri="{BB962C8B-B14F-4D97-AF65-F5344CB8AC3E}">
        <p14:creationId xmlns:p14="http://schemas.microsoft.com/office/powerpoint/2010/main" val="297137816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Caption">
    <p:spTree>
      <p:nvGrpSpPr>
        <p:cNvPr id="1" name=""/>
        <p:cNvGrpSpPr/>
        <p:nvPr/>
      </p:nvGrpSpPr>
      <p:grpSpPr>
        <a:xfrm>
          <a:off x="0" y="0"/>
          <a:ext cx="0" cy="0"/>
          <a:chOff x="0" y="0"/>
          <a:chExt cx="0" cy="0"/>
        </a:xfrm>
      </p:grpSpPr>
      <p:sp>
        <p:nvSpPr>
          <p:cNvPr id="8" name="Text Placeholder 2"/>
          <p:cNvSpPr>
            <a:spLocks noGrp="1"/>
          </p:cNvSpPr>
          <p:nvPr>
            <p:ph type="body" idx="1"/>
          </p:nvPr>
        </p:nvSpPr>
        <p:spPr>
          <a:xfrm>
            <a:off x="463111" y="5512640"/>
            <a:ext cx="11266986" cy="730204"/>
          </a:xfrm>
        </p:spPr>
        <p:txBody>
          <a:bodyPr wrap="square" numCol="1">
            <a:normAutofit/>
          </a:bodyPr>
          <a:lstStyle>
            <a:lvl1pPr marL="0" indent="0">
              <a:lnSpc>
                <a:spcPts val="2100"/>
              </a:lnSpc>
              <a:buNone/>
              <a:defRPr sz="1500">
                <a:solidFill>
                  <a:schemeClr val="tx1">
                    <a:tint val="75000"/>
                  </a:schemeClr>
                </a:solidFill>
              </a:defRPr>
            </a:lvl1pPr>
            <a:lvl2pPr marL="339983" indent="0">
              <a:buNone/>
              <a:defRPr sz="1487">
                <a:solidFill>
                  <a:schemeClr val="tx1">
                    <a:tint val="75000"/>
                  </a:schemeClr>
                </a:solidFill>
              </a:defRPr>
            </a:lvl2pPr>
            <a:lvl3pPr marL="679965" indent="0">
              <a:buNone/>
              <a:defRPr sz="1338">
                <a:solidFill>
                  <a:schemeClr val="tx1">
                    <a:tint val="75000"/>
                  </a:schemeClr>
                </a:solidFill>
              </a:defRPr>
            </a:lvl3pPr>
            <a:lvl4pPr marL="1019948" indent="0">
              <a:buNone/>
              <a:defRPr sz="1190">
                <a:solidFill>
                  <a:schemeClr val="tx1">
                    <a:tint val="75000"/>
                  </a:schemeClr>
                </a:solidFill>
              </a:defRPr>
            </a:lvl4pPr>
            <a:lvl5pPr marL="1359931" indent="0">
              <a:buNone/>
              <a:defRPr sz="1190">
                <a:solidFill>
                  <a:schemeClr val="tx1">
                    <a:tint val="75000"/>
                  </a:schemeClr>
                </a:solidFill>
              </a:defRPr>
            </a:lvl5pPr>
            <a:lvl6pPr marL="1699914" indent="0">
              <a:buNone/>
              <a:defRPr sz="1190">
                <a:solidFill>
                  <a:schemeClr val="tx1">
                    <a:tint val="75000"/>
                  </a:schemeClr>
                </a:solidFill>
              </a:defRPr>
            </a:lvl6pPr>
            <a:lvl7pPr marL="2039897" indent="0">
              <a:buNone/>
              <a:defRPr sz="1190">
                <a:solidFill>
                  <a:schemeClr val="tx1">
                    <a:tint val="75000"/>
                  </a:schemeClr>
                </a:solidFill>
              </a:defRPr>
            </a:lvl7pPr>
            <a:lvl8pPr marL="2379879" indent="0">
              <a:buNone/>
              <a:defRPr sz="1190">
                <a:solidFill>
                  <a:schemeClr val="tx1">
                    <a:tint val="75000"/>
                  </a:schemeClr>
                </a:solidFill>
              </a:defRPr>
            </a:lvl8pPr>
            <a:lvl9pPr marL="2719862" indent="0">
              <a:buNone/>
              <a:defRPr sz="119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721123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3B84E91D-5E50-CA47-AE58-EB3F18DE5D50}" type="slidenum">
              <a:rPr lang="en-US" smtClean="0"/>
              <a:pPr/>
              <a:t>‹#›</a:t>
            </a:fld>
            <a:endParaRPr lang="en-US" dirty="0"/>
          </a:p>
        </p:txBody>
      </p:sp>
    </p:spTree>
    <p:extLst>
      <p:ext uri="{BB962C8B-B14F-4D97-AF65-F5344CB8AC3E}">
        <p14:creationId xmlns:p14="http://schemas.microsoft.com/office/powerpoint/2010/main" val="3401055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type="blank" preserve="1" userDrawn="1">
  <p:cSld name="Blank">
    <p:spTree>
      <p:nvGrpSpPr>
        <p:cNvPr id="1" name=""/>
        <p:cNvGrpSpPr/>
        <p:nvPr/>
      </p:nvGrpSpPr>
      <p:grpSpPr bwMode="auto">
        <a:xfrm>
          <a:off x="0" y="0"/>
          <a:ext cx="0" cy="0"/>
          <a:chOff x="0" y="0"/>
          <a:chExt cx="0" cy="0"/>
        </a:xfrm>
      </p:grpSpPr>
      <p:sp>
        <p:nvSpPr>
          <p:cNvPr id="4" name="Slide Number Placeholder 1"/>
          <p:cNvSpPr>
            <a:spLocks noGrp="1"/>
          </p:cNvSpPr>
          <p:nvPr>
            <p:ph type="sldNum" sz="quarter" idx="10"/>
          </p:nvPr>
        </p:nvSpPr>
        <p:spPr bwMode="auto"/>
        <p:txBody>
          <a:bodyPr/>
          <a:lstStyle/>
          <a:p>
            <a:pPr>
              <a:defRPr/>
            </a:pPr>
            <a:fld id="{3B84E91D-5E50-CA47-AE58-EB3F18DE5D50}" type="slidenum">
              <a:t>‹#›</a:t>
            </a:fld>
            <a:endParaRPr lang="en-US"/>
          </a:p>
        </p:txBody>
      </p:sp>
    </p:spTree>
    <p:extLst>
      <p:ext uri="{BB962C8B-B14F-4D97-AF65-F5344CB8AC3E}">
        <p14:creationId xmlns:p14="http://schemas.microsoft.com/office/powerpoint/2010/main" val="955060461"/>
      </p:ext>
    </p:extLst>
  </p:cSld>
  <p:clrMapOvr>
    <a:masterClrMapping/>
  </p:clrMapOvr>
  <p:hf/>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Big Number">
    <p:bg>
      <p:bgRef idx="1001">
        <a:schemeClr val="bg2"/>
      </p:bgRef>
    </p:bg>
    <p:spTree>
      <p:nvGrpSpPr>
        <p:cNvPr id="1" name=""/>
        <p:cNvGrpSpPr/>
        <p:nvPr/>
      </p:nvGrpSpPr>
      <p:grpSpPr>
        <a:xfrm>
          <a:off x="0" y="0"/>
          <a:ext cx="0" cy="0"/>
          <a:chOff x="0" y="0"/>
          <a:chExt cx="0" cy="0"/>
        </a:xfrm>
      </p:grpSpPr>
      <p:sp>
        <p:nvSpPr>
          <p:cNvPr id="11" name="Subtitle 2"/>
          <p:cNvSpPr>
            <a:spLocks noGrp="1"/>
          </p:cNvSpPr>
          <p:nvPr>
            <p:ph type="subTitle" idx="1"/>
          </p:nvPr>
        </p:nvSpPr>
        <p:spPr>
          <a:xfrm>
            <a:off x="453174" y="4475862"/>
            <a:ext cx="11276925" cy="765175"/>
          </a:xfrm>
        </p:spPr>
        <p:txBody>
          <a:bodyPr numCol="1">
            <a:noAutofit/>
          </a:bodyPr>
          <a:lstStyle>
            <a:lvl1pPr marL="0" indent="0" algn="ctr">
              <a:lnSpc>
                <a:spcPts val="2400"/>
              </a:lnSpc>
              <a:buNone/>
              <a:defRPr sz="1800"/>
            </a:lvl1pPr>
            <a:lvl2pPr marL="339983" indent="0" algn="ctr">
              <a:buNone/>
              <a:defRPr sz="1487"/>
            </a:lvl2pPr>
            <a:lvl3pPr marL="679965" indent="0" algn="ctr">
              <a:buNone/>
              <a:defRPr sz="1338"/>
            </a:lvl3pPr>
            <a:lvl4pPr marL="1019948" indent="0" algn="ctr">
              <a:buNone/>
              <a:defRPr sz="1190"/>
            </a:lvl4pPr>
            <a:lvl5pPr marL="1359931" indent="0" algn="ctr">
              <a:buNone/>
              <a:defRPr sz="1190"/>
            </a:lvl5pPr>
            <a:lvl6pPr marL="1699914" indent="0" algn="ctr">
              <a:buNone/>
              <a:defRPr sz="1190"/>
            </a:lvl6pPr>
            <a:lvl7pPr marL="2039897" indent="0" algn="ctr">
              <a:buNone/>
              <a:defRPr sz="1190"/>
            </a:lvl7pPr>
            <a:lvl8pPr marL="2379879" indent="0" algn="ctr">
              <a:buNone/>
              <a:defRPr sz="1190"/>
            </a:lvl8pPr>
            <a:lvl9pPr marL="2719862" indent="0" algn="ctr">
              <a:buNone/>
              <a:defRPr sz="1190"/>
            </a:lvl9pPr>
          </a:lstStyle>
          <a:p>
            <a:r>
              <a:rPr lang="en-US"/>
              <a:t>Click to edit Master subtitle style</a:t>
            </a:r>
            <a:endParaRPr lang="en-US" dirty="0"/>
          </a:p>
        </p:txBody>
      </p:sp>
      <p:sp>
        <p:nvSpPr>
          <p:cNvPr id="15" name="Title 1"/>
          <p:cNvSpPr>
            <a:spLocks noGrp="1"/>
          </p:cNvSpPr>
          <p:nvPr>
            <p:ph type="ctrTitle" hasCustomPrompt="1"/>
          </p:nvPr>
        </p:nvSpPr>
        <p:spPr>
          <a:xfrm>
            <a:off x="453174" y="1693098"/>
            <a:ext cx="11276925" cy="2552489"/>
          </a:xfrm>
        </p:spPr>
        <p:txBody>
          <a:bodyPr anchor="b"/>
          <a:lstStyle>
            <a:lvl1pPr algn="ctr">
              <a:lnSpc>
                <a:spcPts val="14997"/>
              </a:lnSpc>
              <a:defRPr sz="14997"/>
            </a:lvl1pPr>
          </a:lstStyle>
          <a:p>
            <a:r>
              <a:rPr lang="en-US" dirty="0"/>
              <a:t>XX%</a:t>
            </a:r>
          </a:p>
        </p:txBody>
      </p:sp>
      <p:sp>
        <p:nvSpPr>
          <p:cNvPr id="2" name="Slide Number Placeholder 1"/>
          <p:cNvSpPr>
            <a:spLocks noGrp="1"/>
          </p:cNvSpPr>
          <p:nvPr>
            <p:ph type="sldNum" sz="quarter" idx="10"/>
          </p:nvPr>
        </p:nvSpPr>
        <p:spPr/>
        <p:txBody>
          <a:bodyPr/>
          <a:lstStyle/>
          <a:p>
            <a:fld id="{3B84E91D-5E50-CA47-AE58-EB3F18DE5D50}" type="slidenum">
              <a:rPr lang="en-US" smtClean="0"/>
              <a:pPr/>
              <a:t>‹#›</a:t>
            </a:fld>
            <a:endParaRPr lang="en-US" dirty="0"/>
          </a:p>
        </p:txBody>
      </p:sp>
    </p:spTree>
    <p:extLst>
      <p:ext uri="{BB962C8B-B14F-4D97-AF65-F5344CB8AC3E}">
        <p14:creationId xmlns:p14="http://schemas.microsoft.com/office/powerpoint/2010/main" val="412376488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Section Title and Description">
    <p:spTree>
      <p:nvGrpSpPr>
        <p:cNvPr id="1" name=""/>
        <p:cNvGrpSpPr/>
        <p:nvPr/>
      </p:nvGrpSpPr>
      <p:grpSpPr>
        <a:xfrm>
          <a:off x="0" y="0"/>
          <a:ext cx="0" cy="0"/>
          <a:chOff x="0" y="0"/>
          <a:chExt cx="0" cy="0"/>
        </a:xfrm>
      </p:grpSpPr>
      <p:sp>
        <p:nvSpPr>
          <p:cNvPr id="19" name="Rectangle 18"/>
          <p:cNvSpPr/>
          <p:nvPr/>
        </p:nvSpPr>
        <p:spPr>
          <a:xfrm>
            <a:off x="5759971" y="0"/>
            <a:ext cx="643202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69" dirty="0"/>
          </a:p>
        </p:txBody>
      </p:sp>
      <p:cxnSp>
        <p:nvCxnSpPr>
          <p:cNvPr id="10" name="Straight Connector 9"/>
          <p:cNvCxnSpPr/>
          <p:nvPr/>
        </p:nvCxnSpPr>
        <p:spPr>
          <a:xfrm>
            <a:off x="453173" y="762000"/>
            <a:ext cx="4522200"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Content Placeholder 3"/>
          <p:cNvSpPr>
            <a:spLocks noGrp="1"/>
          </p:cNvSpPr>
          <p:nvPr>
            <p:ph sz="half" idx="2"/>
          </p:nvPr>
        </p:nvSpPr>
        <p:spPr>
          <a:xfrm>
            <a:off x="6248381" y="762001"/>
            <a:ext cx="5481717" cy="5483225"/>
          </a:xfrm>
        </p:spPr>
        <p:txBody>
          <a:bodyPr num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9"/>
          <p:cNvSpPr>
            <a:spLocks noGrp="1"/>
          </p:cNvSpPr>
          <p:nvPr>
            <p:ph type="title"/>
          </p:nvPr>
        </p:nvSpPr>
        <p:spPr>
          <a:xfrm>
            <a:off x="453174" y="382193"/>
            <a:ext cx="4522199" cy="379807"/>
          </a:xfrm>
        </p:spPr>
        <p:txBody>
          <a:bodyPr/>
          <a:lstStyle>
            <a:lvl1pPr>
              <a:lnSpc>
                <a:spcPts val="2400"/>
              </a:lnSpc>
              <a:defRPr sz="2400"/>
            </a:lvl1pPr>
          </a:lstStyle>
          <a:p>
            <a:r>
              <a:rPr lang="en-US"/>
              <a:t>Click to edit Master title style</a:t>
            </a:r>
            <a:endParaRPr lang="en-US" dirty="0"/>
          </a:p>
        </p:txBody>
      </p:sp>
      <p:sp>
        <p:nvSpPr>
          <p:cNvPr id="2" name="Slide Number Placeholder 1"/>
          <p:cNvSpPr>
            <a:spLocks noGrp="1"/>
          </p:cNvSpPr>
          <p:nvPr>
            <p:ph type="sldNum" sz="quarter" idx="10"/>
          </p:nvPr>
        </p:nvSpPr>
        <p:spPr/>
        <p:txBody>
          <a:bodyPr/>
          <a:lstStyle>
            <a:lvl1pPr>
              <a:defRPr>
                <a:solidFill>
                  <a:schemeClr val="bg1"/>
                </a:solidFill>
              </a:defRPr>
            </a:lvl1pPr>
          </a:lstStyle>
          <a:p>
            <a:fld id="{3B84E91D-5E50-CA47-AE58-EB3F18DE5D50}" type="slidenum">
              <a:rPr lang="en-US" smtClean="0"/>
              <a:pPr/>
              <a:t>‹#›</a:t>
            </a:fld>
            <a:endParaRPr lang="en-US" dirty="0"/>
          </a:p>
        </p:txBody>
      </p:sp>
      <p:sp>
        <p:nvSpPr>
          <p:cNvPr id="4" name="Text Placeholder 3"/>
          <p:cNvSpPr>
            <a:spLocks noGrp="1"/>
          </p:cNvSpPr>
          <p:nvPr>
            <p:ph type="body" sz="quarter" idx="11"/>
          </p:nvPr>
        </p:nvSpPr>
        <p:spPr>
          <a:xfrm>
            <a:off x="463863" y="1259992"/>
            <a:ext cx="4511510" cy="49852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169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47613" y="1414273"/>
            <a:ext cx="5491246" cy="4721225"/>
          </a:xfrm>
        </p:spPr>
        <p:txBody>
          <a:bodyPr numCol="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42825" y="1414273"/>
            <a:ext cx="5487273" cy="4721225"/>
          </a:xfrm>
        </p:spPr>
        <p:txBody>
          <a:bodyPr num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9"/>
          <p:cNvSpPr>
            <a:spLocks noGrp="1"/>
          </p:cNvSpPr>
          <p:nvPr>
            <p:ph type="title"/>
          </p:nvPr>
        </p:nvSpPr>
        <p:spPr>
          <a:xfrm>
            <a:off x="453174" y="382193"/>
            <a:ext cx="11276925" cy="379807"/>
          </a:xfrm>
        </p:spPr>
        <p:txBody>
          <a:bodyPr/>
          <a:lstStyle>
            <a:lvl1pPr>
              <a:lnSpc>
                <a:spcPts val="2400"/>
              </a:lnSpc>
              <a:defRPr sz="2400"/>
            </a:lvl1pPr>
          </a:lstStyle>
          <a:p>
            <a:r>
              <a:rPr lang="en-US"/>
              <a:t>Click to edit Master title style</a:t>
            </a:r>
            <a:endParaRPr lang="en-US" dirty="0"/>
          </a:p>
        </p:txBody>
      </p:sp>
      <p:cxnSp>
        <p:nvCxnSpPr>
          <p:cNvPr id="12" name="Straight Connector 11"/>
          <p:cNvCxnSpPr/>
          <p:nvPr/>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0"/>
          </p:nvPr>
        </p:nvSpPr>
        <p:spPr/>
        <p:txBody>
          <a:bodyPr/>
          <a:lstStyle/>
          <a:p>
            <a:fld id="{3B84E91D-5E50-CA47-AE58-EB3F18DE5D50}" type="slidenum">
              <a:rPr lang="en-US" smtClean="0"/>
              <a:pPr/>
              <a:t>‹#›</a:t>
            </a:fld>
            <a:endParaRPr lang="en-US" dirty="0"/>
          </a:p>
        </p:txBody>
      </p:sp>
    </p:spTree>
    <p:extLst>
      <p:ext uri="{BB962C8B-B14F-4D97-AF65-F5344CB8AC3E}">
        <p14:creationId xmlns:p14="http://schemas.microsoft.com/office/powerpoint/2010/main" val="1497419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Title and Body">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3173" y="1264443"/>
            <a:ext cx="11280362" cy="4753769"/>
          </a:xfrm>
        </p:spPr>
        <p:txBody>
          <a:bodyPr numCol="2">
            <a:noAutofit/>
          </a:bodyPr>
          <a:lstStyle>
            <a:lvl1pPr marL="457109" indent="-457109">
              <a:lnSpc>
                <a:spcPts val="2699"/>
              </a:lnSpc>
              <a:spcBef>
                <a:spcPts val="1200"/>
              </a:spcBef>
              <a:buFont typeface="AppleSymbols" charset="0"/>
              <a:buChar char="⦿"/>
              <a:defRPr sz="2200"/>
            </a:lvl1pPr>
          </a:lstStyle>
          <a:p>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hoc in </a:t>
            </a:r>
            <a:r>
              <a:rPr lang="en-US" dirty="0" err="1"/>
              <a:t>eo</a:t>
            </a:r>
            <a:r>
              <a:rPr lang="en-US" dirty="0"/>
              <a:t> M. </a:t>
            </a:r>
            <a:r>
              <a:rPr lang="en-US" dirty="0" err="1"/>
              <a:t>Ut</a:t>
            </a:r>
            <a:r>
              <a:rPr lang="en-US" dirty="0"/>
              <a:t> </a:t>
            </a:r>
            <a:r>
              <a:rPr lang="en-US" dirty="0" err="1"/>
              <a:t>pulsi</a:t>
            </a:r>
            <a:r>
              <a:rPr lang="en-US" dirty="0"/>
              <a:t> </a:t>
            </a:r>
            <a:r>
              <a:rPr lang="en-US" dirty="0" err="1"/>
              <a:t>recurrant</a:t>
            </a:r>
            <a:r>
              <a:rPr lang="en-US" dirty="0"/>
              <a:t>? </a:t>
            </a:r>
            <a:r>
              <a:rPr lang="en-US" dirty="0" err="1"/>
              <a:t>Istam</a:t>
            </a:r>
            <a:r>
              <a:rPr lang="en-US" dirty="0"/>
              <a:t> </a:t>
            </a:r>
            <a:r>
              <a:rPr lang="en-US" dirty="0" err="1"/>
              <a:t>voluptatem</a:t>
            </a:r>
            <a:r>
              <a:rPr lang="en-US" dirty="0"/>
              <a:t>, </a:t>
            </a:r>
            <a:r>
              <a:rPr lang="en-US" dirty="0" err="1"/>
              <a:t>inquit</a:t>
            </a:r>
            <a:r>
              <a:rPr lang="en-US" dirty="0"/>
              <a:t>, Epicurus </a:t>
            </a:r>
            <a:r>
              <a:rPr lang="en-US" dirty="0" err="1"/>
              <a:t>ignorat</a:t>
            </a:r>
            <a:r>
              <a:rPr lang="en-US" dirty="0"/>
              <a:t>? An </a:t>
            </a:r>
            <a:r>
              <a:rPr lang="en-US" dirty="0" err="1"/>
              <a:t>eiusdem</a:t>
            </a:r>
            <a:r>
              <a:rPr lang="en-US" dirty="0"/>
              <a:t> </a:t>
            </a:r>
            <a:r>
              <a:rPr lang="en-US" dirty="0" err="1"/>
              <a:t>modi</a:t>
            </a:r>
            <a:r>
              <a:rPr lang="en-US" dirty="0"/>
              <a:t>?</a:t>
            </a:r>
          </a:p>
          <a:p>
            <a:r>
              <a:rPr lang="en-US" dirty="0"/>
              <a:t>Nos </a:t>
            </a:r>
            <a:r>
              <a:rPr lang="en-US" dirty="0" err="1"/>
              <a:t>commodius</a:t>
            </a:r>
            <a:r>
              <a:rPr lang="en-US" dirty="0"/>
              <a:t> </a:t>
            </a:r>
            <a:r>
              <a:rPr lang="en-US" dirty="0" err="1"/>
              <a:t>agimus</a:t>
            </a:r>
            <a:r>
              <a:rPr lang="en-US" dirty="0"/>
              <a:t>. </a:t>
            </a:r>
            <a:r>
              <a:rPr lang="en-US" dirty="0" err="1"/>
              <a:t>Eaedem</a:t>
            </a:r>
            <a:r>
              <a:rPr lang="en-US" dirty="0"/>
              <a:t> res </a:t>
            </a:r>
            <a:r>
              <a:rPr lang="en-US" dirty="0" err="1"/>
              <a:t>maneant</a:t>
            </a:r>
            <a:r>
              <a:rPr lang="en-US" dirty="0"/>
              <a:t> </a:t>
            </a:r>
            <a:r>
              <a:rPr lang="en-US" dirty="0" err="1"/>
              <a:t>alio</a:t>
            </a:r>
            <a:r>
              <a:rPr lang="en-US" dirty="0"/>
              <a:t> </a:t>
            </a:r>
            <a:r>
              <a:rPr lang="en-US" dirty="0" err="1"/>
              <a:t>modo</a:t>
            </a:r>
            <a:r>
              <a:rPr lang="en-US" dirty="0"/>
              <a:t>. </a:t>
            </a:r>
            <a:r>
              <a:rPr lang="en-US" dirty="0" err="1"/>
              <a:t>Avaritiamne</a:t>
            </a:r>
            <a:r>
              <a:rPr lang="en-US" dirty="0"/>
              <a:t> </a:t>
            </a:r>
            <a:r>
              <a:rPr lang="en-US" dirty="0" err="1"/>
              <a:t>minuis</a:t>
            </a:r>
            <a:r>
              <a:rPr lang="en-US" dirty="0"/>
              <a:t>? </a:t>
            </a:r>
            <a:r>
              <a:rPr lang="en-US" dirty="0" err="1"/>
              <a:t>Sed</a:t>
            </a:r>
            <a:r>
              <a:rPr lang="en-US" dirty="0"/>
              <a:t> </a:t>
            </a:r>
            <a:r>
              <a:rPr lang="en-US" dirty="0" err="1"/>
              <a:t>haec</a:t>
            </a:r>
            <a:r>
              <a:rPr lang="en-US" dirty="0"/>
              <a:t> in </a:t>
            </a:r>
            <a:r>
              <a:rPr lang="en-US" dirty="0" err="1"/>
              <a:t>pueris</a:t>
            </a:r>
            <a:r>
              <a:rPr lang="en-US" dirty="0"/>
              <a:t>; </a:t>
            </a:r>
          </a:p>
          <a:p>
            <a:r>
              <a:rPr lang="en-US" dirty="0" err="1"/>
              <a:t>Immo</a:t>
            </a:r>
            <a:r>
              <a:rPr lang="en-US" dirty="0"/>
              <a:t> </a:t>
            </a:r>
            <a:r>
              <a:rPr lang="en-US" dirty="0" err="1"/>
              <a:t>videri</a:t>
            </a:r>
            <a:r>
              <a:rPr lang="en-US" dirty="0"/>
              <a:t> </a:t>
            </a:r>
            <a:r>
              <a:rPr lang="en-US" dirty="0" err="1"/>
              <a:t>fortasse</a:t>
            </a:r>
            <a:r>
              <a:rPr lang="en-US" dirty="0"/>
              <a:t>.</a:t>
            </a:r>
          </a:p>
          <a:p>
            <a:r>
              <a:rPr lang="en-US" dirty="0"/>
              <a:t>Qui </a:t>
            </a:r>
            <a:r>
              <a:rPr lang="en-US" dirty="0" err="1"/>
              <a:t>autem</a:t>
            </a:r>
            <a:r>
              <a:rPr lang="en-US" dirty="0"/>
              <a:t> de </a:t>
            </a:r>
            <a:r>
              <a:rPr lang="en-US" dirty="0" err="1"/>
              <a:t>summo</a:t>
            </a:r>
            <a:r>
              <a:rPr lang="en-US" dirty="0"/>
              <a:t> bono </a:t>
            </a:r>
            <a:r>
              <a:rPr lang="en-US" dirty="0" err="1"/>
              <a:t>dissentit</a:t>
            </a:r>
            <a:r>
              <a:rPr lang="en-US" dirty="0"/>
              <a:t> de </a:t>
            </a:r>
            <a:r>
              <a:rPr lang="en-US" dirty="0" err="1"/>
              <a:t>tota</a:t>
            </a:r>
            <a:r>
              <a:rPr lang="en-US" dirty="0"/>
              <a:t> </a:t>
            </a:r>
            <a:r>
              <a:rPr lang="en-US" dirty="0" err="1"/>
              <a:t>philosophiae</a:t>
            </a:r>
            <a:r>
              <a:rPr lang="en-US" dirty="0"/>
              <a:t> </a:t>
            </a:r>
            <a:r>
              <a:rPr lang="en-US" dirty="0" err="1"/>
              <a:t>ratione</a:t>
            </a:r>
            <a:r>
              <a:rPr lang="en-US" dirty="0"/>
              <a:t> </a:t>
            </a:r>
            <a:r>
              <a:rPr lang="en-US" dirty="0" err="1"/>
              <a:t>dissentit</a:t>
            </a:r>
            <a:r>
              <a:rPr lang="en-US" dirty="0"/>
              <a:t>.</a:t>
            </a:r>
          </a:p>
          <a:p>
            <a:r>
              <a:rPr lang="en-US" dirty="0"/>
              <a:t>An </a:t>
            </a:r>
            <a:r>
              <a:rPr lang="en-US" dirty="0" err="1"/>
              <a:t>est</a:t>
            </a:r>
            <a:r>
              <a:rPr lang="en-US" dirty="0"/>
              <a:t> </a:t>
            </a:r>
            <a:r>
              <a:rPr lang="en-US" dirty="0" err="1"/>
              <a:t>aliquid</a:t>
            </a:r>
            <a:r>
              <a:rPr lang="en-US" dirty="0"/>
              <a:t> per se ipsum </a:t>
            </a:r>
            <a:r>
              <a:rPr lang="en-US" dirty="0" err="1"/>
              <a:t>flagitiosum</a:t>
            </a:r>
            <a:r>
              <a:rPr lang="en-US" dirty="0"/>
              <a:t>, </a:t>
            </a:r>
            <a:r>
              <a:rPr lang="en-US" dirty="0" err="1"/>
              <a:t>etiamsi</a:t>
            </a:r>
            <a:r>
              <a:rPr lang="en-US" dirty="0"/>
              <a:t> </a:t>
            </a:r>
            <a:r>
              <a:rPr lang="en-US" dirty="0" err="1"/>
              <a:t>nulla</a:t>
            </a:r>
            <a:r>
              <a:rPr lang="en-US" dirty="0"/>
              <a:t> </a:t>
            </a:r>
            <a:r>
              <a:rPr lang="en-US" dirty="0" err="1"/>
              <a:t>comitetur</a:t>
            </a:r>
            <a:r>
              <a:rPr lang="en-US" dirty="0"/>
              <a:t> </a:t>
            </a:r>
            <a:r>
              <a:rPr lang="en-US" dirty="0" err="1"/>
              <a:t>infamia</a:t>
            </a:r>
            <a:r>
              <a:rPr lang="en-US" dirty="0"/>
              <a:t>?</a:t>
            </a:r>
          </a:p>
          <a:p>
            <a:r>
              <a:rPr lang="en-US" dirty="0"/>
              <a:t>Cur </a:t>
            </a:r>
            <a:r>
              <a:rPr lang="en-US" dirty="0" err="1"/>
              <a:t>deinde</a:t>
            </a:r>
            <a:r>
              <a:rPr lang="en-US" dirty="0"/>
              <a:t> </a:t>
            </a:r>
            <a:r>
              <a:rPr lang="en-US" dirty="0" err="1"/>
              <a:t>Metrodori</a:t>
            </a:r>
            <a:r>
              <a:rPr lang="en-US" dirty="0"/>
              <a:t> </a:t>
            </a:r>
            <a:r>
              <a:rPr lang="en-US" dirty="0" err="1"/>
              <a:t>liberos</a:t>
            </a:r>
            <a:r>
              <a:rPr lang="en-US" dirty="0"/>
              <a:t> </a:t>
            </a:r>
            <a:r>
              <a:rPr lang="en-US" dirty="0" err="1"/>
              <a:t>commendas</a:t>
            </a:r>
            <a:r>
              <a:rPr lang="en-US" dirty="0"/>
              <a:t>?</a:t>
            </a:r>
          </a:p>
          <a:p>
            <a:r>
              <a:rPr lang="en-US" dirty="0"/>
              <a:t>Quid ergo?</a:t>
            </a:r>
          </a:p>
          <a:p>
            <a:r>
              <a:rPr lang="en-US" dirty="0" err="1"/>
              <a:t>Sed</a:t>
            </a:r>
            <a:r>
              <a:rPr lang="en-US" dirty="0"/>
              <a:t> </a:t>
            </a:r>
            <a:r>
              <a:rPr lang="en-US" dirty="0" err="1"/>
              <a:t>fortuna</a:t>
            </a:r>
            <a:r>
              <a:rPr lang="en-US" dirty="0"/>
              <a:t> </a:t>
            </a:r>
            <a:r>
              <a:rPr lang="en-US" dirty="0" err="1"/>
              <a:t>fortis</a:t>
            </a:r>
            <a:r>
              <a:rPr lang="en-US" dirty="0"/>
              <a:t>; Quid, quod res alia </a:t>
            </a:r>
            <a:r>
              <a:rPr lang="en-US" dirty="0" err="1"/>
              <a:t>tota</a:t>
            </a:r>
            <a:r>
              <a:rPr lang="en-US" dirty="0"/>
              <a:t> </a:t>
            </a:r>
            <a:r>
              <a:rPr lang="en-US" dirty="0" err="1"/>
              <a:t>est</a:t>
            </a:r>
            <a:r>
              <a:rPr lang="en-US" dirty="0"/>
              <a:t>? </a:t>
            </a:r>
            <a:r>
              <a:rPr lang="en-US" dirty="0" err="1"/>
              <a:t>Respondeat</a:t>
            </a:r>
            <a:r>
              <a:rPr lang="en-US" dirty="0"/>
              <a:t> </a:t>
            </a:r>
            <a:r>
              <a:rPr lang="en-US" dirty="0" err="1"/>
              <a:t>totidem</a:t>
            </a:r>
            <a:r>
              <a:rPr lang="en-US" dirty="0"/>
              <a:t> </a:t>
            </a:r>
            <a:r>
              <a:rPr lang="en-US" dirty="0" err="1"/>
              <a:t>verbis</a:t>
            </a:r>
            <a:r>
              <a:rPr lang="en-US" dirty="0"/>
              <a:t>. </a:t>
            </a:r>
            <a:r>
              <a:rPr lang="en-US" dirty="0" err="1"/>
              <a:t>Sed</a:t>
            </a:r>
            <a:r>
              <a:rPr lang="en-US" dirty="0"/>
              <a:t> </a:t>
            </a:r>
            <a:r>
              <a:rPr lang="en-US" dirty="0" err="1"/>
              <a:t>haec</a:t>
            </a:r>
            <a:r>
              <a:rPr lang="en-US" dirty="0"/>
              <a:t> </a:t>
            </a:r>
            <a:r>
              <a:rPr lang="en-US" dirty="0" err="1"/>
              <a:t>omittamus</a:t>
            </a:r>
            <a:r>
              <a:rPr lang="en-US" dirty="0"/>
              <a:t>; Ratio </a:t>
            </a:r>
            <a:r>
              <a:rPr lang="en-US" dirty="0" err="1"/>
              <a:t>quidem</a:t>
            </a:r>
            <a:r>
              <a:rPr lang="en-US" dirty="0"/>
              <a:t> </a:t>
            </a:r>
            <a:r>
              <a:rPr lang="en-US" dirty="0" err="1"/>
              <a:t>vestra</a:t>
            </a:r>
            <a:r>
              <a:rPr lang="en-US" dirty="0"/>
              <a:t> sic </a:t>
            </a:r>
            <a:r>
              <a:rPr lang="en-US" dirty="0" err="1"/>
              <a:t>cogit</a:t>
            </a:r>
            <a:r>
              <a:rPr lang="en-US" dirty="0"/>
              <a:t>. </a:t>
            </a:r>
            <a:r>
              <a:rPr lang="en-US" dirty="0" err="1"/>
              <a:t>Ita</a:t>
            </a:r>
            <a:r>
              <a:rPr lang="en-US" dirty="0"/>
              <a:t> fit cum </a:t>
            </a:r>
            <a:r>
              <a:rPr lang="en-US" dirty="0" err="1"/>
              <a:t>gravior</a:t>
            </a:r>
            <a:r>
              <a:rPr lang="en-US" dirty="0"/>
              <a:t>, tum </a:t>
            </a:r>
            <a:r>
              <a:rPr lang="en-US" dirty="0" err="1"/>
              <a:t>etiam</a:t>
            </a:r>
            <a:r>
              <a:rPr lang="en-US" dirty="0"/>
              <a:t> </a:t>
            </a:r>
            <a:r>
              <a:rPr lang="en-US" dirty="0" err="1"/>
              <a:t>splendidior</a:t>
            </a:r>
            <a:r>
              <a:rPr lang="en-US" dirty="0"/>
              <a:t> </a:t>
            </a:r>
            <a:r>
              <a:rPr lang="en-US" dirty="0" err="1"/>
              <a:t>oratio</a:t>
            </a:r>
            <a:r>
              <a:rPr lang="en-US" dirty="0"/>
              <a:t>. </a:t>
            </a:r>
          </a:p>
          <a:p>
            <a:r>
              <a:rPr lang="en-US" dirty="0"/>
              <a:t>Cur </a:t>
            </a:r>
            <a:r>
              <a:rPr lang="en-US" dirty="0" err="1"/>
              <a:t>haec</a:t>
            </a:r>
            <a:r>
              <a:rPr lang="en-US" dirty="0"/>
              <a:t> </a:t>
            </a:r>
            <a:r>
              <a:rPr lang="en-US" dirty="0" err="1"/>
              <a:t>eadem</a:t>
            </a:r>
            <a:r>
              <a:rPr lang="en-US" dirty="0"/>
              <a:t> Democritus? Is </a:t>
            </a:r>
            <a:r>
              <a:rPr lang="en-US" dirty="0" err="1"/>
              <a:t>es</a:t>
            </a:r>
            <a:r>
              <a:rPr lang="en-US" dirty="0"/>
              <a:t> </a:t>
            </a:r>
            <a:r>
              <a:rPr lang="en-US" dirty="0" err="1"/>
              <a:t>profecto</a:t>
            </a:r>
            <a:r>
              <a:rPr lang="en-US" dirty="0"/>
              <a:t> </a:t>
            </a:r>
            <a:r>
              <a:rPr lang="en-US" dirty="0" err="1"/>
              <a:t>tu.</a:t>
            </a:r>
            <a:r>
              <a:rPr lang="en-US" dirty="0"/>
              <a:t> </a:t>
            </a:r>
          </a:p>
        </p:txBody>
      </p:sp>
      <p:sp>
        <p:nvSpPr>
          <p:cNvPr id="10" name="Title 9"/>
          <p:cNvSpPr>
            <a:spLocks noGrp="1"/>
          </p:cNvSpPr>
          <p:nvPr>
            <p:ph type="title"/>
          </p:nvPr>
        </p:nvSpPr>
        <p:spPr>
          <a:xfrm>
            <a:off x="453174" y="382193"/>
            <a:ext cx="11276925" cy="379807"/>
          </a:xfrm>
        </p:spPr>
        <p:txBody>
          <a:bodyPr/>
          <a:lstStyle>
            <a:lvl1pPr>
              <a:lnSpc>
                <a:spcPts val="2400"/>
              </a:lnSpc>
              <a:defRPr sz="2400"/>
            </a:lvl1pPr>
          </a:lstStyle>
          <a:p>
            <a:r>
              <a:rPr lang="en-US"/>
              <a:t>Click to edit Master title style</a:t>
            </a:r>
            <a:endParaRPr lang="en-US" dirty="0"/>
          </a:p>
        </p:txBody>
      </p:sp>
      <p:cxnSp>
        <p:nvCxnSpPr>
          <p:cNvPr id="16" name="Straight Connector 15"/>
          <p:cNvCxnSpPr/>
          <p:nvPr/>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0"/>
          </p:nvPr>
        </p:nvSpPr>
        <p:spPr/>
        <p:txBody>
          <a:bodyPr/>
          <a:lstStyle/>
          <a:p>
            <a:fld id="{3B84E91D-5E50-CA47-AE58-EB3F18DE5D50}" type="slidenum">
              <a:rPr lang="en-US" smtClean="0"/>
              <a:pPr/>
              <a:t>‹#›</a:t>
            </a:fld>
            <a:endParaRPr lang="en-US" dirty="0"/>
          </a:p>
        </p:txBody>
      </p:sp>
    </p:spTree>
    <p:extLst>
      <p:ext uri="{BB962C8B-B14F-4D97-AF65-F5344CB8AC3E}">
        <p14:creationId xmlns:p14="http://schemas.microsoft.com/office/powerpoint/2010/main" val="3341029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cSld name="One Column Text">
    <p:spTree>
      <p:nvGrpSpPr>
        <p:cNvPr id="1" name=""/>
        <p:cNvGrpSpPr/>
        <p:nvPr/>
      </p:nvGrpSpPr>
      <p:grpSpPr>
        <a:xfrm>
          <a:off x="0" y="0"/>
          <a:ext cx="0" cy="0"/>
          <a:chOff x="0" y="0"/>
          <a:chExt cx="0" cy="0"/>
        </a:xfrm>
      </p:grpSpPr>
      <p:sp>
        <p:nvSpPr>
          <p:cNvPr id="14" name="Title 9"/>
          <p:cNvSpPr>
            <a:spLocks noGrp="1"/>
          </p:cNvSpPr>
          <p:nvPr>
            <p:ph type="title"/>
          </p:nvPr>
        </p:nvSpPr>
        <p:spPr>
          <a:xfrm>
            <a:off x="453174" y="382193"/>
            <a:ext cx="11276925" cy="379807"/>
          </a:xfrm>
        </p:spPr>
        <p:txBody>
          <a:bodyPr/>
          <a:lstStyle>
            <a:lvl1pPr>
              <a:lnSpc>
                <a:spcPts val="2400"/>
              </a:lnSpc>
              <a:defRPr sz="2400"/>
            </a:lvl1pPr>
          </a:lstStyle>
          <a:p>
            <a:r>
              <a:rPr lang="en-US"/>
              <a:t>Click to edit Master title style</a:t>
            </a:r>
            <a:endParaRPr lang="en-US" dirty="0"/>
          </a:p>
        </p:txBody>
      </p:sp>
      <p:sp>
        <p:nvSpPr>
          <p:cNvPr id="2" name="Slide Number Placeholder 1"/>
          <p:cNvSpPr>
            <a:spLocks noGrp="1"/>
          </p:cNvSpPr>
          <p:nvPr>
            <p:ph type="sldNum" sz="quarter" idx="10"/>
          </p:nvPr>
        </p:nvSpPr>
        <p:spPr/>
        <p:txBody>
          <a:bodyPr/>
          <a:lstStyle/>
          <a:p>
            <a:fld id="{3B84E91D-5E50-CA47-AE58-EB3F18DE5D50}" type="slidenum">
              <a:rPr lang="en-US" smtClean="0"/>
              <a:pPr/>
              <a:t>‹#›</a:t>
            </a:fld>
            <a:endParaRPr lang="en-US" dirty="0"/>
          </a:p>
        </p:txBody>
      </p:sp>
      <p:sp>
        <p:nvSpPr>
          <p:cNvPr id="4" name="Text Placeholder 3"/>
          <p:cNvSpPr>
            <a:spLocks noGrp="1"/>
          </p:cNvSpPr>
          <p:nvPr>
            <p:ph type="body" sz="quarter" idx="11"/>
          </p:nvPr>
        </p:nvSpPr>
        <p:spPr>
          <a:xfrm>
            <a:off x="463863" y="1262950"/>
            <a:ext cx="5471821" cy="49798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26414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cxnSp>
        <p:nvCxnSpPr>
          <p:cNvPr id="12" name="Straight Connector 11"/>
          <p:cNvCxnSpPr/>
          <p:nvPr/>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0"/>
          </p:nvPr>
        </p:nvSpPr>
        <p:spPr/>
        <p:txBody>
          <a:bodyPr/>
          <a:lstStyle>
            <a:lvl1pPr>
              <a:defRPr>
                <a:latin typeface="+mn-lt"/>
              </a:defRPr>
            </a:lvl1pPr>
          </a:lstStyle>
          <a:p>
            <a:pPr>
              <a:buSzPct val="25000"/>
            </a:pPr>
            <a:fld id="{00000000-1234-1234-1234-123412341234}" type="slidenum">
              <a:rPr lang="en-US" sz="1200" smtClean="0">
                <a:solidFill>
                  <a:srgbClr val="888888"/>
                </a:solidFill>
                <a:ea typeface="Calibri"/>
                <a:cs typeface="Calibri"/>
                <a:sym typeface="Calibri"/>
              </a:rPr>
              <a:pPr>
                <a:buSzPct val="25000"/>
              </a:pPr>
              <a:t>‹#›</a:t>
            </a:fld>
            <a:endParaRPr lang="en-US" sz="1200" dirty="0">
              <a:solidFill>
                <a:srgbClr val="888888"/>
              </a:solidFill>
              <a:ea typeface="Calibri"/>
              <a:cs typeface="Calibri"/>
              <a:sym typeface="Calibri"/>
            </a:endParaRPr>
          </a:p>
        </p:txBody>
      </p:sp>
      <p:sp>
        <p:nvSpPr>
          <p:cNvPr id="3" name="Title 2"/>
          <p:cNvSpPr>
            <a:spLocks noGrp="1"/>
          </p:cNvSpPr>
          <p:nvPr>
            <p:ph type="title"/>
          </p:nvPr>
        </p:nvSpPr>
        <p:spPr/>
        <p:txBody>
          <a:bodyPr/>
          <a:lstStyle/>
          <a:p>
            <a:r>
              <a:rPr lang="en-US"/>
              <a:t>Click to edit Master title style</a:t>
            </a:r>
          </a:p>
        </p:txBody>
      </p:sp>
      <p:sp>
        <p:nvSpPr>
          <p:cNvPr id="6" name="Text Placeholder 6"/>
          <p:cNvSpPr>
            <a:spLocks noGrp="1"/>
          </p:cNvSpPr>
          <p:nvPr>
            <p:ph type="body" sz="quarter" idx="12"/>
          </p:nvPr>
        </p:nvSpPr>
        <p:spPr>
          <a:xfrm>
            <a:off x="0" y="5618879"/>
            <a:ext cx="12192000" cy="1239122"/>
          </a:xfrm>
          <a:solidFill>
            <a:schemeClr val="tx1"/>
          </a:solidFill>
        </p:spPr>
        <p:txBody>
          <a:bodyPr lIns="914400" tIns="457200" rIns="914400" bIns="457200" anchor="b" anchorCtr="0">
            <a:spAutoFit/>
          </a:bodyPr>
          <a:lstStyle>
            <a:lvl1pPr marL="0" indent="0" algn="ctr">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88718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3174" y="2671462"/>
            <a:ext cx="7415833" cy="2286000"/>
          </a:xfrm>
        </p:spPr>
        <p:txBody>
          <a:bodyPr anchor="ctr" anchorCtr="0"/>
          <a:lstStyle>
            <a:lvl1pPr algn="l">
              <a:lnSpc>
                <a:spcPct val="100000"/>
              </a:lnSpc>
              <a:defRPr sz="5999" b="1"/>
            </a:lvl1pPr>
          </a:lstStyle>
          <a:p>
            <a:r>
              <a:rPr lang="en-US" dirty="0"/>
              <a:t>Click to edit Master title style</a:t>
            </a:r>
          </a:p>
        </p:txBody>
      </p:sp>
      <p:sp>
        <p:nvSpPr>
          <p:cNvPr id="3" name="Subtitle 2"/>
          <p:cNvSpPr>
            <a:spLocks noGrp="1"/>
          </p:cNvSpPr>
          <p:nvPr>
            <p:ph type="subTitle" idx="1"/>
          </p:nvPr>
        </p:nvSpPr>
        <p:spPr>
          <a:xfrm>
            <a:off x="453174" y="1093620"/>
            <a:ext cx="7415834" cy="765175"/>
          </a:xfrm>
        </p:spPr>
        <p:txBody>
          <a:bodyPr numCol="1" anchor="b">
            <a:noAutofit/>
          </a:bodyPr>
          <a:lstStyle>
            <a:lvl1pPr marL="0" indent="0" algn="l" fontAlgn="b">
              <a:lnSpc>
                <a:spcPct val="114000"/>
              </a:lnSpc>
              <a:buNone/>
              <a:defRPr sz="3599"/>
            </a:lvl1pPr>
            <a:lvl2pPr marL="339983" indent="0" algn="ctr">
              <a:buNone/>
              <a:defRPr sz="1487"/>
            </a:lvl2pPr>
            <a:lvl3pPr marL="679965" indent="0" algn="ctr">
              <a:buNone/>
              <a:defRPr sz="1338"/>
            </a:lvl3pPr>
            <a:lvl4pPr marL="1019948" indent="0" algn="ctr">
              <a:buNone/>
              <a:defRPr sz="1190"/>
            </a:lvl4pPr>
            <a:lvl5pPr marL="1359931" indent="0" algn="ctr">
              <a:buNone/>
              <a:defRPr sz="1190"/>
            </a:lvl5pPr>
            <a:lvl6pPr marL="1699914" indent="0" algn="ctr">
              <a:buNone/>
              <a:defRPr sz="1190"/>
            </a:lvl6pPr>
            <a:lvl7pPr marL="2039897" indent="0" algn="ctr">
              <a:buNone/>
              <a:defRPr sz="1190"/>
            </a:lvl7pPr>
            <a:lvl8pPr marL="2379879" indent="0" algn="ctr">
              <a:buNone/>
              <a:defRPr sz="1190"/>
            </a:lvl8pPr>
            <a:lvl9pPr marL="2719862" indent="0" algn="ctr">
              <a:buNone/>
              <a:defRPr sz="1190"/>
            </a:lvl9pPr>
          </a:lstStyle>
          <a:p>
            <a:r>
              <a:rPr lang="en-US" dirty="0"/>
              <a:t>Click to edit Master subtitle style</a:t>
            </a:r>
          </a:p>
        </p:txBody>
      </p:sp>
      <p:cxnSp>
        <p:nvCxnSpPr>
          <p:cNvPr id="6" name="Straight Connector 5"/>
          <p:cNvCxnSpPr/>
          <p:nvPr/>
        </p:nvCxnSpPr>
        <p:spPr>
          <a:xfrm>
            <a:off x="453172" y="5022057"/>
            <a:ext cx="11276925"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Content Placeholder 2"/>
          <p:cNvSpPr>
            <a:spLocks noGrp="1"/>
          </p:cNvSpPr>
          <p:nvPr>
            <p:ph sz="half" idx="10"/>
          </p:nvPr>
        </p:nvSpPr>
        <p:spPr>
          <a:xfrm>
            <a:off x="1726849" y="5484813"/>
            <a:ext cx="5481114" cy="882396"/>
          </a:xfrm>
        </p:spPr>
        <p:txBody>
          <a:bodyPr numCol="1">
            <a:noAutofit/>
          </a:bodyPr>
          <a:lstStyle>
            <a:lvl1pPr marL="0" indent="0">
              <a:lnSpc>
                <a:spcPct val="114000"/>
              </a:lnSpc>
              <a:spcBef>
                <a:spcPts val="0"/>
              </a:spcBef>
              <a:buFontTx/>
              <a:buNone/>
              <a:defRPr sz="2000"/>
            </a:lvl1pPr>
            <a:lvl2pPr marL="0" indent="0">
              <a:lnSpc>
                <a:spcPts val="2100"/>
              </a:lnSpc>
              <a:spcBef>
                <a:spcPts val="0"/>
              </a:spcBef>
              <a:buFontTx/>
              <a:buNone/>
              <a:defRPr sz="1500"/>
            </a:lvl2pPr>
            <a:lvl3pPr marL="0" indent="0">
              <a:lnSpc>
                <a:spcPts val="2100"/>
              </a:lnSpc>
              <a:spcBef>
                <a:spcPts val="0"/>
              </a:spcBef>
              <a:buFontTx/>
              <a:buNone/>
              <a:defRPr sz="1500"/>
            </a:lvl3pPr>
            <a:lvl4pPr marL="0" indent="0">
              <a:lnSpc>
                <a:spcPts val="2100"/>
              </a:lnSpc>
              <a:spcBef>
                <a:spcPts val="0"/>
              </a:spcBef>
              <a:buFontTx/>
              <a:buNone/>
              <a:defRPr sz="1500"/>
            </a:lvl4pPr>
            <a:lvl5pPr marL="0" indent="0">
              <a:lnSpc>
                <a:spcPts val="2100"/>
              </a:lnSpc>
              <a:spcBef>
                <a:spcPts val="0"/>
              </a:spcBef>
              <a:buFontTx/>
              <a:buNone/>
              <a:defRPr sz="1500"/>
            </a:lvl5pPr>
          </a:lstStyle>
          <a:p>
            <a:pPr lvl="0"/>
            <a:r>
              <a:rPr lang="en-US" dirty="0"/>
              <a:t>Click to edit Master text styles</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467" y="5554290"/>
            <a:ext cx="836179" cy="735665"/>
          </a:xfrm>
          <a:prstGeom prst="rect">
            <a:avLst/>
          </a:prstGeom>
        </p:spPr>
      </p:pic>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467" y="5554290"/>
            <a:ext cx="836179" cy="735665"/>
          </a:xfrm>
          <a:prstGeom prst="rect">
            <a:avLst/>
          </a:prstGeom>
        </p:spPr>
      </p:pic>
      <p:pic>
        <p:nvPicPr>
          <p:cNvPr id="12" name="Picture 11">
            <a:extLst>
              <a:ext uri="{FF2B5EF4-FFF2-40B4-BE49-F238E27FC236}">
                <a16:creationId xmlns:a16="http://schemas.microsoft.com/office/drawing/2014/main" id="{2E2FCC35-9BBF-46A1-A54C-987AFED15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81478" y="3032678"/>
            <a:ext cx="3558346" cy="3007275"/>
          </a:xfrm>
          <a:prstGeom prst="rect">
            <a:avLst/>
          </a:prstGeom>
        </p:spPr>
      </p:pic>
      <p:pic>
        <p:nvPicPr>
          <p:cNvPr id="13" name="Picture 12">
            <a:extLst>
              <a:ext uri="{FF2B5EF4-FFF2-40B4-BE49-F238E27FC236}">
                <a16:creationId xmlns:a16="http://schemas.microsoft.com/office/drawing/2014/main" id="{04277C68-6DC7-4F56-B6ED-067FE9EA7450}"/>
              </a:ext>
            </a:extLst>
          </p:cNvPr>
          <p:cNvPicPr>
            <a:picLocks noChangeAspect="1"/>
          </p:cNvPicPr>
          <p:nvPr userDrawn="1"/>
        </p:nvPicPr>
        <p:blipFill rotWithShape="1">
          <a:blip r:embed="rId4"/>
          <a:srcRect l="15321" r="14109"/>
          <a:stretch/>
        </p:blipFill>
        <p:spPr>
          <a:xfrm>
            <a:off x="8181478" y="1309956"/>
            <a:ext cx="3548620" cy="1898650"/>
          </a:xfrm>
          <a:prstGeom prst="rect">
            <a:avLst/>
          </a:prstGeom>
        </p:spPr>
      </p:pic>
    </p:spTree>
    <p:extLst>
      <p:ext uri="{BB962C8B-B14F-4D97-AF65-F5344CB8AC3E}">
        <p14:creationId xmlns:p14="http://schemas.microsoft.com/office/powerpoint/2010/main" val="22766914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3172" y="2090711"/>
            <a:ext cx="11276925" cy="2789582"/>
          </a:xfrm>
        </p:spPr>
        <p:txBody>
          <a:bodyPr anchor="b"/>
          <a:lstStyle>
            <a:lvl1pPr>
              <a:lnSpc>
                <a:spcPct val="114000"/>
              </a:lnSpc>
              <a:defRPr sz="3599" b="0"/>
            </a:lvl1pPr>
          </a:lstStyle>
          <a:p>
            <a:r>
              <a:rPr lang="en-US" dirty="0"/>
              <a:t>Click to edit Master title style</a:t>
            </a:r>
          </a:p>
        </p:txBody>
      </p:sp>
      <p:cxnSp>
        <p:nvCxnSpPr>
          <p:cNvPr id="8" name="Straight Connector 7"/>
          <p:cNvCxnSpPr/>
          <p:nvPr/>
        </p:nvCxnSpPr>
        <p:spPr>
          <a:xfrm>
            <a:off x="453172" y="5022057"/>
            <a:ext cx="112769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9317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Half Column Bullets">
    <p:spTree>
      <p:nvGrpSpPr>
        <p:cNvPr id="1" name=""/>
        <p:cNvGrpSpPr/>
        <p:nvPr/>
      </p:nvGrpSpPr>
      <p:grpSpPr>
        <a:xfrm>
          <a:off x="0" y="0"/>
          <a:ext cx="0" cy="0"/>
          <a:chOff x="0" y="0"/>
          <a:chExt cx="0" cy="0"/>
        </a:xfrm>
      </p:grpSpPr>
      <p:cxnSp>
        <p:nvCxnSpPr>
          <p:cNvPr id="15" name="Straight Connector 14"/>
          <p:cNvCxnSpPr/>
          <p:nvPr/>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0"/>
          </p:nvPr>
        </p:nvSpPr>
        <p:spPr/>
        <p:txBody>
          <a:bodyPr/>
          <a:lstStyle>
            <a:lvl1pPr>
              <a:defRPr>
                <a:latin typeface="+mn-lt"/>
              </a:defRPr>
            </a:lvl1pPr>
          </a:lstStyle>
          <a:p>
            <a:pPr>
              <a:buSzPct val="25000"/>
            </a:pPr>
            <a:fld id="{00000000-1234-1234-1234-123412341234}" type="slidenum">
              <a:rPr lang="en-US" sz="1200" smtClean="0">
                <a:solidFill>
                  <a:srgbClr val="888888"/>
                </a:solidFill>
                <a:ea typeface="Calibri"/>
                <a:cs typeface="Calibri"/>
                <a:sym typeface="Calibri"/>
              </a:rPr>
              <a:pPr>
                <a:buSzPct val="25000"/>
              </a:pPr>
              <a:t>‹#›</a:t>
            </a:fld>
            <a:endParaRPr lang="en-US" sz="1200" dirty="0">
              <a:solidFill>
                <a:srgbClr val="888888"/>
              </a:solidFill>
              <a:ea typeface="Calibri"/>
              <a:cs typeface="Calibri"/>
              <a:sym typeface="Calibri"/>
            </a:endParaRPr>
          </a:p>
        </p:txBody>
      </p:sp>
      <p:sp>
        <p:nvSpPr>
          <p:cNvPr id="4" name="Text Placeholder 3"/>
          <p:cNvSpPr>
            <a:spLocks noGrp="1"/>
          </p:cNvSpPr>
          <p:nvPr>
            <p:ph type="body" sz="quarter" idx="11"/>
          </p:nvPr>
        </p:nvSpPr>
        <p:spPr>
          <a:xfrm>
            <a:off x="478149" y="1220087"/>
            <a:ext cx="5457534" cy="464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2"/>
          <p:cNvSpPr>
            <a:spLocks noGrp="1"/>
          </p:cNvSpPr>
          <p:nvPr>
            <p:ph type="title"/>
          </p:nvPr>
        </p:nvSpPr>
        <p:spPr/>
        <p:txBody>
          <a:bodyPr/>
          <a:lstStyle/>
          <a:p>
            <a:r>
              <a:rPr lang="en-US"/>
              <a:t>Click to edit Master title style</a:t>
            </a:r>
          </a:p>
        </p:txBody>
      </p:sp>
      <p:sp>
        <p:nvSpPr>
          <p:cNvPr id="7" name="Text Placeholder 6"/>
          <p:cNvSpPr>
            <a:spLocks noGrp="1"/>
          </p:cNvSpPr>
          <p:nvPr>
            <p:ph type="body" sz="quarter" idx="12"/>
          </p:nvPr>
        </p:nvSpPr>
        <p:spPr>
          <a:xfrm>
            <a:off x="0" y="5618879"/>
            <a:ext cx="12192000" cy="1239122"/>
          </a:xfrm>
          <a:solidFill>
            <a:schemeClr val="tx1"/>
          </a:solidFill>
        </p:spPr>
        <p:txBody>
          <a:bodyPr lIns="914400" tIns="457200" rIns="914400" bIns="457200" anchor="b" anchorCtr="0">
            <a:spAutoFit/>
          </a:bodyPr>
          <a:lstStyle>
            <a:lvl1pPr marL="0" indent="0" algn="ctr">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190962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Half Column Number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buSzPct val="25000"/>
            </a:pPr>
            <a:fld id="{00000000-1234-1234-1234-123412341234}" type="slidenum">
              <a:rPr lang="en-US" sz="1200" smtClean="0">
                <a:solidFill>
                  <a:srgbClr val="888888"/>
                </a:solidFill>
                <a:ea typeface="Calibri"/>
                <a:cs typeface="Calibri"/>
                <a:sym typeface="Calibri"/>
              </a:rPr>
              <a:pPr>
                <a:buSzPct val="25000"/>
              </a:pPr>
              <a:t>‹#›</a:t>
            </a:fld>
            <a:endParaRPr lang="en-US" sz="1200" dirty="0">
              <a:solidFill>
                <a:srgbClr val="888888"/>
              </a:solidFill>
              <a:ea typeface="Calibri"/>
              <a:cs typeface="Calibri"/>
              <a:sym typeface="Calibri"/>
            </a:endParaRPr>
          </a:p>
        </p:txBody>
      </p:sp>
      <p:sp>
        <p:nvSpPr>
          <p:cNvPr id="4" name="Text Placeholder 3"/>
          <p:cNvSpPr>
            <a:spLocks noGrp="1"/>
          </p:cNvSpPr>
          <p:nvPr>
            <p:ph type="body" sz="quarter" idx="11"/>
          </p:nvPr>
        </p:nvSpPr>
        <p:spPr>
          <a:xfrm>
            <a:off x="478149" y="1220087"/>
            <a:ext cx="5457534" cy="4798125"/>
          </a:xfrm>
        </p:spPr>
        <p:txBody>
          <a:bodyPr/>
          <a:lstStyle>
            <a:lvl1pPr marL="457109" indent="-457109">
              <a:buSzPct val="100000"/>
              <a:buFont typeface="+mj-lt"/>
              <a:buAutoNum type="arabicPeriod"/>
              <a:defRPr/>
            </a:lvl1pPr>
            <a:lvl2pPr marL="914217" indent="-457109">
              <a:buSzPct val="100000"/>
              <a:buFont typeface="+mj-lt"/>
              <a:buAutoNum type="alphaUcPeriod"/>
              <a:defRPr/>
            </a:lvl2pPr>
            <a:lvl3pPr marL="1371326" indent="-457109">
              <a:buFont typeface="+mj-lt"/>
              <a:buAutoNum type="romanLcPeriod"/>
              <a:defRPr/>
            </a:lvl3pPr>
            <a:lvl4pPr marL="1828434" indent="-457109">
              <a:buSzPct val="100000"/>
              <a:buFont typeface="+mj-lt"/>
              <a:buAutoNum type="arabicPeriod"/>
              <a:defRPr/>
            </a:lvl4pPr>
            <a:lvl5pPr marL="2285543" indent="-457109">
              <a:buSzPct val="100000"/>
              <a:buFont typeface="+mj-lt"/>
              <a:buAutoNum type="alphaLcPerio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5" name="Straight Connector 4"/>
          <p:cNvCxnSpPr/>
          <p:nvPr userDrawn="1"/>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itle 9"/>
          <p:cNvSpPr>
            <a:spLocks noGrp="1"/>
          </p:cNvSpPr>
          <p:nvPr>
            <p:ph type="title"/>
          </p:nvPr>
        </p:nvSpPr>
        <p:spPr/>
        <p:txBody>
          <a:bodyPr/>
          <a:lstStyle/>
          <a:p>
            <a:r>
              <a:rPr lang="en-US"/>
              <a:t>Click to edit Master title style</a:t>
            </a:r>
          </a:p>
        </p:txBody>
      </p:sp>
      <p:sp>
        <p:nvSpPr>
          <p:cNvPr id="11" name="Text Placeholder 6"/>
          <p:cNvSpPr>
            <a:spLocks noGrp="1"/>
          </p:cNvSpPr>
          <p:nvPr>
            <p:ph type="body" sz="quarter" idx="12"/>
          </p:nvPr>
        </p:nvSpPr>
        <p:spPr>
          <a:xfrm>
            <a:off x="0" y="5618879"/>
            <a:ext cx="12192000" cy="1239122"/>
          </a:xfrm>
          <a:solidFill>
            <a:schemeClr val="tx1"/>
          </a:solidFill>
        </p:spPr>
        <p:txBody>
          <a:bodyPr lIns="914400" tIns="457200" rIns="914400" bIns="457200" anchor="b" anchorCtr="0">
            <a:spAutoFit/>
          </a:bodyPr>
          <a:lstStyle>
            <a:lvl1pPr marL="0" indent="0" algn="ctr">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3157783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preserve="1" userDrawn="1">
  <p:cSld name="Big Number">
    <p:bg>
      <p:bgRef idx="1001">
        <a:schemeClr val="bg2"/>
      </p:bgRef>
    </p:bg>
    <p:spTree>
      <p:nvGrpSpPr>
        <p:cNvPr id="1" name=""/>
        <p:cNvGrpSpPr/>
        <p:nvPr/>
      </p:nvGrpSpPr>
      <p:grpSpPr bwMode="auto">
        <a:xfrm>
          <a:off x="0" y="0"/>
          <a:ext cx="0" cy="0"/>
          <a:chOff x="0" y="0"/>
          <a:chExt cx="0" cy="0"/>
        </a:xfrm>
      </p:grpSpPr>
      <p:sp>
        <p:nvSpPr>
          <p:cNvPr id="4" name="Subtitle 2"/>
          <p:cNvSpPr>
            <a:spLocks noGrp="1"/>
          </p:cNvSpPr>
          <p:nvPr>
            <p:ph type="subTitle" idx="1"/>
          </p:nvPr>
        </p:nvSpPr>
        <p:spPr bwMode="auto">
          <a:xfrm>
            <a:off x="453174" y="4475862"/>
            <a:ext cx="11276925" cy="765175"/>
          </a:xfrm>
        </p:spPr>
        <p:txBody>
          <a:bodyPr numCol="1">
            <a:noAutofit/>
          </a:bodyPr>
          <a:lstStyle>
            <a:lvl1pPr marL="0" indent="0" algn="ctr">
              <a:lnSpc>
                <a:spcPts val="2400"/>
              </a:lnSpc>
              <a:buNone/>
              <a:defRPr sz="1800"/>
            </a:lvl1pPr>
            <a:lvl2pPr marL="339983" indent="0" algn="ctr">
              <a:buNone/>
              <a:defRPr sz="1475"/>
            </a:lvl2pPr>
            <a:lvl3pPr marL="679965" indent="0" algn="ctr">
              <a:buNone/>
              <a:defRPr sz="1350"/>
            </a:lvl3pPr>
            <a:lvl4pPr marL="1019948" indent="0" algn="ctr">
              <a:buNone/>
              <a:defRPr sz="1200"/>
            </a:lvl4pPr>
            <a:lvl5pPr marL="1359931" indent="0" algn="ctr">
              <a:buNone/>
              <a:defRPr sz="1200"/>
            </a:lvl5pPr>
            <a:lvl6pPr marL="1699914" indent="0" algn="ctr">
              <a:buNone/>
              <a:defRPr sz="1200"/>
            </a:lvl6pPr>
            <a:lvl7pPr marL="2039897" indent="0" algn="ctr">
              <a:buNone/>
              <a:defRPr sz="1200"/>
            </a:lvl7pPr>
            <a:lvl8pPr marL="2379879" indent="0" algn="ctr">
              <a:buNone/>
              <a:defRPr sz="1200"/>
            </a:lvl8pPr>
            <a:lvl9pPr marL="2719862" indent="0" algn="ctr">
              <a:buNone/>
              <a:defRPr sz="1200"/>
            </a:lvl9pPr>
          </a:lstStyle>
          <a:p>
            <a:pPr>
              <a:defRPr/>
            </a:pPr>
            <a:r>
              <a:rPr lang="en-US"/>
              <a:t>Click to edit Master subtitle style</a:t>
            </a:r>
          </a:p>
        </p:txBody>
      </p:sp>
      <p:sp>
        <p:nvSpPr>
          <p:cNvPr id="5" name="Title 1"/>
          <p:cNvSpPr>
            <a:spLocks noGrp="1"/>
          </p:cNvSpPr>
          <p:nvPr>
            <p:ph type="ctrTitle" hasCustomPrompt="1"/>
          </p:nvPr>
        </p:nvSpPr>
        <p:spPr bwMode="auto">
          <a:xfrm>
            <a:off x="453174" y="1693098"/>
            <a:ext cx="11276925" cy="2552489"/>
          </a:xfrm>
        </p:spPr>
        <p:txBody>
          <a:bodyPr anchor="b"/>
          <a:lstStyle>
            <a:lvl1pPr algn="ctr">
              <a:lnSpc>
                <a:spcPts val="14997"/>
              </a:lnSpc>
              <a:defRPr sz="14997"/>
            </a:lvl1pPr>
          </a:lstStyle>
          <a:p>
            <a:pPr>
              <a:defRPr/>
            </a:pPr>
            <a:r>
              <a:rPr lang="en-US"/>
              <a:t>XX%</a:t>
            </a:r>
            <a:endParaRPr/>
          </a:p>
        </p:txBody>
      </p:sp>
      <p:sp>
        <p:nvSpPr>
          <p:cNvPr id="6" name="Slide Number Placeholder 1"/>
          <p:cNvSpPr>
            <a:spLocks noGrp="1"/>
          </p:cNvSpPr>
          <p:nvPr>
            <p:ph type="sldNum" sz="quarter" idx="10"/>
          </p:nvPr>
        </p:nvSpPr>
        <p:spPr bwMode="auto"/>
        <p:txBody>
          <a:bodyPr/>
          <a:lstStyle/>
          <a:p>
            <a:pPr>
              <a:defRPr/>
            </a:pPr>
            <a:fld id="{3B84E91D-5E50-CA47-AE58-EB3F18DE5D50}" type="slidenum">
              <a:t>‹#›</a:t>
            </a:fld>
            <a:endParaRPr lang="en-US"/>
          </a:p>
        </p:txBody>
      </p:sp>
    </p:spTree>
    <p:extLst>
      <p:ext uri="{BB962C8B-B14F-4D97-AF65-F5344CB8AC3E}">
        <p14:creationId xmlns:p14="http://schemas.microsoft.com/office/powerpoint/2010/main" val="2817363197"/>
      </p:ext>
    </p:extLst>
  </p:cSld>
  <p:clrMapOvr>
    <a:overrideClrMapping bg1="dk1" tx1="lt1" bg2="dk2" tx2="lt2" accent1="accent1" accent2="accent2" accent3="accent3" accent4="accent4" accent5="accent5" accent6="accent6" hlink="hlink" folHlink="folHlink"/>
  </p:clrMapOvr>
  <p:hf/>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ull Column Bullets">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3173" y="992981"/>
            <a:ext cx="11280362" cy="4861719"/>
          </a:xfrm>
        </p:spPr>
        <p:txBody>
          <a:bodyPr numCol="1">
            <a:noAutofit/>
          </a:bodyPr>
          <a:lstStyle>
            <a:lvl1pPr marL="457109" indent="-457109">
              <a:lnSpc>
                <a:spcPct val="114000"/>
              </a:lnSpc>
              <a:spcBef>
                <a:spcPts val="0"/>
              </a:spcBef>
              <a:buFont typeface="AppleSymbols" charset="0"/>
              <a:buChar char="⦿"/>
              <a:defRPr sz="2200"/>
            </a:lvl1pPr>
          </a:lstStyle>
          <a:p>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hoc in </a:t>
            </a:r>
            <a:r>
              <a:rPr lang="en-US" dirty="0" err="1"/>
              <a:t>eo</a:t>
            </a:r>
            <a:r>
              <a:rPr lang="en-US" dirty="0"/>
              <a:t> M. </a:t>
            </a:r>
            <a:r>
              <a:rPr lang="en-US" dirty="0" err="1"/>
              <a:t>Ut</a:t>
            </a:r>
            <a:r>
              <a:rPr lang="en-US" dirty="0"/>
              <a:t> </a:t>
            </a:r>
            <a:r>
              <a:rPr lang="en-US" dirty="0" err="1"/>
              <a:t>pulsi</a:t>
            </a:r>
            <a:r>
              <a:rPr lang="en-US" dirty="0"/>
              <a:t> </a:t>
            </a:r>
            <a:r>
              <a:rPr lang="en-US" dirty="0" err="1"/>
              <a:t>recurrant</a:t>
            </a:r>
            <a:r>
              <a:rPr lang="en-US" dirty="0"/>
              <a:t>? </a:t>
            </a:r>
            <a:r>
              <a:rPr lang="en-US" dirty="0" err="1"/>
              <a:t>Istam</a:t>
            </a:r>
            <a:r>
              <a:rPr lang="en-US" dirty="0"/>
              <a:t> </a:t>
            </a:r>
            <a:r>
              <a:rPr lang="en-US" dirty="0" err="1"/>
              <a:t>voluptatem</a:t>
            </a:r>
            <a:r>
              <a:rPr lang="en-US" dirty="0"/>
              <a:t>, </a:t>
            </a:r>
            <a:r>
              <a:rPr lang="en-US" dirty="0" err="1"/>
              <a:t>inquit</a:t>
            </a:r>
            <a:r>
              <a:rPr lang="en-US" dirty="0"/>
              <a:t>, Epicurus </a:t>
            </a:r>
            <a:r>
              <a:rPr lang="en-US" dirty="0" err="1"/>
              <a:t>ignorat</a:t>
            </a:r>
            <a:r>
              <a:rPr lang="en-US" dirty="0"/>
              <a:t>? An </a:t>
            </a:r>
            <a:r>
              <a:rPr lang="en-US" dirty="0" err="1"/>
              <a:t>eiusdem</a:t>
            </a:r>
            <a:r>
              <a:rPr lang="en-US" dirty="0"/>
              <a:t> </a:t>
            </a:r>
            <a:r>
              <a:rPr lang="en-US" dirty="0" err="1"/>
              <a:t>modi</a:t>
            </a:r>
            <a:r>
              <a:rPr lang="en-US" dirty="0"/>
              <a:t>?</a:t>
            </a:r>
          </a:p>
          <a:p>
            <a:r>
              <a:rPr lang="en-US" dirty="0"/>
              <a:t>Nos </a:t>
            </a:r>
            <a:r>
              <a:rPr lang="en-US" dirty="0" err="1"/>
              <a:t>commodius</a:t>
            </a:r>
            <a:r>
              <a:rPr lang="en-US" dirty="0"/>
              <a:t> </a:t>
            </a:r>
            <a:r>
              <a:rPr lang="en-US" dirty="0" err="1"/>
              <a:t>agimus</a:t>
            </a:r>
            <a:r>
              <a:rPr lang="en-US" dirty="0"/>
              <a:t>. </a:t>
            </a:r>
            <a:r>
              <a:rPr lang="en-US" dirty="0" err="1"/>
              <a:t>Eaedem</a:t>
            </a:r>
            <a:r>
              <a:rPr lang="en-US" dirty="0"/>
              <a:t> res </a:t>
            </a:r>
            <a:r>
              <a:rPr lang="en-US" dirty="0" err="1"/>
              <a:t>maneant</a:t>
            </a:r>
            <a:r>
              <a:rPr lang="en-US" dirty="0"/>
              <a:t> </a:t>
            </a:r>
            <a:r>
              <a:rPr lang="en-US" dirty="0" err="1"/>
              <a:t>alio</a:t>
            </a:r>
            <a:r>
              <a:rPr lang="en-US" dirty="0"/>
              <a:t> </a:t>
            </a:r>
            <a:r>
              <a:rPr lang="en-US" dirty="0" err="1"/>
              <a:t>modo</a:t>
            </a:r>
            <a:r>
              <a:rPr lang="en-US" dirty="0"/>
              <a:t>. </a:t>
            </a:r>
            <a:r>
              <a:rPr lang="en-US" dirty="0" err="1"/>
              <a:t>Avaritiamne</a:t>
            </a:r>
            <a:r>
              <a:rPr lang="en-US" dirty="0"/>
              <a:t> </a:t>
            </a:r>
            <a:r>
              <a:rPr lang="en-US" dirty="0" err="1"/>
              <a:t>minuis</a:t>
            </a:r>
            <a:r>
              <a:rPr lang="en-US" dirty="0"/>
              <a:t>? </a:t>
            </a:r>
            <a:r>
              <a:rPr lang="en-US" dirty="0" err="1"/>
              <a:t>Sed</a:t>
            </a:r>
            <a:r>
              <a:rPr lang="en-US" dirty="0"/>
              <a:t> </a:t>
            </a:r>
            <a:r>
              <a:rPr lang="en-US" dirty="0" err="1"/>
              <a:t>haec</a:t>
            </a:r>
            <a:r>
              <a:rPr lang="en-US" dirty="0"/>
              <a:t> in </a:t>
            </a:r>
            <a:r>
              <a:rPr lang="en-US" dirty="0" err="1"/>
              <a:t>pueris</a:t>
            </a:r>
            <a:r>
              <a:rPr lang="en-US" dirty="0"/>
              <a:t>; </a:t>
            </a:r>
          </a:p>
          <a:p>
            <a:r>
              <a:rPr lang="en-US" dirty="0" err="1"/>
              <a:t>Immo</a:t>
            </a:r>
            <a:r>
              <a:rPr lang="en-US" dirty="0"/>
              <a:t> </a:t>
            </a:r>
            <a:r>
              <a:rPr lang="en-US" dirty="0" err="1"/>
              <a:t>videri</a:t>
            </a:r>
            <a:r>
              <a:rPr lang="en-US" dirty="0"/>
              <a:t> </a:t>
            </a:r>
            <a:r>
              <a:rPr lang="en-US" dirty="0" err="1"/>
              <a:t>fortasse</a:t>
            </a:r>
            <a:r>
              <a:rPr lang="en-US" dirty="0"/>
              <a:t>.</a:t>
            </a:r>
          </a:p>
          <a:p>
            <a:r>
              <a:rPr lang="en-US" dirty="0"/>
              <a:t>Qui </a:t>
            </a:r>
            <a:r>
              <a:rPr lang="en-US" dirty="0" err="1"/>
              <a:t>autem</a:t>
            </a:r>
            <a:r>
              <a:rPr lang="en-US" dirty="0"/>
              <a:t> de </a:t>
            </a:r>
            <a:r>
              <a:rPr lang="en-US" dirty="0" err="1"/>
              <a:t>summo</a:t>
            </a:r>
            <a:r>
              <a:rPr lang="en-US" dirty="0"/>
              <a:t> bono </a:t>
            </a:r>
            <a:r>
              <a:rPr lang="en-US" dirty="0" err="1"/>
              <a:t>dissentit</a:t>
            </a:r>
            <a:r>
              <a:rPr lang="en-US" dirty="0"/>
              <a:t> de </a:t>
            </a:r>
            <a:r>
              <a:rPr lang="en-US" dirty="0" err="1"/>
              <a:t>tota</a:t>
            </a:r>
            <a:r>
              <a:rPr lang="en-US" dirty="0"/>
              <a:t> </a:t>
            </a:r>
            <a:r>
              <a:rPr lang="en-US" dirty="0" err="1"/>
              <a:t>philosophiae</a:t>
            </a:r>
            <a:r>
              <a:rPr lang="en-US" dirty="0"/>
              <a:t> </a:t>
            </a:r>
            <a:r>
              <a:rPr lang="en-US" dirty="0" err="1"/>
              <a:t>ratione</a:t>
            </a:r>
            <a:r>
              <a:rPr lang="en-US" dirty="0"/>
              <a:t> </a:t>
            </a:r>
            <a:r>
              <a:rPr lang="en-US" dirty="0" err="1"/>
              <a:t>dissentit</a:t>
            </a:r>
            <a:r>
              <a:rPr lang="en-US" dirty="0"/>
              <a:t>.</a:t>
            </a:r>
          </a:p>
          <a:p>
            <a:r>
              <a:rPr lang="en-US" dirty="0"/>
              <a:t>An </a:t>
            </a:r>
            <a:r>
              <a:rPr lang="en-US" dirty="0" err="1"/>
              <a:t>est</a:t>
            </a:r>
            <a:r>
              <a:rPr lang="en-US" dirty="0"/>
              <a:t> </a:t>
            </a:r>
            <a:r>
              <a:rPr lang="en-US" dirty="0" err="1"/>
              <a:t>aliquid</a:t>
            </a:r>
            <a:r>
              <a:rPr lang="en-US" dirty="0"/>
              <a:t> per se ipsum </a:t>
            </a:r>
            <a:r>
              <a:rPr lang="en-US" dirty="0" err="1"/>
              <a:t>flagitiosum</a:t>
            </a:r>
            <a:r>
              <a:rPr lang="en-US" dirty="0"/>
              <a:t>, </a:t>
            </a:r>
            <a:r>
              <a:rPr lang="en-US" dirty="0" err="1"/>
              <a:t>etiamsi</a:t>
            </a:r>
            <a:r>
              <a:rPr lang="en-US" dirty="0"/>
              <a:t> </a:t>
            </a:r>
            <a:r>
              <a:rPr lang="en-US" dirty="0" err="1"/>
              <a:t>nulla</a:t>
            </a:r>
            <a:r>
              <a:rPr lang="en-US" dirty="0"/>
              <a:t> </a:t>
            </a:r>
            <a:r>
              <a:rPr lang="en-US" dirty="0" err="1"/>
              <a:t>comitetur</a:t>
            </a:r>
            <a:r>
              <a:rPr lang="en-US" dirty="0"/>
              <a:t> </a:t>
            </a:r>
            <a:r>
              <a:rPr lang="en-US" dirty="0" err="1"/>
              <a:t>infamia</a:t>
            </a:r>
            <a:r>
              <a:rPr lang="en-US" dirty="0"/>
              <a:t>?</a:t>
            </a:r>
          </a:p>
          <a:p>
            <a:r>
              <a:rPr lang="en-US" dirty="0"/>
              <a:t>Cur </a:t>
            </a:r>
            <a:r>
              <a:rPr lang="en-US" dirty="0" err="1"/>
              <a:t>deinde</a:t>
            </a:r>
            <a:r>
              <a:rPr lang="en-US" dirty="0"/>
              <a:t> </a:t>
            </a:r>
            <a:r>
              <a:rPr lang="en-US" dirty="0" err="1"/>
              <a:t>Metrodori</a:t>
            </a:r>
            <a:r>
              <a:rPr lang="en-US" dirty="0"/>
              <a:t> </a:t>
            </a:r>
            <a:r>
              <a:rPr lang="en-US" dirty="0" err="1"/>
              <a:t>liberos</a:t>
            </a:r>
            <a:r>
              <a:rPr lang="en-US" dirty="0"/>
              <a:t> </a:t>
            </a:r>
            <a:r>
              <a:rPr lang="en-US" dirty="0" err="1"/>
              <a:t>commendas</a:t>
            </a:r>
            <a:r>
              <a:rPr lang="en-US" dirty="0"/>
              <a:t>?</a:t>
            </a:r>
          </a:p>
          <a:p>
            <a:r>
              <a:rPr lang="en-US" dirty="0"/>
              <a:t>Quid ergo?</a:t>
            </a:r>
          </a:p>
          <a:p>
            <a:r>
              <a:rPr lang="en-US" dirty="0" err="1"/>
              <a:t>Sed</a:t>
            </a:r>
            <a:r>
              <a:rPr lang="en-US" dirty="0"/>
              <a:t> </a:t>
            </a:r>
            <a:r>
              <a:rPr lang="en-US" dirty="0" err="1"/>
              <a:t>fortuna</a:t>
            </a:r>
            <a:r>
              <a:rPr lang="en-US" dirty="0"/>
              <a:t> </a:t>
            </a:r>
            <a:r>
              <a:rPr lang="en-US" dirty="0" err="1"/>
              <a:t>fortis</a:t>
            </a:r>
            <a:r>
              <a:rPr lang="en-US" dirty="0"/>
              <a:t>; Quid, quod res alia </a:t>
            </a:r>
            <a:r>
              <a:rPr lang="en-US" dirty="0" err="1"/>
              <a:t>tota</a:t>
            </a:r>
            <a:r>
              <a:rPr lang="en-US" dirty="0"/>
              <a:t> </a:t>
            </a:r>
            <a:r>
              <a:rPr lang="en-US" dirty="0" err="1"/>
              <a:t>est</a:t>
            </a:r>
            <a:r>
              <a:rPr lang="en-US" dirty="0"/>
              <a:t>? </a:t>
            </a:r>
            <a:r>
              <a:rPr lang="en-US" dirty="0" err="1"/>
              <a:t>Respondeat</a:t>
            </a:r>
            <a:r>
              <a:rPr lang="en-US" dirty="0"/>
              <a:t> </a:t>
            </a:r>
            <a:r>
              <a:rPr lang="en-US" dirty="0" err="1"/>
              <a:t>totidem</a:t>
            </a:r>
            <a:r>
              <a:rPr lang="en-US" dirty="0"/>
              <a:t> </a:t>
            </a:r>
            <a:r>
              <a:rPr lang="en-US" dirty="0" err="1"/>
              <a:t>verbis</a:t>
            </a:r>
            <a:r>
              <a:rPr lang="en-US" dirty="0"/>
              <a:t>. </a:t>
            </a:r>
            <a:r>
              <a:rPr lang="en-US" dirty="0" err="1"/>
              <a:t>Sed</a:t>
            </a:r>
            <a:r>
              <a:rPr lang="en-US" dirty="0"/>
              <a:t> </a:t>
            </a:r>
            <a:r>
              <a:rPr lang="en-US" dirty="0" err="1"/>
              <a:t>haec</a:t>
            </a:r>
            <a:r>
              <a:rPr lang="en-US" dirty="0"/>
              <a:t> </a:t>
            </a:r>
            <a:r>
              <a:rPr lang="en-US" dirty="0" err="1"/>
              <a:t>omittamus</a:t>
            </a:r>
            <a:r>
              <a:rPr lang="en-US" dirty="0"/>
              <a:t>; Ratio </a:t>
            </a:r>
            <a:r>
              <a:rPr lang="en-US" dirty="0" err="1"/>
              <a:t>quidem</a:t>
            </a:r>
            <a:r>
              <a:rPr lang="en-US" dirty="0"/>
              <a:t> </a:t>
            </a:r>
            <a:r>
              <a:rPr lang="en-US" dirty="0" err="1"/>
              <a:t>vestra</a:t>
            </a:r>
            <a:r>
              <a:rPr lang="en-US" dirty="0"/>
              <a:t> sic </a:t>
            </a:r>
            <a:r>
              <a:rPr lang="en-US" dirty="0" err="1"/>
              <a:t>cogit</a:t>
            </a:r>
            <a:r>
              <a:rPr lang="en-US" dirty="0"/>
              <a:t>. </a:t>
            </a:r>
            <a:r>
              <a:rPr lang="en-US" dirty="0" err="1"/>
              <a:t>Ita</a:t>
            </a:r>
            <a:r>
              <a:rPr lang="en-US" dirty="0"/>
              <a:t> fit cum </a:t>
            </a:r>
            <a:r>
              <a:rPr lang="en-US" dirty="0" err="1"/>
              <a:t>gravior</a:t>
            </a:r>
            <a:r>
              <a:rPr lang="en-US" dirty="0"/>
              <a:t>, tum </a:t>
            </a:r>
            <a:r>
              <a:rPr lang="en-US" dirty="0" err="1"/>
              <a:t>etiam</a:t>
            </a:r>
            <a:r>
              <a:rPr lang="en-US" dirty="0"/>
              <a:t> </a:t>
            </a:r>
            <a:r>
              <a:rPr lang="en-US" dirty="0" err="1"/>
              <a:t>splendidior</a:t>
            </a:r>
            <a:r>
              <a:rPr lang="en-US" dirty="0"/>
              <a:t>.</a:t>
            </a:r>
          </a:p>
        </p:txBody>
      </p:sp>
      <p:cxnSp>
        <p:nvCxnSpPr>
          <p:cNvPr id="16" name="Straight Connector 15"/>
          <p:cNvCxnSpPr/>
          <p:nvPr/>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0"/>
          </p:nvPr>
        </p:nvSpPr>
        <p:spPr/>
        <p:txBody>
          <a:bodyPr/>
          <a:lstStyle>
            <a:lvl1pPr>
              <a:defRPr>
                <a:latin typeface="+mn-lt"/>
              </a:defRPr>
            </a:lvl1pPr>
          </a:lstStyle>
          <a:p>
            <a:pPr>
              <a:buSzPct val="25000"/>
            </a:pPr>
            <a:fld id="{00000000-1234-1234-1234-123412341234}" type="slidenum">
              <a:rPr lang="en-US" sz="1200" smtClean="0">
                <a:solidFill>
                  <a:srgbClr val="888888"/>
                </a:solidFill>
                <a:ea typeface="Calibri"/>
                <a:cs typeface="Calibri"/>
                <a:sym typeface="Calibri"/>
              </a:rPr>
              <a:pPr>
                <a:buSzPct val="25000"/>
              </a:pPr>
              <a:t>‹#›</a:t>
            </a:fld>
            <a:endParaRPr lang="en-US" sz="1200" dirty="0">
              <a:solidFill>
                <a:srgbClr val="888888"/>
              </a:solidFill>
              <a:ea typeface="Calibri"/>
              <a:cs typeface="Calibri"/>
              <a:sym typeface="Calibri"/>
            </a:endParaRPr>
          </a:p>
        </p:txBody>
      </p:sp>
      <p:sp>
        <p:nvSpPr>
          <p:cNvPr id="4" name="Title 3"/>
          <p:cNvSpPr>
            <a:spLocks noGrp="1"/>
          </p:cNvSpPr>
          <p:nvPr>
            <p:ph type="title"/>
          </p:nvPr>
        </p:nvSpPr>
        <p:spPr/>
        <p:txBody>
          <a:bodyPr/>
          <a:lstStyle/>
          <a:p>
            <a:r>
              <a:rPr lang="en-US"/>
              <a:t>Click to edit Master title style</a:t>
            </a:r>
          </a:p>
        </p:txBody>
      </p:sp>
      <p:sp>
        <p:nvSpPr>
          <p:cNvPr id="7" name="Text Placeholder 6"/>
          <p:cNvSpPr>
            <a:spLocks noGrp="1"/>
          </p:cNvSpPr>
          <p:nvPr>
            <p:ph type="body" sz="quarter" idx="12"/>
          </p:nvPr>
        </p:nvSpPr>
        <p:spPr>
          <a:xfrm>
            <a:off x="0" y="5618879"/>
            <a:ext cx="12192000" cy="1239122"/>
          </a:xfrm>
          <a:solidFill>
            <a:schemeClr val="tx1"/>
          </a:solidFill>
        </p:spPr>
        <p:txBody>
          <a:bodyPr lIns="914400" tIns="457200" rIns="914400" bIns="457200" anchor="b" anchorCtr="0">
            <a:spAutoFit/>
          </a:bodyPr>
          <a:lstStyle>
            <a:lvl1pPr marL="0" indent="0" algn="ctr">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1559953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Full Column Numb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pPr>
              <a:buSzPct val="25000"/>
            </a:pPr>
            <a:fld id="{00000000-1234-1234-1234-123412341234}" type="slidenum">
              <a:rPr lang="en-US" sz="1200" smtClean="0">
                <a:solidFill>
                  <a:srgbClr val="888888"/>
                </a:solidFill>
                <a:ea typeface="Calibri"/>
                <a:cs typeface="Calibri"/>
                <a:sym typeface="Calibri"/>
              </a:rPr>
              <a:pPr>
                <a:buSzPct val="25000"/>
              </a:pPr>
              <a:t>‹#›</a:t>
            </a:fld>
            <a:endParaRPr lang="en-US" sz="1200" dirty="0">
              <a:solidFill>
                <a:srgbClr val="888888"/>
              </a:solidFill>
              <a:ea typeface="Calibri"/>
              <a:cs typeface="Calibri"/>
              <a:sym typeface="Calibri"/>
            </a:endParaRPr>
          </a:p>
        </p:txBody>
      </p:sp>
      <p:sp>
        <p:nvSpPr>
          <p:cNvPr id="4" name="Text Placeholder 3"/>
          <p:cNvSpPr>
            <a:spLocks noGrp="1"/>
          </p:cNvSpPr>
          <p:nvPr>
            <p:ph type="body" sz="quarter" idx="11"/>
          </p:nvPr>
        </p:nvSpPr>
        <p:spPr>
          <a:xfrm>
            <a:off x="478149" y="1220087"/>
            <a:ext cx="11250361" cy="4798125"/>
          </a:xfrm>
        </p:spPr>
        <p:txBody>
          <a:bodyPr/>
          <a:lstStyle>
            <a:lvl1pPr marL="457109" indent="-457109">
              <a:buSzPct val="100000"/>
              <a:buFont typeface="+mj-lt"/>
              <a:buAutoNum type="arabicPeriod"/>
              <a:defRPr/>
            </a:lvl1pPr>
            <a:lvl2pPr marL="914217" indent="-457109">
              <a:buSzPct val="100000"/>
              <a:buFont typeface="+mj-lt"/>
              <a:buAutoNum type="alphaUcPeriod"/>
              <a:defRPr/>
            </a:lvl2pPr>
            <a:lvl3pPr marL="1371326" indent="-457109">
              <a:buFont typeface="+mj-lt"/>
              <a:buAutoNum type="romanLcPeriod"/>
              <a:defRPr/>
            </a:lvl3pPr>
            <a:lvl4pPr marL="1828434" indent="-457109">
              <a:buSzPct val="100000"/>
              <a:buFont typeface="+mj-lt"/>
              <a:buAutoNum type="arabicPeriod"/>
              <a:defRPr/>
            </a:lvl4pPr>
            <a:lvl5pPr marL="2285543" indent="-457109">
              <a:buSzPct val="100000"/>
              <a:buFont typeface="+mj-lt"/>
              <a:buAutoNum type="alphaLcPerio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6"/>
          <p:cNvSpPr>
            <a:spLocks noGrp="1"/>
          </p:cNvSpPr>
          <p:nvPr>
            <p:ph type="body" sz="quarter" idx="12"/>
          </p:nvPr>
        </p:nvSpPr>
        <p:spPr>
          <a:xfrm>
            <a:off x="0" y="5618879"/>
            <a:ext cx="12192000" cy="1239122"/>
          </a:xfrm>
          <a:solidFill>
            <a:schemeClr val="tx1"/>
          </a:solidFill>
        </p:spPr>
        <p:txBody>
          <a:bodyPr lIns="914400" tIns="457200" rIns="914400" bIns="457200" anchor="b" anchorCtr="0">
            <a:spAutoFit/>
          </a:bodyPr>
          <a:lstStyle>
            <a:lvl1pPr marL="0" indent="0" algn="ctr">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cxnSp>
        <p:nvCxnSpPr>
          <p:cNvPr id="6" name="Straight Connector 5"/>
          <p:cNvCxnSpPr/>
          <p:nvPr userDrawn="1"/>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753841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wo Separate Boxe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76184" y="985648"/>
            <a:ext cx="5459500" cy="4721225"/>
          </a:xfrm>
        </p:spPr>
        <p:txBody>
          <a:bodyPr numCol="1">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57111" y="985648"/>
            <a:ext cx="5471400" cy="4721225"/>
          </a:xfrm>
        </p:spPr>
        <p:txBody>
          <a:bodyPr numCol="1"/>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2" name="Straight Connector 11"/>
          <p:cNvCxnSpPr/>
          <p:nvPr/>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0"/>
          </p:nvPr>
        </p:nvSpPr>
        <p:spPr/>
        <p:txBody>
          <a:bodyPr/>
          <a:lstStyle>
            <a:lvl1pPr>
              <a:defRPr>
                <a:latin typeface="+mn-lt"/>
              </a:defRPr>
            </a:lvl1pPr>
          </a:lstStyle>
          <a:p>
            <a:pPr>
              <a:buSzPct val="25000"/>
            </a:pPr>
            <a:fld id="{00000000-1234-1234-1234-123412341234}" type="slidenum">
              <a:rPr lang="en-US" sz="1200" smtClean="0">
                <a:solidFill>
                  <a:srgbClr val="888888"/>
                </a:solidFill>
                <a:ea typeface="Calibri"/>
                <a:cs typeface="Calibri"/>
                <a:sym typeface="Calibri"/>
              </a:rPr>
              <a:pPr>
                <a:buSzPct val="25000"/>
              </a:pPr>
              <a:t>‹#›</a:t>
            </a:fld>
            <a:endParaRPr lang="en-US" sz="1200" dirty="0">
              <a:solidFill>
                <a:srgbClr val="888888"/>
              </a:solidFill>
              <a:ea typeface="Calibri"/>
              <a:cs typeface="Calibri"/>
              <a:sym typeface="Calibri"/>
            </a:endParaRPr>
          </a:p>
        </p:txBody>
      </p:sp>
      <p:sp>
        <p:nvSpPr>
          <p:cNvPr id="5" name="Title 4"/>
          <p:cNvSpPr>
            <a:spLocks noGrp="1"/>
          </p:cNvSpPr>
          <p:nvPr>
            <p:ph type="title"/>
          </p:nvPr>
        </p:nvSpPr>
        <p:spPr/>
        <p:txBody>
          <a:bodyPr/>
          <a:lstStyle/>
          <a:p>
            <a:r>
              <a:rPr lang="en-US"/>
              <a:t>Click to edit Master title style</a:t>
            </a:r>
          </a:p>
        </p:txBody>
      </p:sp>
      <p:sp>
        <p:nvSpPr>
          <p:cNvPr id="8" name="Text Placeholder 6"/>
          <p:cNvSpPr>
            <a:spLocks noGrp="1"/>
          </p:cNvSpPr>
          <p:nvPr>
            <p:ph type="body" sz="quarter" idx="12"/>
          </p:nvPr>
        </p:nvSpPr>
        <p:spPr>
          <a:xfrm>
            <a:off x="0" y="5618879"/>
            <a:ext cx="12192000" cy="1239122"/>
          </a:xfrm>
          <a:solidFill>
            <a:schemeClr val="tx1"/>
          </a:solidFill>
        </p:spPr>
        <p:txBody>
          <a:bodyPr lIns="914400" tIns="457200" rIns="914400" bIns="457200" anchor="b" anchorCtr="0">
            <a:spAutoFit/>
          </a:bodyPr>
          <a:lstStyle>
            <a:lvl1pPr marL="0" indent="0" algn="ctr">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2394573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Main Point">
    <p:bg>
      <p:bgRef idx="1001">
        <a:schemeClr val="bg2"/>
      </p:bgRef>
    </p:bg>
    <p:spTree>
      <p:nvGrpSpPr>
        <p:cNvPr id="1" name=""/>
        <p:cNvGrpSpPr/>
        <p:nvPr/>
      </p:nvGrpSpPr>
      <p:grpSpPr>
        <a:xfrm>
          <a:off x="0" y="0"/>
          <a:ext cx="0" cy="0"/>
          <a:chOff x="0" y="0"/>
          <a:chExt cx="0" cy="0"/>
        </a:xfrm>
      </p:grpSpPr>
      <p:sp>
        <p:nvSpPr>
          <p:cNvPr id="10" name="Title 1"/>
          <p:cNvSpPr>
            <a:spLocks noGrp="1"/>
          </p:cNvSpPr>
          <p:nvPr>
            <p:ph type="title"/>
          </p:nvPr>
        </p:nvSpPr>
        <p:spPr>
          <a:xfrm>
            <a:off x="453173" y="1811438"/>
            <a:ext cx="11276926" cy="1841400"/>
          </a:xfrm>
        </p:spPr>
        <p:txBody>
          <a:bodyPr anchor="t" anchorCtr="0"/>
          <a:lstStyle>
            <a:lvl1pPr>
              <a:lnSpc>
                <a:spcPct val="114000"/>
              </a:lnSpc>
              <a:defRPr sz="2999" b="0"/>
            </a:lvl1pPr>
          </a:lstStyle>
          <a:p>
            <a:r>
              <a:rPr lang="en-US" dirty="0"/>
              <a:t>Click to edit Master title style</a:t>
            </a:r>
          </a:p>
        </p:txBody>
      </p:sp>
      <p:sp>
        <p:nvSpPr>
          <p:cNvPr id="2" name="Slide Number Placeholder 1"/>
          <p:cNvSpPr>
            <a:spLocks noGrp="1"/>
          </p:cNvSpPr>
          <p:nvPr>
            <p:ph type="sldNum" sz="quarter" idx="10"/>
          </p:nvPr>
        </p:nvSpPr>
        <p:spPr/>
        <p:txBody>
          <a:bodyPr/>
          <a:lstStyle>
            <a:lvl1pPr>
              <a:defRPr>
                <a:latin typeface="+mn-lt"/>
              </a:defRPr>
            </a:lvl1pPr>
          </a:lstStyle>
          <a:p>
            <a:pPr>
              <a:buSzPct val="25000"/>
            </a:pPr>
            <a:fld id="{00000000-1234-1234-1234-123412341234}" type="slidenum">
              <a:rPr lang="en-US" sz="1200" smtClean="0">
                <a:solidFill>
                  <a:srgbClr val="888888"/>
                </a:solidFill>
                <a:ea typeface="Calibri"/>
                <a:cs typeface="Calibri"/>
                <a:sym typeface="Calibri"/>
              </a:rPr>
              <a:pPr>
                <a:buSzPct val="25000"/>
              </a:pPr>
              <a:t>‹#›</a:t>
            </a:fld>
            <a:endParaRPr lang="en-US" sz="1200" dirty="0">
              <a:solidFill>
                <a:srgbClr val="888888"/>
              </a:solidFill>
              <a:ea typeface="Calibri"/>
              <a:cs typeface="Calibri"/>
              <a:sym typeface="Calibri"/>
            </a:endParaRPr>
          </a:p>
        </p:txBody>
      </p:sp>
    </p:spTree>
    <p:extLst>
      <p:ext uri="{BB962C8B-B14F-4D97-AF65-F5344CB8AC3E}">
        <p14:creationId xmlns:p14="http://schemas.microsoft.com/office/powerpoint/2010/main" val="137202699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Big Number">
    <p:bg>
      <p:bgRef idx="1001">
        <a:schemeClr val="bg2"/>
      </p:bgRef>
    </p:bg>
    <p:spTree>
      <p:nvGrpSpPr>
        <p:cNvPr id="1" name=""/>
        <p:cNvGrpSpPr/>
        <p:nvPr/>
      </p:nvGrpSpPr>
      <p:grpSpPr>
        <a:xfrm>
          <a:off x="0" y="0"/>
          <a:ext cx="0" cy="0"/>
          <a:chOff x="0" y="0"/>
          <a:chExt cx="0" cy="0"/>
        </a:xfrm>
      </p:grpSpPr>
      <p:sp>
        <p:nvSpPr>
          <p:cNvPr id="11" name="Subtitle 2"/>
          <p:cNvSpPr>
            <a:spLocks noGrp="1"/>
          </p:cNvSpPr>
          <p:nvPr>
            <p:ph type="subTitle" idx="1"/>
          </p:nvPr>
        </p:nvSpPr>
        <p:spPr>
          <a:xfrm>
            <a:off x="453174" y="4475862"/>
            <a:ext cx="11276925" cy="765175"/>
          </a:xfrm>
        </p:spPr>
        <p:txBody>
          <a:bodyPr numCol="1">
            <a:noAutofit/>
          </a:bodyPr>
          <a:lstStyle>
            <a:lvl1pPr marL="0" indent="0" algn="ctr">
              <a:lnSpc>
                <a:spcPct val="114000"/>
              </a:lnSpc>
              <a:buNone/>
              <a:defRPr sz="1800"/>
            </a:lvl1pPr>
            <a:lvl2pPr marL="339983" indent="0" algn="ctr">
              <a:buNone/>
              <a:defRPr sz="1487"/>
            </a:lvl2pPr>
            <a:lvl3pPr marL="679965" indent="0" algn="ctr">
              <a:buNone/>
              <a:defRPr sz="1338"/>
            </a:lvl3pPr>
            <a:lvl4pPr marL="1019948" indent="0" algn="ctr">
              <a:buNone/>
              <a:defRPr sz="1190"/>
            </a:lvl4pPr>
            <a:lvl5pPr marL="1359931" indent="0" algn="ctr">
              <a:buNone/>
              <a:defRPr sz="1190"/>
            </a:lvl5pPr>
            <a:lvl6pPr marL="1699914" indent="0" algn="ctr">
              <a:buNone/>
              <a:defRPr sz="1190"/>
            </a:lvl6pPr>
            <a:lvl7pPr marL="2039897" indent="0" algn="ctr">
              <a:buNone/>
              <a:defRPr sz="1190"/>
            </a:lvl7pPr>
            <a:lvl8pPr marL="2379879" indent="0" algn="ctr">
              <a:buNone/>
              <a:defRPr sz="1190"/>
            </a:lvl8pPr>
            <a:lvl9pPr marL="2719862" indent="0" algn="ctr">
              <a:buNone/>
              <a:defRPr sz="1190"/>
            </a:lvl9pPr>
          </a:lstStyle>
          <a:p>
            <a:r>
              <a:rPr lang="en-US" dirty="0"/>
              <a:t>Click to edit Master subtitle style</a:t>
            </a:r>
          </a:p>
        </p:txBody>
      </p:sp>
      <p:sp>
        <p:nvSpPr>
          <p:cNvPr id="15" name="Title 1"/>
          <p:cNvSpPr>
            <a:spLocks noGrp="1"/>
          </p:cNvSpPr>
          <p:nvPr>
            <p:ph type="ctrTitle" hasCustomPrompt="1"/>
          </p:nvPr>
        </p:nvSpPr>
        <p:spPr>
          <a:xfrm>
            <a:off x="453174" y="1693098"/>
            <a:ext cx="11276925" cy="2552489"/>
          </a:xfrm>
        </p:spPr>
        <p:txBody>
          <a:bodyPr anchor="b"/>
          <a:lstStyle>
            <a:lvl1pPr algn="ctr">
              <a:lnSpc>
                <a:spcPts val="14997"/>
              </a:lnSpc>
              <a:defRPr sz="14997"/>
            </a:lvl1pPr>
          </a:lstStyle>
          <a:p>
            <a:r>
              <a:rPr lang="en-US" dirty="0"/>
              <a:t>XX%</a:t>
            </a:r>
          </a:p>
        </p:txBody>
      </p:sp>
      <p:sp>
        <p:nvSpPr>
          <p:cNvPr id="2" name="Slide Number Placeholder 1"/>
          <p:cNvSpPr>
            <a:spLocks noGrp="1"/>
          </p:cNvSpPr>
          <p:nvPr>
            <p:ph type="sldNum" sz="quarter" idx="10"/>
          </p:nvPr>
        </p:nvSpPr>
        <p:spPr/>
        <p:txBody>
          <a:bodyPr/>
          <a:lstStyle>
            <a:lvl1pPr>
              <a:defRPr>
                <a:latin typeface="+mn-lt"/>
              </a:defRPr>
            </a:lvl1pPr>
          </a:lstStyle>
          <a:p>
            <a:pPr>
              <a:buSzPct val="25000"/>
            </a:pPr>
            <a:fld id="{00000000-1234-1234-1234-123412341234}" type="slidenum">
              <a:rPr lang="en-US" sz="1200" smtClean="0">
                <a:solidFill>
                  <a:srgbClr val="888888"/>
                </a:solidFill>
                <a:ea typeface="Calibri"/>
                <a:cs typeface="Calibri"/>
                <a:sym typeface="Calibri"/>
              </a:rPr>
              <a:pPr>
                <a:buSzPct val="25000"/>
              </a:pPr>
              <a:t>‹#›</a:t>
            </a:fld>
            <a:endParaRPr lang="en-US" sz="1200" dirty="0">
              <a:solidFill>
                <a:srgbClr val="888888"/>
              </a:solidFill>
              <a:ea typeface="Calibri"/>
              <a:cs typeface="Calibri"/>
              <a:sym typeface="Calibri"/>
            </a:endParaRPr>
          </a:p>
        </p:txBody>
      </p:sp>
    </p:spTree>
    <p:extLst>
      <p:ext uri="{BB962C8B-B14F-4D97-AF65-F5344CB8AC3E}">
        <p14:creationId xmlns:p14="http://schemas.microsoft.com/office/powerpoint/2010/main" val="232785433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cxnSp>
        <p:nvCxnSpPr>
          <p:cNvPr id="12" name="Straight Connector 11"/>
          <p:cNvCxnSpPr/>
          <p:nvPr/>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0"/>
          </p:nvPr>
        </p:nvSpPr>
        <p:spPr/>
        <p:txBody>
          <a:bodyPr/>
          <a:lstStyle>
            <a:lvl1pPr>
              <a:defRPr>
                <a:latin typeface="+mn-lt"/>
              </a:defRPr>
            </a:lvl1pPr>
          </a:lstStyle>
          <a:p>
            <a:pPr>
              <a:buSzPct val="25000"/>
            </a:pPr>
            <a:fld id="{00000000-1234-1234-1234-123412341234}" type="slidenum">
              <a:rPr lang="en-US" sz="1200" smtClean="0">
                <a:solidFill>
                  <a:srgbClr val="888888"/>
                </a:solidFill>
                <a:ea typeface="Calibri"/>
                <a:cs typeface="Calibri"/>
                <a:sym typeface="Calibri"/>
              </a:rPr>
              <a:pPr>
                <a:buSzPct val="25000"/>
              </a:pPr>
              <a:t>‹#›</a:t>
            </a:fld>
            <a:endParaRPr lang="en-US" sz="1200" dirty="0">
              <a:solidFill>
                <a:srgbClr val="888888"/>
              </a:solidFill>
              <a:ea typeface="Calibri"/>
              <a:cs typeface="Calibri"/>
              <a:sym typeface="Calibri"/>
            </a:endParaRPr>
          </a:p>
        </p:txBody>
      </p:sp>
      <p:sp>
        <p:nvSpPr>
          <p:cNvPr id="3" name="Title 2"/>
          <p:cNvSpPr>
            <a:spLocks noGrp="1"/>
          </p:cNvSpPr>
          <p:nvPr>
            <p:ph type="title"/>
          </p:nvPr>
        </p:nvSpPr>
        <p:spPr/>
        <p:txBody>
          <a:bodyPr/>
          <a:lstStyle/>
          <a:p>
            <a:r>
              <a:rPr lang="en-US"/>
              <a:t>Click to edit Master title style</a:t>
            </a:r>
          </a:p>
        </p:txBody>
      </p:sp>
      <p:sp>
        <p:nvSpPr>
          <p:cNvPr id="6" name="Text Placeholder 6"/>
          <p:cNvSpPr>
            <a:spLocks noGrp="1"/>
          </p:cNvSpPr>
          <p:nvPr>
            <p:ph type="body" sz="quarter" idx="12"/>
          </p:nvPr>
        </p:nvSpPr>
        <p:spPr>
          <a:xfrm>
            <a:off x="0" y="5618879"/>
            <a:ext cx="12192000" cy="1239122"/>
          </a:xfrm>
          <a:solidFill>
            <a:schemeClr val="tx1"/>
          </a:solidFill>
        </p:spPr>
        <p:txBody>
          <a:bodyPr lIns="914400" tIns="457200" rIns="914400" bIns="457200" anchor="b" anchorCtr="0">
            <a:spAutoFit/>
          </a:bodyPr>
          <a:lstStyle>
            <a:lvl1pPr marL="0" indent="0" algn="ctr">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2610867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atin typeface="+mn-lt"/>
              </a:defRPr>
            </a:lvl1pPr>
          </a:lstStyle>
          <a:p>
            <a:pPr>
              <a:buSzPct val="25000"/>
            </a:pPr>
            <a:fld id="{00000000-1234-1234-1234-123412341234}" type="slidenum">
              <a:rPr lang="en-US" sz="1200" smtClean="0">
                <a:solidFill>
                  <a:srgbClr val="888888"/>
                </a:solidFill>
                <a:ea typeface="Calibri"/>
                <a:cs typeface="Calibri"/>
                <a:sym typeface="Calibri"/>
              </a:rPr>
              <a:pPr>
                <a:buSzPct val="25000"/>
              </a:pPr>
              <a:t>‹#›</a:t>
            </a:fld>
            <a:endParaRPr lang="en-US" sz="1200" dirty="0">
              <a:solidFill>
                <a:srgbClr val="888888"/>
              </a:solidFill>
              <a:ea typeface="Calibri"/>
              <a:cs typeface="Calibri"/>
              <a:sym typeface="Calibri"/>
            </a:endParaRPr>
          </a:p>
        </p:txBody>
      </p:sp>
      <p:sp>
        <p:nvSpPr>
          <p:cNvPr id="3" name="Text Placeholder 6"/>
          <p:cNvSpPr>
            <a:spLocks noGrp="1"/>
          </p:cNvSpPr>
          <p:nvPr>
            <p:ph type="body" sz="quarter" idx="12"/>
          </p:nvPr>
        </p:nvSpPr>
        <p:spPr>
          <a:xfrm>
            <a:off x="0" y="5618879"/>
            <a:ext cx="12192000" cy="1239122"/>
          </a:xfrm>
          <a:solidFill>
            <a:schemeClr val="tx1"/>
          </a:solidFill>
        </p:spPr>
        <p:txBody>
          <a:bodyPr lIns="914400" tIns="457200" rIns="914400" bIns="457200" anchor="b" anchorCtr="0">
            <a:spAutoFit/>
          </a:bodyPr>
          <a:lstStyle>
            <a:lvl1pPr marL="0" indent="0" algn="ctr">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2689696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cSld name="One Column Half Span">
    <p:spTree>
      <p:nvGrpSpPr>
        <p:cNvPr id="1" name=""/>
        <p:cNvGrpSpPr/>
        <p:nvPr/>
      </p:nvGrpSpPr>
      <p:grpSpPr>
        <a:xfrm>
          <a:off x="0" y="0"/>
          <a:ext cx="0" cy="0"/>
          <a:chOff x="0" y="0"/>
          <a:chExt cx="0" cy="0"/>
        </a:xfrm>
      </p:grpSpPr>
      <p:sp>
        <p:nvSpPr>
          <p:cNvPr id="14" name="Title 9"/>
          <p:cNvSpPr>
            <a:spLocks noGrp="1"/>
          </p:cNvSpPr>
          <p:nvPr>
            <p:ph type="title"/>
          </p:nvPr>
        </p:nvSpPr>
        <p:spPr>
          <a:xfrm>
            <a:off x="453174" y="382193"/>
            <a:ext cx="11276925" cy="379807"/>
          </a:xfrm>
        </p:spPr>
        <p:txBody>
          <a:bodyPr/>
          <a:lstStyle>
            <a:lvl1pPr>
              <a:lnSpc>
                <a:spcPts val="2400"/>
              </a:lnSpc>
              <a:defRPr sz="2400"/>
            </a:lvl1pPr>
          </a:lstStyle>
          <a:p>
            <a:r>
              <a:rPr lang="en-US"/>
              <a:t>Click to edit Master title style</a:t>
            </a:r>
            <a:endParaRPr lang="en-US" dirty="0"/>
          </a:p>
        </p:txBody>
      </p:sp>
      <p:cxnSp>
        <p:nvCxnSpPr>
          <p:cNvPr id="15" name="Straight Connector 14"/>
          <p:cNvCxnSpPr/>
          <p:nvPr/>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0"/>
          </p:nvPr>
        </p:nvSpPr>
        <p:spPr/>
        <p:txBody>
          <a:bodyPr/>
          <a:lstStyle/>
          <a:p>
            <a:fld id="{B6F15528-21DE-4FAA-801E-634DDDAF4B2B}" type="slidenum">
              <a:rPr lang="uk-UA" smtClean="0"/>
              <a:t>‹#›</a:t>
            </a:fld>
            <a:endParaRPr lang="uk-UA" dirty="0"/>
          </a:p>
        </p:txBody>
      </p:sp>
      <p:sp>
        <p:nvSpPr>
          <p:cNvPr id="4" name="Text Placeholder 3"/>
          <p:cNvSpPr>
            <a:spLocks noGrp="1"/>
          </p:cNvSpPr>
          <p:nvPr>
            <p:ph type="body" sz="quarter" idx="11"/>
          </p:nvPr>
        </p:nvSpPr>
        <p:spPr>
          <a:xfrm>
            <a:off x="463863" y="1262950"/>
            <a:ext cx="5471821" cy="49798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1765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47613" y="1414273"/>
            <a:ext cx="5491246" cy="4721225"/>
          </a:xfrm>
        </p:spPr>
        <p:txBody>
          <a:bodyPr numCol="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42825" y="1414273"/>
            <a:ext cx="5487273" cy="4721225"/>
          </a:xfrm>
        </p:spPr>
        <p:txBody>
          <a:bodyPr num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9"/>
          <p:cNvSpPr>
            <a:spLocks noGrp="1"/>
          </p:cNvSpPr>
          <p:nvPr>
            <p:ph type="title"/>
          </p:nvPr>
        </p:nvSpPr>
        <p:spPr>
          <a:xfrm>
            <a:off x="453174" y="382193"/>
            <a:ext cx="11276925" cy="379807"/>
          </a:xfrm>
        </p:spPr>
        <p:txBody>
          <a:bodyPr/>
          <a:lstStyle>
            <a:lvl1pPr>
              <a:lnSpc>
                <a:spcPts val="2400"/>
              </a:lnSpc>
              <a:defRPr sz="2400"/>
            </a:lvl1pPr>
          </a:lstStyle>
          <a:p>
            <a:r>
              <a:rPr lang="en-US"/>
              <a:t>Click to edit Master title style</a:t>
            </a:r>
            <a:endParaRPr lang="en-US" dirty="0"/>
          </a:p>
        </p:txBody>
      </p:sp>
      <p:cxnSp>
        <p:nvCxnSpPr>
          <p:cNvPr id="12" name="Straight Connector 11"/>
          <p:cNvCxnSpPr/>
          <p:nvPr/>
        </p:nvCxnSpPr>
        <p:spPr>
          <a:xfrm>
            <a:off x="453172" y="762000"/>
            <a:ext cx="112769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0"/>
          </p:nvPr>
        </p:nvSpPr>
        <p:spPr/>
        <p:txBody>
          <a:bodyPr/>
          <a:lstStyle/>
          <a:p>
            <a:fld id="{3B84E91D-5E50-CA47-AE58-EB3F18DE5D50}" type="slidenum">
              <a:rPr lang="en-US" smtClean="0"/>
              <a:pPr/>
              <a:t>‹#›</a:t>
            </a:fld>
            <a:endParaRPr lang="en-US"/>
          </a:p>
        </p:txBody>
      </p:sp>
    </p:spTree>
    <p:extLst>
      <p:ext uri="{BB962C8B-B14F-4D97-AF65-F5344CB8AC3E}">
        <p14:creationId xmlns:p14="http://schemas.microsoft.com/office/powerpoint/2010/main" val="1030562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PhAnim="0" preserve="1" userDrawn="1">
  <p:cSld name="Title Slide">
    <p:bg>
      <p:bgRef idx="1001">
        <a:schemeClr val="bg1"/>
      </p:bgRef>
    </p:bg>
    <p:spTree>
      <p:nvGrpSpPr>
        <p:cNvPr id="1" name=""/>
        <p:cNvGrpSpPr/>
        <p:nvPr/>
      </p:nvGrpSpPr>
      <p:grpSpPr bwMode="auto">
        <a:xfrm>
          <a:off x="0" y="0"/>
          <a:ext cx="0" cy="0"/>
          <a:chOff x="0" y="0"/>
          <a:chExt cx="0" cy="0"/>
        </a:xfrm>
      </p:grpSpPr>
      <p:sp>
        <p:nvSpPr>
          <p:cNvPr id="4" name="Title 1"/>
          <p:cNvSpPr>
            <a:spLocks noGrp="1"/>
          </p:cNvSpPr>
          <p:nvPr>
            <p:ph type="ctrTitle"/>
          </p:nvPr>
        </p:nvSpPr>
        <p:spPr bwMode="auto">
          <a:xfrm>
            <a:off x="453174" y="2614313"/>
            <a:ext cx="7415833" cy="2286000"/>
          </a:xfrm>
        </p:spPr>
        <p:txBody>
          <a:bodyPr anchor="ctr" anchorCtr="0"/>
          <a:lstStyle>
            <a:lvl1pPr algn="l">
              <a:lnSpc>
                <a:spcPts val="5999"/>
              </a:lnSpc>
              <a:defRPr sz="5999" b="1"/>
            </a:lvl1pPr>
          </a:lstStyle>
          <a:p>
            <a:pPr>
              <a:defRPr/>
            </a:pPr>
            <a:r>
              <a:rPr lang="en-US"/>
              <a:t>Click to edit Master title style</a:t>
            </a:r>
          </a:p>
        </p:txBody>
      </p:sp>
      <p:sp>
        <p:nvSpPr>
          <p:cNvPr id="5" name="Subtitle 2"/>
          <p:cNvSpPr>
            <a:spLocks noGrp="1"/>
          </p:cNvSpPr>
          <p:nvPr>
            <p:ph type="subTitle" idx="1"/>
          </p:nvPr>
        </p:nvSpPr>
        <p:spPr bwMode="auto">
          <a:xfrm>
            <a:off x="453174" y="1007895"/>
            <a:ext cx="7415834" cy="765175"/>
          </a:xfrm>
        </p:spPr>
        <p:txBody>
          <a:bodyPr numCol="1" anchor="b">
            <a:noAutofit/>
          </a:bodyPr>
          <a:lstStyle>
            <a:lvl1pPr marL="0" indent="0" algn="l">
              <a:lnSpc>
                <a:spcPts val="4199"/>
              </a:lnSpc>
              <a:buNone/>
              <a:defRPr sz="3599"/>
            </a:lvl1pPr>
            <a:lvl2pPr marL="339983" indent="0" algn="ctr">
              <a:buNone/>
              <a:defRPr sz="1475"/>
            </a:lvl2pPr>
            <a:lvl3pPr marL="679965" indent="0" algn="ctr">
              <a:buNone/>
              <a:defRPr sz="1350"/>
            </a:lvl3pPr>
            <a:lvl4pPr marL="1019948" indent="0" algn="ctr">
              <a:buNone/>
              <a:defRPr sz="1200"/>
            </a:lvl4pPr>
            <a:lvl5pPr marL="1359931" indent="0" algn="ctr">
              <a:buNone/>
              <a:defRPr sz="1200"/>
            </a:lvl5pPr>
            <a:lvl6pPr marL="1699914" indent="0" algn="ctr">
              <a:buNone/>
              <a:defRPr sz="1200"/>
            </a:lvl6pPr>
            <a:lvl7pPr marL="2039897" indent="0" algn="ctr">
              <a:buNone/>
              <a:defRPr sz="1200"/>
            </a:lvl7pPr>
            <a:lvl8pPr marL="2379879" indent="0" algn="ctr">
              <a:buNone/>
              <a:defRPr sz="1200"/>
            </a:lvl8pPr>
            <a:lvl9pPr marL="2719862" indent="0" algn="ctr">
              <a:buNone/>
              <a:defRPr sz="1200"/>
            </a:lvl9pPr>
          </a:lstStyle>
          <a:p>
            <a:pPr>
              <a:defRPr/>
            </a:pPr>
            <a:r>
              <a:rPr lang="en-US"/>
              <a:t>Click to edit Master subtitle style</a:t>
            </a:r>
          </a:p>
        </p:txBody>
      </p:sp>
      <p:cxnSp>
        <p:nvCxnSpPr>
          <p:cNvPr id="6" name="Straight Connector 5"/>
          <p:cNvCxnSpPr>
            <a:cxnSpLocks/>
          </p:cNvCxnSpPr>
          <p:nvPr/>
        </p:nvCxnSpPr>
        <p:spPr bwMode="auto">
          <a:xfrm>
            <a:off x="453172" y="5022057"/>
            <a:ext cx="11276925"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p:cNvSpPr>
            <a:spLocks noGrp="1"/>
          </p:cNvSpPr>
          <p:nvPr>
            <p:ph sz="half" idx="10"/>
          </p:nvPr>
        </p:nvSpPr>
        <p:spPr bwMode="auto">
          <a:xfrm>
            <a:off x="1726849" y="5499100"/>
            <a:ext cx="5481114" cy="882396"/>
          </a:xfrm>
        </p:spPr>
        <p:txBody>
          <a:bodyPr numCol="1">
            <a:noAutofit/>
          </a:bodyPr>
          <a:lstStyle>
            <a:lvl1pPr marL="0" indent="0">
              <a:lnSpc>
                <a:spcPts val="2699"/>
              </a:lnSpc>
              <a:spcBef>
                <a:spcPts val="1200"/>
              </a:spcBef>
              <a:buFontTx/>
              <a:buNone/>
              <a:defRPr sz="2000"/>
            </a:lvl1pPr>
            <a:lvl2pPr marL="0" indent="0">
              <a:lnSpc>
                <a:spcPts val="2100"/>
              </a:lnSpc>
              <a:spcBef>
                <a:spcPts val="0"/>
              </a:spcBef>
              <a:buFontTx/>
              <a:buNone/>
              <a:defRPr sz="1500"/>
            </a:lvl2pPr>
            <a:lvl3pPr marL="0" indent="0">
              <a:lnSpc>
                <a:spcPts val="2100"/>
              </a:lnSpc>
              <a:spcBef>
                <a:spcPts val="0"/>
              </a:spcBef>
              <a:buFontTx/>
              <a:buNone/>
              <a:defRPr sz="1500"/>
            </a:lvl3pPr>
            <a:lvl4pPr marL="0" indent="0">
              <a:lnSpc>
                <a:spcPts val="2100"/>
              </a:lnSpc>
              <a:spcBef>
                <a:spcPts val="0"/>
              </a:spcBef>
              <a:buFontTx/>
              <a:buNone/>
              <a:defRPr sz="1500"/>
            </a:lvl4pPr>
            <a:lvl5pPr marL="0" indent="0">
              <a:lnSpc>
                <a:spcPts val="2100"/>
              </a:lnSpc>
              <a:spcBef>
                <a:spcPts val="0"/>
              </a:spcBef>
              <a:buFontTx/>
              <a:buNone/>
              <a:defRPr sz="1500"/>
            </a:lvl5pPr>
          </a:lstStyle>
          <a:p>
            <a:pPr lvl="0">
              <a:defRPr/>
            </a:pPr>
            <a:r>
              <a:rPr lang="en-US"/>
              <a:t>Click to edit Master text styles</a:t>
            </a:r>
            <a:endParaRPr/>
          </a:p>
        </p:txBody>
      </p:sp>
      <p:pic>
        <p:nvPicPr>
          <p:cNvPr id="8" name="Picture 6"/>
          <p:cNvPicPr>
            <a:picLocks noChangeAspect="1"/>
          </p:cNvPicPr>
          <p:nvPr/>
        </p:nvPicPr>
        <p:blipFill>
          <a:blip r:embed="rId2"/>
          <a:stretch/>
        </p:blipFill>
        <p:spPr bwMode="auto">
          <a:xfrm>
            <a:off x="8171751" y="3032678"/>
            <a:ext cx="3558346" cy="3007275"/>
          </a:xfrm>
          <a:prstGeom prst="rect">
            <a:avLst/>
          </a:prstGeom>
        </p:spPr>
      </p:pic>
      <p:pic>
        <p:nvPicPr>
          <p:cNvPr id="9" name="Picture 8"/>
          <p:cNvPicPr>
            <a:picLocks noChangeAspect="1"/>
          </p:cNvPicPr>
          <p:nvPr/>
        </p:nvPicPr>
        <p:blipFill>
          <a:blip r:embed="rId3"/>
          <a:stretch/>
        </p:blipFill>
        <p:spPr bwMode="auto">
          <a:xfrm>
            <a:off x="473467" y="5554290"/>
            <a:ext cx="836179" cy="735665"/>
          </a:xfrm>
          <a:prstGeom prst="rect">
            <a:avLst/>
          </a:prstGeom>
        </p:spPr>
      </p:pic>
      <p:pic>
        <p:nvPicPr>
          <p:cNvPr id="10" name="Picture 7"/>
          <p:cNvPicPr>
            <a:picLocks noChangeAspect="1"/>
          </p:cNvPicPr>
          <p:nvPr/>
        </p:nvPicPr>
        <p:blipFill>
          <a:blip r:embed="rId2"/>
          <a:stretch/>
        </p:blipFill>
        <p:spPr bwMode="auto">
          <a:xfrm>
            <a:off x="8171751" y="3032678"/>
            <a:ext cx="3558346" cy="3007275"/>
          </a:xfrm>
          <a:prstGeom prst="rect">
            <a:avLst/>
          </a:prstGeom>
        </p:spPr>
      </p:pic>
      <p:pic>
        <p:nvPicPr>
          <p:cNvPr id="11" name="Picture 10"/>
          <p:cNvPicPr>
            <a:picLocks noChangeAspect="1"/>
          </p:cNvPicPr>
          <p:nvPr/>
        </p:nvPicPr>
        <p:blipFill>
          <a:blip r:embed="rId3"/>
          <a:stretch/>
        </p:blipFill>
        <p:spPr bwMode="auto">
          <a:xfrm>
            <a:off x="473467" y="5554290"/>
            <a:ext cx="836179" cy="735665"/>
          </a:xfrm>
          <a:prstGeom prst="rect">
            <a:avLst/>
          </a:prstGeom>
        </p:spPr>
      </p:pic>
      <p:pic>
        <p:nvPicPr>
          <p:cNvPr id="12" name="Picture 11"/>
          <p:cNvPicPr>
            <a:picLocks noChangeAspect="1"/>
          </p:cNvPicPr>
          <p:nvPr userDrawn="1"/>
        </p:nvPicPr>
        <p:blipFill>
          <a:blip r:embed="rId2"/>
          <a:stretch/>
        </p:blipFill>
        <p:spPr bwMode="auto">
          <a:xfrm>
            <a:off x="8171751" y="3032678"/>
            <a:ext cx="3558346" cy="3007275"/>
          </a:xfrm>
          <a:prstGeom prst="rect">
            <a:avLst/>
          </a:prstGeom>
        </p:spPr>
      </p:pic>
      <p:pic>
        <p:nvPicPr>
          <p:cNvPr id="13" name="Picture 12"/>
          <p:cNvPicPr>
            <a:picLocks noChangeAspect="1"/>
          </p:cNvPicPr>
          <p:nvPr userDrawn="1"/>
        </p:nvPicPr>
        <p:blipFill>
          <a:blip r:embed="rId3"/>
          <a:stretch/>
        </p:blipFill>
        <p:spPr bwMode="auto">
          <a:xfrm>
            <a:off x="473467" y="5554290"/>
            <a:ext cx="836179" cy="735665"/>
          </a:xfrm>
          <a:prstGeom prst="rect">
            <a:avLst/>
          </a:prstGeom>
        </p:spPr>
      </p:pic>
    </p:spTree>
    <p:extLst>
      <p:ext uri="{BB962C8B-B14F-4D97-AF65-F5344CB8AC3E}">
        <p14:creationId xmlns:p14="http://schemas.microsoft.com/office/powerpoint/2010/main" val="745991123"/>
      </p:ext>
    </p:extLst>
  </p:cSld>
  <p:clrMapOvr>
    <a:overrideClrMapping bg1="dk1" tx1="lt1" bg2="dk2" tx2="lt2" accent1="accent1" accent2="accent2" accent3="accent3" accent4="accent4" accent5="accent5" accent6="accent6" hlink="hlink" folHlink="folHlink"/>
  </p:clrMapOvr>
  <p:hf/>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theme" Target="../theme/theme2.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image" Target="../media/image4.png"/><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19" Type="http://schemas.openxmlformats.org/officeDocument/2006/relationships/theme" Target="../theme/theme3.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theme" Target="../theme/theme4.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slideLayout" Target="../slideLayouts/slideLayout84.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5" Type="http://schemas.openxmlformats.org/officeDocument/2006/relationships/theme" Target="../theme/theme5.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slideLayout" Target="../slideLayouts/slideLayout98.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slideLayout" Target="../slideLayouts/slideLayout97.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6.xml"/><Relationship Id="rId13" Type="http://schemas.openxmlformats.org/officeDocument/2006/relationships/slideLayout" Target="../slideLayouts/slideLayout111.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slideLayout" Target="../slideLayouts/slideLayout110.xml"/><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 Id="rId1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4" name="Title Placeholder 1"/>
          <p:cNvSpPr>
            <a:spLocks noGrp="1"/>
          </p:cNvSpPr>
          <p:nvPr>
            <p:ph type="title"/>
          </p:nvPr>
        </p:nvSpPr>
        <p:spPr bwMode="auto">
          <a:xfrm>
            <a:off x="465872" y="380873"/>
            <a:ext cx="11262639" cy="226346"/>
          </a:xfrm>
          <a:prstGeom prst="rect">
            <a:avLst/>
          </a:prstGeom>
        </p:spPr>
        <p:txBody>
          <a:bodyPr vert="horz" lIns="0" tIns="0" rIns="0" bIns="0" rtlCol="0" anchor="t" anchorCtr="0">
            <a:noAutofit/>
          </a:bodyPr>
          <a:lstStyle/>
          <a:p>
            <a:pPr>
              <a:defRPr/>
            </a:pPr>
            <a:r>
              <a:rPr lang="en-US"/>
              <a:t>Click to edit Master title style</a:t>
            </a:r>
          </a:p>
        </p:txBody>
      </p:sp>
      <p:sp>
        <p:nvSpPr>
          <p:cNvPr id="5" name="Text Placeholder 2"/>
          <p:cNvSpPr>
            <a:spLocks noGrp="1"/>
          </p:cNvSpPr>
          <p:nvPr>
            <p:ph type="body" idx="1"/>
          </p:nvPr>
        </p:nvSpPr>
        <p:spPr bwMode="auto">
          <a:xfrm>
            <a:off x="464895" y="1259071"/>
            <a:ext cx="11263616" cy="4177548"/>
          </a:xfrm>
          <a:prstGeom prst="rect">
            <a:avLst/>
          </a:prstGeom>
        </p:spPr>
        <p:txBody>
          <a:bodyPr vert="horz" lIns="0" tIns="0" rIns="0" bIns="0" numCol="1" spcCol="914400" rtlCol="0">
            <a:noAutofit/>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6" name="Slide Number Placeholder 4"/>
          <p:cNvSpPr>
            <a:spLocks noGrp="1"/>
          </p:cNvSpPr>
          <p:nvPr>
            <p:ph type="sldNum" sz="quarter" idx="4"/>
          </p:nvPr>
        </p:nvSpPr>
        <p:spPr bwMode="auto">
          <a:xfrm>
            <a:off x="8984874" y="6173788"/>
            <a:ext cx="2743636" cy="365125"/>
          </a:xfrm>
          <a:prstGeom prst="rect">
            <a:avLst/>
          </a:prstGeom>
        </p:spPr>
        <p:txBody>
          <a:bodyPr vert="horz" lIns="0" tIns="0" rIns="0" bIns="0" rtlCol="0" anchor="ctr"/>
          <a:lstStyle>
            <a:lvl1pPr algn="r">
              <a:lnSpc>
                <a:spcPts val="1200"/>
              </a:lnSpc>
              <a:spcBef>
                <a:spcPts val="1200"/>
              </a:spcBef>
              <a:defRPr sz="900">
                <a:solidFill>
                  <a:schemeClr val="tx1"/>
                </a:solidFill>
              </a:defRPr>
            </a:lvl1pPr>
          </a:lstStyle>
          <a:p>
            <a:pPr>
              <a:defRPr/>
            </a:pPr>
            <a:fld id="{3B84E91D-5E50-CA47-AE58-EB3F18DE5D50}" type="slidenum">
              <a:t>‹#›</a:t>
            </a:fld>
            <a:endParaRPr lang="en-US"/>
          </a:p>
        </p:txBody>
      </p:sp>
    </p:spTree>
    <p:extLst>
      <p:ext uri="{BB962C8B-B14F-4D97-AF65-F5344CB8AC3E}">
        <p14:creationId xmlns:p14="http://schemas.microsoft.com/office/powerpoint/2010/main" val="19180444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717" r:id="rId18"/>
  </p:sldLayoutIdLst>
  <p:hf sldNum="0" hdr="0" ftr="0" dt="0"/>
  <p:txStyles>
    <p:titleStyle>
      <a:lvl1pPr algn="l" defTabSz="679965">
        <a:lnSpc>
          <a:spcPts val="2400"/>
        </a:lnSpc>
        <a:spcBef>
          <a:spcPts val="0"/>
        </a:spcBef>
        <a:buNone/>
        <a:defRPr sz="2400" b="1">
          <a:solidFill>
            <a:schemeClr val="tx1"/>
          </a:solidFill>
          <a:latin typeface="+mj-lt"/>
          <a:ea typeface="+mj-ea"/>
          <a:cs typeface="+mj-cs"/>
        </a:defRPr>
      </a:lvl1pPr>
    </p:titleStyle>
    <p:bodyStyle>
      <a:lvl1pPr marL="457109" indent="-457109" algn="l" defTabSz="679965">
        <a:lnSpc>
          <a:spcPts val="2699"/>
        </a:lnSpc>
        <a:spcBef>
          <a:spcPts val="1200"/>
        </a:spcBef>
        <a:buSzPct val="100000"/>
        <a:buFont typeface="AppleSymbols"/>
        <a:buChar char="⦿"/>
        <a:defRPr sz="2200">
          <a:solidFill>
            <a:schemeClr val="tx1"/>
          </a:solidFill>
          <a:latin typeface="+mn-lt"/>
          <a:ea typeface="+mn-ea"/>
          <a:cs typeface="+mn-cs"/>
        </a:defRPr>
      </a:lvl1pPr>
      <a:lvl2pPr marL="914217" indent="-457109" algn="l" defTabSz="679965">
        <a:lnSpc>
          <a:spcPts val="2699"/>
        </a:lnSpc>
        <a:spcBef>
          <a:spcPts val="1200"/>
        </a:spcBef>
        <a:buSzPct val="115000"/>
        <a:buFont typeface=".AppleSystemUIFont"/>
        <a:buChar char="•"/>
        <a:defRPr sz="2000">
          <a:solidFill>
            <a:schemeClr val="tx1"/>
          </a:solidFill>
          <a:latin typeface="+mn-lt"/>
          <a:ea typeface="+mn-ea"/>
          <a:cs typeface="+mn-cs"/>
        </a:defRPr>
      </a:lvl2pPr>
      <a:lvl3pPr marL="1371326" indent="-457109" algn="l" defTabSz="679965">
        <a:lnSpc>
          <a:spcPts val="2699"/>
        </a:lnSpc>
        <a:spcBef>
          <a:spcPts val="1200"/>
        </a:spcBef>
        <a:buSzPct val="100000"/>
        <a:buFont typeface="Courier New"/>
        <a:buChar char="o"/>
        <a:defRPr sz="2000">
          <a:solidFill>
            <a:schemeClr val="tx1"/>
          </a:solidFill>
          <a:latin typeface="+mn-lt"/>
          <a:ea typeface="+mn-ea"/>
          <a:cs typeface="+mn-cs"/>
        </a:defRPr>
      </a:lvl3pPr>
      <a:lvl4pPr marL="1828434" indent="-457109" algn="l" defTabSz="679965">
        <a:lnSpc>
          <a:spcPts val="2699"/>
        </a:lnSpc>
        <a:spcBef>
          <a:spcPts val="1200"/>
        </a:spcBef>
        <a:buSzPct val="100000"/>
        <a:buFont typeface="AppleSymbols"/>
        <a:buChar char="⦿"/>
        <a:defRPr sz="2000">
          <a:solidFill>
            <a:schemeClr val="tx1"/>
          </a:solidFill>
          <a:latin typeface="+mn-lt"/>
          <a:ea typeface="+mn-ea"/>
          <a:cs typeface="+mn-cs"/>
        </a:defRPr>
      </a:lvl4pPr>
      <a:lvl5pPr marL="2285543" indent="-457109" algn="l" defTabSz="679965">
        <a:lnSpc>
          <a:spcPts val="2699"/>
        </a:lnSpc>
        <a:spcBef>
          <a:spcPts val="1200"/>
        </a:spcBef>
        <a:buSzPct val="115000"/>
        <a:buFont typeface="Arial"/>
        <a:buChar char="•"/>
        <a:defRPr sz="2000">
          <a:solidFill>
            <a:schemeClr val="tx1"/>
          </a:solidFill>
          <a:latin typeface="+mn-lt"/>
          <a:ea typeface="+mn-ea"/>
          <a:cs typeface="+mn-cs"/>
        </a:defRPr>
      </a:lvl5pPr>
      <a:lvl6pPr marL="1869906" indent="-169991" algn="l" defTabSz="679965">
        <a:lnSpc>
          <a:spcPct val="90000"/>
        </a:lnSpc>
        <a:spcBef>
          <a:spcPts val="371"/>
        </a:spcBef>
        <a:buFont typeface="Arial"/>
        <a:buChar char="•"/>
        <a:defRPr sz="1350">
          <a:solidFill>
            <a:schemeClr val="tx1"/>
          </a:solidFill>
          <a:latin typeface="+mn-lt"/>
          <a:ea typeface="+mn-ea"/>
          <a:cs typeface="+mn-cs"/>
        </a:defRPr>
      </a:lvl6pPr>
      <a:lvl7pPr marL="2209887" indent="-169991" algn="l" defTabSz="679965">
        <a:lnSpc>
          <a:spcPct val="90000"/>
        </a:lnSpc>
        <a:spcBef>
          <a:spcPts val="371"/>
        </a:spcBef>
        <a:buFont typeface="Arial"/>
        <a:buChar char="•"/>
        <a:defRPr sz="1350">
          <a:solidFill>
            <a:schemeClr val="tx1"/>
          </a:solidFill>
          <a:latin typeface="+mn-lt"/>
          <a:ea typeface="+mn-ea"/>
          <a:cs typeface="+mn-cs"/>
        </a:defRPr>
      </a:lvl7pPr>
      <a:lvl8pPr marL="2549870" indent="-169991" algn="l" defTabSz="679965">
        <a:lnSpc>
          <a:spcPct val="90000"/>
        </a:lnSpc>
        <a:spcBef>
          <a:spcPts val="371"/>
        </a:spcBef>
        <a:buFont typeface="Arial"/>
        <a:buChar char="•"/>
        <a:defRPr sz="1350">
          <a:solidFill>
            <a:schemeClr val="tx1"/>
          </a:solidFill>
          <a:latin typeface="+mn-lt"/>
          <a:ea typeface="+mn-ea"/>
          <a:cs typeface="+mn-cs"/>
        </a:defRPr>
      </a:lvl8pPr>
      <a:lvl9pPr marL="2889853" indent="-169991" algn="l" defTabSz="679965">
        <a:lnSpc>
          <a:spcPct val="90000"/>
        </a:lnSpc>
        <a:spcBef>
          <a:spcPts val="371"/>
        </a:spcBef>
        <a:buFont typeface="Arial"/>
        <a:buChar char="•"/>
        <a:defRPr sz="1350">
          <a:solidFill>
            <a:schemeClr val="tx1"/>
          </a:solidFill>
          <a:latin typeface="+mn-lt"/>
          <a:ea typeface="+mn-ea"/>
          <a:cs typeface="+mn-cs"/>
        </a:defRPr>
      </a:lvl9pPr>
    </p:bodyStyle>
    <p:otherStyle>
      <a:defPPr>
        <a:defRPr lang="en-US"/>
      </a:defPPr>
      <a:lvl1pPr marL="0" algn="l" defTabSz="679965">
        <a:defRPr sz="1350">
          <a:solidFill>
            <a:schemeClr val="tx1"/>
          </a:solidFill>
          <a:latin typeface="+mn-lt"/>
          <a:ea typeface="+mn-ea"/>
          <a:cs typeface="+mn-cs"/>
        </a:defRPr>
      </a:lvl1pPr>
      <a:lvl2pPr marL="339983" algn="l" defTabSz="679965">
        <a:defRPr sz="1350">
          <a:solidFill>
            <a:schemeClr val="tx1"/>
          </a:solidFill>
          <a:latin typeface="+mn-lt"/>
          <a:ea typeface="+mn-ea"/>
          <a:cs typeface="+mn-cs"/>
        </a:defRPr>
      </a:lvl2pPr>
      <a:lvl3pPr marL="679965" algn="l" defTabSz="679965">
        <a:defRPr sz="1350">
          <a:solidFill>
            <a:schemeClr val="tx1"/>
          </a:solidFill>
          <a:latin typeface="+mn-lt"/>
          <a:ea typeface="+mn-ea"/>
          <a:cs typeface="+mn-cs"/>
        </a:defRPr>
      </a:lvl3pPr>
      <a:lvl4pPr marL="1019948" algn="l" defTabSz="679965">
        <a:defRPr sz="1350">
          <a:solidFill>
            <a:schemeClr val="tx1"/>
          </a:solidFill>
          <a:latin typeface="+mn-lt"/>
          <a:ea typeface="+mn-ea"/>
          <a:cs typeface="+mn-cs"/>
        </a:defRPr>
      </a:lvl4pPr>
      <a:lvl5pPr marL="1359931" algn="l" defTabSz="679965">
        <a:defRPr sz="1350">
          <a:solidFill>
            <a:schemeClr val="tx1"/>
          </a:solidFill>
          <a:latin typeface="+mn-lt"/>
          <a:ea typeface="+mn-ea"/>
          <a:cs typeface="+mn-cs"/>
        </a:defRPr>
      </a:lvl5pPr>
      <a:lvl6pPr marL="1699914" algn="l" defTabSz="679965">
        <a:defRPr sz="1350">
          <a:solidFill>
            <a:schemeClr val="tx1"/>
          </a:solidFill>
          <a:latin typeface="+mn-lt"/>
          <a:ea typeface="+mn-ea"/>
          <a:cs typeface="+mn-cs"/>
        </a:defRPr>
      </a:lvl6pPr>
      <a:lvl7pPr marL="2039897" algn="l" defTabSz="679965">
        <a:defRPr sz="1350">
          <a:solidFill>
            <a:schemeClr val="tx1"/>
          </a:solidFill>
          <a:latin typeface="+mn-lt"/>
          <a:ea typeface="+mn-ea"/>
          <a:cs typeface="+mn-cs"/>
        </a:defRPr>
      </a:lvl7pPr>
      <a:lvl8pPr marL="2379879" algn="l" defTabSz="679965">
        <a:defRPr sz="1350">
          <a:solidFill>
            <a:schemeClr val="tx1"/>
          </a:solidFill>
          <a:latin typeface="+mn-lt"/>
          <a:ea typeface="+mn-ea"/>
          <a:cs typeface="+mn-cs"/>
        </a:defRPr>
      </a:lvl8pPr>
      <a:lvl9pPr marL="2719862" algn="l" defTabSz="679965">
        <a:defRPr sz="135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5872" y="380873"/>
            <a:ext cx="11262639" cy="226346"/>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64895" y="1259071"/>
            <a:ext cx="11263616" cy="4177548"/>
          </a:xfrm>
          <a:prstGeom prst="rect">
            <a:avLst/>
          </a:prstGeom>
        </p:spPr>
        <p:txBody>
          <a:bodyPr vert="horz" lIns="0" tIns="0" rIns="0" bIns="0" numCol="1" spcCol="91440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p:cNvSpPr>
            <a:spLocks noGrp="1"/>
          </p:cNvSpPr>
          <p:nvPr>
            <p:ph type="sldNum" sz="quarter" idx="4"/>
          </p:nvPr>
        </p:nvSpPr>
        <p:spPr>
          <a:xfrm>
            <a:off x="8984874" y="6173788"/>
            <a:ext cx="2743636" cy="365125"/>
          </a:xfrm>
          <a:prstGeom prst="rect">
            <a:avLst/>
          </a:prstGeom>
        </p:spPr>
        <p:txBody>
          <a:bodyPr vert="horz" lIns="0" tIns="0" rIns="0" bIns="0" rtlCol="0" anchor="ctr"/>
          <a:lstStyle>
            <a:lvl1pPr algn="r">
              <a:lnSpc>
                <a:spcPts val="1200"/>
              </a:lnSpc>
              <a:spcBef>
                <a:spcPts val="1200"/>
              </a:spcBef>
              <a:defRPr sz="900">
                <a:solidFill>
                  <a:schemeClr val="tx1"/>
                </a:solidFill>
              </a:defRPr>
            </a:lvl1pPr>
          </a:lstStyle>
          <a:p>
            <a:fld id="{3B84E91D-5E50-CA47-AE58-EB3F18DE5D50}" type="slidenum">
              <a:rPr lang="en-US" smtClean="0"/>
              <a:pPr/>
              <a:t>‹#›</a:t>
            </a:fld>
            <a:endParaRPr lang="en-US"/>
          </a:p>
        </p:txBody>
      </p:sp>
    </p:spTree>
    <p:extLst>
      <p:ext uri="{BB962C8B-B14F-4D97-AF65-F5344CB8AC3E}">
        <p14:creationId xmlns:p14="http://schemas.microsoft.com/office/powerpoint/2010/main" val="116996906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4" r:id="rId15"/>
    <p:sldLayoutId id="2147483695" r:id="rId16"/>
    <p:sldLayoutId id="2147483696" r:id="rId17"/>
    <p:sldLayoutId id="2147483697" r:id="rId18"/>
    <p:sldLayoutId id="2147483777" r:id="rId19"/>
  </p:sldLayoutIdLst>
  <p:hf hdr="0" ftr="0" dt="0"/>
  <p:txStyles>
    <p:titleStyle>
      <a:lvl1pPr algn="l" defTabSz="679965" rtl="0" eaLnBrk="1" latinLnBrk="0" hangingPunct="1">
        <a:lnSpc>
          <a:spcPts val="2400"/>
        </a:lnSpc>
        <a:spcBef>
          <a:spcPct val="0"/>
        </a:spcBef>
        <a:buNone/>
        <a:defRPr sz="2400" b="1" kern="1200">
          <a:solidFill>
            <a:schemeClr val="tx1"/>
          </a:solidFill>
          <a:latin typeface="+mj-lt"/>
          <a:ea typeface="+mj-ea"/>
          <a:cs typeface="+mj-cs"/>
        </a:defRPr>
      </a:lvl1pPr>
    </p:titleStyle>
    <p:bodyStyle>
      <a:lvl1pPr marL="457109" indent="-457109" algn="l" defTabSz="679965" rtl="0" eaLnBrk="1" fontAlgn="t" latinLnBrk="0" hangingPunct="1">
        <a:lnSpc>
          <a:spcPts val="2699"/>
        </a:lnSpc>
        <a:spcBef>
          <a:spcPts val="1200"/>
        </a:spcBef>
        <a:buSzPct val="100000"/>
        <a:buFont typeface="AppleSymbols" charset="0"/>
        <a:buChar char="⦿"/>
        <a:tabLst/>
        <a:defRPr sz="2200" kern="1200">
          <a:solidFill>
            <a:schemeClr val="tx1"/>
          </a:solidFill>
          <a:latin typeface="+mn-lt"/>
          <a:ea typeface="+mn-ea"/>
          <a:cs typeface="+mn-cs"/>
        </a:defRPr>
      </a:lvl1pPr>
      <a:lvl2pPr marL="914217" indent="-457109" algn="l" defTabSz="679965" rtl="0" eaLnBrk="1" fontAlgn="t" latinLnBrk="0" hangingPunct="1">
        <a:lnSpc>
          <a:spcPts val="2699"/>
        </a:lnSpc>
        <a:spcBef>
          <a:spcPts val="1200"/>
        </a:spcBef>
        <a:buSzPct val="115000"/>
        <a:buFont typeface=".AppleSystemUIFont" charset="-120"/>
        <a:buChar char="•"/>
        <a:tabLst/>
        <a:defRPr sz="2000" kern="1200">
          <a:solidFill>
            <a:schemeClr val="tx1"/>
          </a:solidFill>
          <a:latin typeface="+mn-lt"/>
          <a:ea typeface="+mn-ea"/>
          <a:cs typeface="+mn-cs"/>
        </a:defRPr>
      </a:lvl2pPr>
      <a:lvl3pPr marL="1371326" indent="-457109" algn="l" defTabSz="679965" rtl="0" eaLnBrk="1" fontAlgn="t" latinLnBrk="0" hangingPunct="1">
        <a:lnSpc>
          <a:spcPts val="2699"/>
        </a:lnSpc>
        <a:spcBef>
          <a:spcPts val="1200"/>
        </a:spcBef>
        <a:buSzPct val="100000"/>
        <a:buFont typeface="Courier New" charset="0"/>
        <a:buChar char="o"/>
        <a:defRPr sz="2000" kern="1200">
          <a:solidFill>
            <a:schemeClr val="tx1"/>
          </a:solidFill>
          <a:latin typeface="+mn-lt"/>
          <a:ea typeface="+mn-ea"/>
          <a:cs typeface="+mn-cs"/>
        </a:defRPr>
      </a:lvl3pPr>
      <a:lvl4pPr marL="1828434" indent="-457109" algn="l" defTabSz="679965" rtl="0" eaLnBrk="1" fontAlgn="t" latinLnBrk="0" hangingPunct="1">
        <a:lnSpc>
          <a:spcPts val="2699"/>
        </a:lnSpc>
        <a:spcBef>
          <a:spcPts val="1200"/>
        </a:spcBef>
        <a:buSzPct val="100000"/>
        <a:buFont typeface="AppleSymbols" charset="0"/>
        <a:buChar char="⦿"/>
        <a:defRPr sz="2000" kern="1200">
          <a:solidFill>
            <a:schemeClr val="tx1"/>
          </a:solidFill>
          <a:latin typeface="+mn-lt"/>
          <a:ea typeface="+mn-ea"/>
          <a:cs typeface="+mn-cs"/>
        </a:defRPr>
      </a:lvl4pPr>
      <a:lvl5pPr marL="2285543" indent="-457109" algn="l" defTabSz="679965" rtl="0" eaLnBrk="1" fontAlgn="t" latinLnBrk="0" hangingPunct="1">
        <a:lnSpc>
          <a:spcPts val="2699"/>
        </a:lnSpc>
        <a:spcBef>
          <a:spcPts val="1200"/>
        </a:spcBef>
        <a:buSzPct val="115000"/>
        <a:buFont typeface="Arial" charset="0"/>
        <a:buChar char="•"/>
        <a:defRPr sz="2000" kern="1200">
          <a:solidFill>
            <a:schemeClr val="tx1"/>
          </a:solidFill>
          <a:latin typeface="+mn-lt"/>
          <a:ea typeface="+mn-ea"/>
          <a:cs typeface="+mn-cs"/>
        </a:defRPr>
      </a:lvl5pPr>
      <a:lvl6pPr marL="1869906" indent="-169991" algn="l" defTabSz="679965" rtl="0" eaLnBrk="1" latinLnBrk="0" hangingPunct="1">
        <a:lnSpc>
          <a:spcPct val="90000"/>
        </a:lnSpc>
        <a:spcBef>
          <a:spcPts val="371"/>
        </a:spcBef>
        <a:buFont typeface="Arial" panose="020B0604020202020204" pitchFamily="34" charset="0"/>
        <a:buChar char="•"/>
        <a:defRPr sz="1338" kern="1200">
          <a:solidFill>
            <a:schemeClr val="tx1"/>
          </a:solidFill>
          <a:latin typeface="+mn-lt"/>
          <a:ea typeface="+mn-ea"/>
          <a:cs typeface="+mn-cs"/>
        </a:defRPr>
      </a:lvl6pPr>
      <a:lvl7pPr marL="2209887" indent="-169991" algn="l" defTabSz="679965" rtl="0" eaLnBrk="1" latinLnBrk="0" hangingPunct="1">
        <a:lnSpc>
          <a:spcPct val="90000"/>
        </a:lnSpc>
        <a:spcBef>
          <a:spcPts val="371"/>
        </a:spcBef>
        <a:buFont typeface="Arial" panose="020B0604020202020204" pitchFamily="34" charset="0"/>
        <a:buChar char="•"/>
        <a:defRPr sz="1338" kern="1200">
          <a:solidFill>
            <a:schemeClr val="tx1"/>
          </a:solidFill>
          <a:latin typeface="+mn-lt"/>
          <a:ea typeface="+mn-ea"/>
          <a:cs typeface="+mn-cs"/>
        </a:defRPr>
      </a:lvl7pPr>
      <a:lvl8pPr marL="2549870" indent="-169991" algn="l" defTabSz="679965" rtl="0" eaLnBrk="1" latinLnBrk="0" hangingPunct="1">
        <a:lnSpc>
          <a:spcPct val="90000"/>
        </a:lnSpc>
        <a:spcBef>
          <a:spcPts val="371"/>
        </a:spcBef>
        <a:buFont typeface="Arial" panose="020B0604020202020204" pitchFamily="34" charset="0"/>
        <a:buChar char="•"/>
        <a:defRPr sz="1338" kern="1200">
          <a:solidFill>
            <a:schemeClr val="tx1"/>
          </a:solidFill>
          <a:latin typeface="+mn-lt"/>
          <a:ea typeface="+mn-ea"/>
          <a:cs typeface="+mn-cs"/>
        </a:defRPr>
      </a:lvl8pPr>
      <a:lvl9pPr marL="2889853" indent="-169991" algn="l" defTabSz="679965" rtl="0" eaLnBrk="1" latinLnBrk="0" hangingPunct="1">
        <a:lnSpc>
          <a:spcPct val="90000"/>
        </a:lnSpc>
        <a:spcBef>
          <a:spcPts val="371"/>
        </a:spcBef>
        <a:buFont typeface="Arial" panose="020B0604020202020204" pitchFamily="34" charset="0"/>
        <a:buChar char="•"/>
        <a:defRPr sz="1338" kern="1200">
          <a:solidFill>
            <a:schemeClr val="tx1"/>
          </a:solidFill>
          <a:latin typeface="+mn-lt"/>
          <a:ea typeface="+mn-ea"/>
          <a:cs typeface="+mn-cs"/>
        </a:defRPr>
      </a:lvl9pPr>
    </p:bodyStyle>
    <p:otherStyle>
      <a:defPPr>
        <a:defRPr lang="en-US"/>
      </a:defPPr>
      <a:lvl1pPr marL="0" algn="l" defTabSz="679965" rtl="0" eaLnBrk="1" latinLnBrk="0" hangingPunct="1">
        <a:defRPr sz="1338" kern="1200">
          <a:solidFill>
            <a:schemeClr val="tx1"/>
          </a:solidFill>
          <a:latin typeface="+mn-lt"/>
          <a:ea typeface="+mn-ea"/>
          <a:cs typeface="+mn-cs"/>
        </a:defRPr>
      </a:lvl1pPr>
      <a:lvl2pPr marL="339983" algn="l" defTabSz="679965" rtl="0" eaLnBrk="1" latinLnBrk="0" hangingPunct="1">
        <a:defRPr sz="1338" kern="1200">
          <a:solidFill>
            <a:schemeClr val="tx1"/>
          </a:solidFill>
          <a:latin typeface="+mn-lt"/>
          <a:ea typeface="+mn-ea"/>
          <a:cs typeface="+mn-cs"/>
        </a:defRPr>
      </a:lvl2pPr>
      <a:lvl3pPr marL="679965" algn="l" defTabSz="679965" rtl="0" eaLnBrk="1" latinLnBrk="0" hangingPunct="1">
        <a:defRPr sz="1338" kern="1200">
          <a:solidFill>
            <a:schemeClr val="tx1"/>
          </a:solidFill>
          <a:latin typeface="+mn-lt"/>
          <a:ea typeface="+mn-ea"/>
          <a:cs typeface="+mn-cs"/>
        </a:defRPr>
      </a:lvl3pPr>
      <a:lvl4pPr marL="1019948" algn="l" defTabSz="679965" rtl="0" eaLnBrk="1" latinLnBrk="0" hangingPunct="1">
        <a:defRPr sz="1338" kern="1200">
          <a:solidFill>
            <a:schemeClr val="tx1"/>
          </a:solidFill>
          <a:latin typeface="+mn-lt"/>
          <a:ea typeface="+mn-ea"/>
          <a:cs typeface="+mn-cs"/>
        </a:defRPr>
      </a:lvl4pPr>
      <a:lvl5pPr marL="1359931" algn="l" defTabSz="679965" rtl="0" eaLnBrk="1" latinLnBrk="0" hangingPunct="1">
        <a:defRPr sz="1338" kern="1200">
          <a:solidFill>
            <a:schemeClr val="tx1"/>
          </a:solidFill>
          <a:latin typeface="+mn-lt"/>
          <a:ea typeface="+mn-ea"/>
          <a:cs typeface="+mn-cs"/>
        </a:defRPr>
      </a:lvl5pPr>
      <a:lvl6pPr marL="1699914" algn="l" defTabSz="679965" rtl="0" eaLnBrk="1" latinLnBrk="0" hangingPunct="1">
        <a:defRPr sz="1338" kern="1200">
          <a:solidFill>
            <a:schemeClr val="tx1"/>
          </a:solidFill>
          <a:latin typeface="+mn-lt"/>
          <a:ea typeface="+mn-ea"/>
          <a:cs typeface="+mn-cs"/>
        </a:defRPr>
      </a:lvl6pPr>
      <a:lvl7pPr marL="2039897" algn="l" defTabSz="679965" rtl="0" eaLnBrk="1" latinLnBrk="0" hangingPunct="1">
        <a:defRPr sz="1338" kern="1200">
          <a:solidFill>
            <a:schemeClr val="tx1"/>
          </a:solidFill>
          <a:latin typeface="+mn-lt"/>
          <a:ea typeface="+mn-ea"/>
          <a:cs typeface="+mn-cs"/>
        </a:defRPr>
      </a:lvl7pPr>
      <a:lvl8pPr marL="2379879" algn="l" defTabSz="679965" rtl="0" eaLnBrk="1" latinLnBrk="0" hangingPunct="1">
        <a:defRPr sz="1338" kern="1200">
          <a:solidFill>
            <a:schemeClr val="tx1"/>
          </a:solidFill>
          <a:latin typeface="+mn-lt"/>
          <a:ea typeface="+mn-ea"/>
          <a:cs typeface="+mn-cs"/>
        </a:defRPr>
      </a:lvl8pPr>
      <a:lvl9pPr marL="2719862" algn="l" defTabSz="679965" rtl="0" eaLnBrk="1" latinLnBrk="0" hangingPunct="1">
        <a:defRPr sz="1338" kern="1200">
          <a:solidFill>
            <a:schemeClr val="tx1"/>
          </a:solidFill>
          <a:latin typeface="+mn-lt"/>
          <a:ea typeface="+mn-ea"/>
          <a:cs typeface="+mn-cs"/>
        </a:defRPr>
      </a:lvl9pPr>
    </p:otherStyle>
  </p:txStyles>
  <p:extLst mod="1">
    <p:ext uri="{27BBF7A9-308A-43DC-89C8-2F10F3537804}">
      <p15:sldGuideLst xmlns:p15="http://schemas.microsoft.com/office/powerpoint/2012/main">
        <p15:guide id="48" orient="horz" pos="572">
          <p15:clr>
            <a:srgbClr val="F26B43"/>
          </p15:clr>
        </p15:guide>
        <p15:guide id="49" pos="576">
          <p15:clr>
            <a:srgbClr val="F26B43"/>
          </p15:clr>
        </p15:guide>
        <p15:guide id="50" pos="1403">
          <p15:clr>
            <a:srgbClr val="F26B43"/>
          </p15:clr>
        </p15:guide>
        <p15:guide id="51" pos="1785">
          <p15:clr>
            <a:srgbClr val="F26B43"/>
          </p15:clr>
        </p15:guide>
        <p15:guide id="52" pos="2625">
          <p15:clr>
            <a:srgbClr val="F26B43"/>
          </p15:clr>
        </p15:guide>
        <p15:guide id="53" pos="3003">
          <p15:clr>
            <a:srgbClr val="F26B43"/>
          </p15:clr>
        </p15:guide>
        <p15:guide id="54" pos="3834">
          <p15:clr>
            <a:srgbClr val="F26B43"/>
          </p15:clr>
        </p15:guide>
        <p15:guide id="55" pos="4221">
          <p15:clr>
            <a:srgbClr val="F26B43"/>
          </p15:clr>
        </p15:guide>
        <p15:guide id="56" pos="5052">
          <p15:clr>
            <a:srgbClr val="F26B43"/>
          </p15:clr>
        </p15:guide>
        <p15:guide id="57" pos="5439">
          <p15:clr>
            <a:srgbClr val="F26B43"/>
          </p15:clr>
        </p15:guide>
        <p15:guide id="58" pos="6270">
          <p15:clr>
            <a:srgbClr val="F26B43"/>
          </p15:clr>
        </p15:guide>
        <p15:guide id="59" pos="6657">
          <p15:clr>
            <a:srgbClr val="F26B43"/>
          </p15:clr>
        </p15:guide>
        <p15:guide id="60" pos="7479">
          <p15:clr>
            <a:srgbClr val="F26B43"/>
          </p15:clr>
        </p15:guide>
        <p15:guide id="61" pos="7866">
          <p15:clr>
            <a:srgbClr val="F26B43"/>
          </p15:clr>
        </p15:guide>
        <p15:guide id="62" pos="9084">
          <p15:clr>
            <a:srgbClr val="F26B43"/>
          </p15:clr>
        </p15:guide>
        <p15:guide id="63" pos="9915">
          <p15:clr>
            <a:srgbClr val="F26B43"/>
          </p15:clr>
        </p15:guide>
        <p15:guide id="64" pos="11133">
          <p15:clr>
            <a:srgbClr val="F26B43"/>
          </p15:clr>
        </p15:guide>
        <p15:guide id="65" pos="11520">
          <p15:clr>
            <a:srgbClr val="F26B43"/>
          </p15:clr>
        </p15:guide>
        <p15:guide id="66" pos="12728">
          <p15:clr>
            <a:srgbClr val="F26B43"/>
          </p15:clr>
        </p15:guide>
        <p15:guide id="67" pos="13565">
          <p15:clr>
            <a:srgbClr val="F26B43"/>
          </p15:clr>
        </p15:guide>
        <p15:guide id="68" pos="13947">
          <p15:clr>
            <a:srgbClr val="F26B43"/>
          </p15:clr>
        </p15:guide>
        <p15:guide id="69" pos="14778">
          <p15:clr>
            <a:srgbClr val="F26B43"/>
          </p15:clr>
        </p15:guide>
        <p15:guide id="70" pos="10302">
          <p15:clr>
            <a:srgbClr val="F26B43"/>
          </p15:clr>
        </p15:guide>
        <p15:guide id="71" pos="8697">
          <p15:clr>
            <a:srgbClr val="F26B43"/>
          </p15:clr>
        </p15:guide>
        <p15:guide id="72" pos="12351">
          <p15:clr>
            <a:srgbClr val="F26B43"/>
          </p15:clr>
        </p15:guide>
        <p15:guide id="73" orient="horz" pos="765">
          <p15:clr>
            <a:srgbClr val="F26B43"/>
          </p15:clr>
        </p15:guide>
        <p15:guide id="74" orient="horz" pos="960">
          <p15:clr>
            <a:srgbClr val="F26B43"/>
          </p15:clr>
        </p15:guide>
        <p15:guide id="75" orient="horz" pos="1625">
          <p15:clr>
            <a:srgbClr val="F26B43"/>
          </p15:clr>
        </p15:guide>
        <p15:guide id="76" orient="horz" pos="1920">
          <p15:clr>
            <a:srgbClr val="F26B43"/>
          </p15:clr>
        </p15:guide>
        <p15:guide id="77" orient="horz" pos="2105">
          <p15:clr>
            <a:srgbClr val="F26B43"/>
          </p15:clr>
        </p15:guide>
        <p15:guide id="78" orient="horz" pos="2308">
          <p15:clr>
            <a:srgbClr val="F26B43"/>
          </p15:clr>
        </p15:guide>
        <p15:guide id="79" orient="horz" pos="2776">
          <p15:clr>
            <a:srgbClr val="F26B43"/>
          </p15:clr>
        </p15:guide>
        <p15:guide id="80" orient="horz" pos="3258">
          <p15:clr>
            <a:srgbClr val="F26B43"/>
          </p15:clr>
        </p15:guide>
        <p15:guide id="81" orient="horz" pos="3447">
          <p15:clr>
            <a:srgbClr val="F26B43"/>
          </p15:clr>
        </p15:guide>
        <p15:guide id="82" orient="horz" pos="3645">
          <p15:clr>
            <a:srgbClr val="F26B43"/>
          </p15:clr>
        </p15:guide>
        <p15:guide id="83" orient="horz" pos="4597">
          <p15:clr>
            <a:srgbClr val="F26B43"/>
          </p15:clr>
        </p15:guide>
        <p15:guide id="84" orient="horz" pos="4797">
          <p15:clr>
            <a:srgbClr val="F26B43"/>
          </p15:clr>
        </p15:guide>
        <p15:guide id="85" orient="horz" pos="4985">
          <p15:clr>
            <a:srgbClr val="F26B43"/>
          </p15:clr>
        </p15:guide>
        <p15:guide id="86" orient="horz" pos="5949">
          <p15:clr>
            <a:srgbClr val="F26B43"/>
          </p15:clr>
        </p15:guide>
        <p15:guide id="87" orient="horz" pos="6138">
          <p15:clr>
            <a:srgbClr val="F26B43"/>
          </p15:clr>
        </p15:guide>
        <p15:guide id="88" orient="horz" pos="6327">
          <p15:clr>
            <a:srgbClr val="F26B43"/>
          </p15:clr>
        </p15:guide>
        <p15:guide id="89" orient="horz" pos="7385">
          <p15:clr>
            <a:srgbClr val="F26B43"/>
          </p15:clr>
        </p15:guide>
        <p15:guide id="90" orient="horz" pos="7582">
          <p15:clr>
            <a:srgbClr val="F26B43"/>
          </p15:clr>
        </p15:guide>
        <p15:guide id="91" orient="horz" pos="7865">
          <p15:clr>
            <a:srgbClr val="F26B43"/>
          </p15:clr>
        </p15:guide>
        <p15:guide id="92" orient="horz" pos="7195">
          <p15:clr>
            <a:srgbClr val="F26B43"/>
          </p15:clr>
        </p15:guide>
        <p15:guide id="93" orient="horz" pos="8055">
          <p15:clr>
            <a:srgbClr val="F26B43"/>
          </p15:clr>
        </p15:guide>
        <p15:guide id="94" orient="horz" pos="8345">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5" name="Group 4"/>
          <p:cNvGrpSpPr/>
          <p:nvPr userDrawn="1"/>
        </p:nvGrpSpPr>
        <p:grpSpPr>
          <a:xfrm>
            <a:off x="0" y="6176962"/>
            <a:ext cx="12192000" cy="681037"/>
            <a:chOff x="0" y="6176961"/>
            <a:chExt cx="12192000" cy="681037"/>
          </a:xfrm>
        </p:grpSpPr>
        <p:sp>
          <p:nvSpPr>
            <p:cNvPr id="7" name="Rectangle 6"/>
            <p:cNvSpPr/>
            <p:nvPr userDrawn="1"/>
          </p:nvSpPr>
          <p:spPr>
            <a:xfrm>
              <a:off x="0" y="6176961"/>
              <a:ext cx="12192000" cy="681037"/>
            </a:xfrm>
            <a:prstGeom prst="rect">
              <a:avLst/>
            </a:prstGeom>
            <a:solidFill>
              <a:srgbClr val="2055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49">
                <a:solidFill>
                  <a:prstClr val="white"/>
                </a:solidFill>
              </a:endParaRPr>
            </a:p>
          </p:txBody>
        </p:sp>
        <p:pic>
          <p:nvPicPr>
            <p:cNvPr id="4" name="Picture 2" descr="NNLM_wht.png"/>
            <p:cNvPicPr>
              <a:picLocks noChangeAspect="1" noChangeArrowheads="1"/>
            </p:cNvPicPr>
            <p:nvPr userDrawn="1"/>
          </p:nvPicPr>
          <p:blipFill>
            <a:blip r:embed="rId20" cstate="hqprint">
              <a:extLst>
                <a:ext uri="{28A0092B-C50C-407E-A947-70E740481C1C}">
                  <a14:useLocalDpi xmlns:a14="http://schemas.microsoft.com/office/drawing/2010/main" val="0"/>
                </a:ext>
              </a:extLst>
            </a:blip>
            <a:srcRect/>
            <a:stretch>
              <a:fillRect/>
            </a:stretch>
          </p:blipFill>
          <p:spPr bwMode="auto">
            <a:xfrm>
              <a:off x="136359" y="6263107"/>
              <a:ext cx="4082716" cy="50874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500677853"/>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Lst>
  <p:hf hdr="0" ftr="0" dt="0"/>
  <p:txStyles>
    <p:titleStyle>
      <a:lvl1pPr algn="l" defTabSz="914217"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54" indent="-228554" algn="l" defTabSz="914217"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663" indent="-228554" algn="l" defTabSz="91421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771" indent="-228554" algn="l" defTabSz="91421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880"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989"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097"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1"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8" algn="l" defTabSz="91421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5872" y="380873"/>
            <a:ext cx="11262639" cy="226346"/>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p:cNvSpPr>
            <a:spLocks noGrp="1"/>
          </p:cNvSpPr>
          <p:nvPr>
            <p:ph type="body" idx="1"/>
          </p:nvPr>
        </p:nvSpPr>
        <p:spPr>
          <a:xfrm>
            <a:off x="464895" y="1216209"/>
            <a:ext cx="11263616" cy="4177548"/>
          </a:xfrm>
          <a:prstGeom prst="rect">
            <a:avLst/>
          </a:prstGeom>
        </p:spPr>
        <p:txBody>
          <a:bodyPr vert="horz" lIns="0" tIns="0" rIns="0" bIns="0" numCol="1" spcCol="91440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p:cNvSpPr>
            <a:spLocks noGrp="1"/>
          </p:cNvSpPr>
          <p:nvPr>
            <p:ph type="sldNum" sz="quarter" idx="4"/>
          </p:nvPr>
        </p:nvSpPr>
        <p:spPr>
          <a:xfrm>
            <a:off x="8984874" y="6173788"/>
            <a:ext cx="2743636" cy="365125"/>
          </a:xfrm>
          <a:prstGeom prst="rect">
            <a:avLst/>
          </a:prstGeom>
        </p:spPr>
        <p:txBody>
          <a:bodyPr vert="horz" lIns="0" tIns="0" rIns="0" bIns="0" rtlCol="0" anchor="ctr"/>
          <a:lstStyle>
            <a:lvl1pPr algn="r">
              <a:lnSpc>
                <a:spcPts val="1200"/>
              </a:lnSpc>
              <a:spcBef>
                <a:spcPts val="1200"/>
              </a:spcBef>
              <a:defRPr sz="900">
                <a:solidFill>
                  <a:schemeClr val="tx1"/>
                </a:solidFill>
                <a:latin typeface="+mn-lt"/>
              </a:defRPr>
            </a:lvl1pPr>
          </a:lstStyle>
          <a:p>
            <a:pPr>
              <a:buSzPct val="25000"/>
            </a:pPr>
            <a:fld id="{00000000-1234-1234-1234-123412341234}" type="slidenum">
              <a:rPr lang="en-US" sz="1200" smtClean="0">
                <a:solidFill>
                  <a:srgbClr val="888888"/>
                </a:solidFill>
                <a:ea typeface="Calibri"/>
                <a:cs typeface="Calibri"/>
                <a:sym typeface="Calibri"/>
              </a:rPr>
              <a:pPr>
                <a:buSzPct val="25000"/>
              </a:pPr>
              <a:t>‹#›</a:t>
            </a:fld>
            <a:endParaRPr lang="en-US" sz="1200" dirty="0">
              <a:solidFill>
                <a:srgbClr val="888888"/>
              </a:solidFill>
              <a:ea typeface="Calibri"/>
              <a:cs typeface="Calibri"/>
              <a:sym typeface="Calibri"/>
            </a:endParaRPr>
          </a:p>
        </p:txBody>
      </p:sp>
    </p:spTree>
    <p:extLst>
      <p:ext uri="{BB962C8B-B14F-4D97-AF65-F5344CB8AC3E}">
        <p14:creationId xmlns:p14="http://schemas.microsoft.com/office/powerpoint/2010/main" val="3509892732"/>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73" r:id="rId14"/>
    <p:sldLayoutId id="2147483774" r:id="rId15"/>
    <p:sldLayoutId id="2147483775" r:id="rId16"/>
  </p:sldLayoutIdLst>
  <p:hf hdr="0" ftr="0" dt="0"/>
  <p:txStyles>
    <p:titleStyle>
      <a:lvl1pPr algn="l" defTabSz="679965" rtl="0" eaLnBrk="1" latinLnBrk="0" hangingPunct="1">
        <a:lnSpc>
          <a:spcPts val="2400"/>
        </a:lnSpc>
        <a:spcBef>
          <a:spcPct val="0"/>
        </a:spcBef>
        <a:buNone/>
        <a:defRPr sz="2400" b="1" kern="1200">
          <a:solidFill>
            <a:schemeClr val="tx1"/>
          </a:solidFill>
          <a:latin typeface="+mj-lt"/>
          <a:ea typeface="+mj-ea"/>
          <a:cs typeface="+mj-cs"/>
        </a:defRPr>
      </a:lvl1pPr>
    </p:titleStyle>
    <p:bodyStyle>
      <a:lvl1pPr marL="457109" indent="-457109" algn="l" defTabSz="679965" rtl="0" eaLnBrk="1" fontAlgn="ctr" latinLnBrk="0" hangingPunct="1">
        <a:lnSpc>
          <a:spcPct val="114000"/>
        </a:lnSpc>
        <a:spcBef>
          <a:spcPts val="0"/>
        </a:spcBef>
        <a:buSzPct val="60000"/>
        <a:buFont typeface="AppleSymbols" charset="0"/>
        <a:buChar char="⦿"/>
        <a:tabLst/>
        <a:defRPr sz="2200" kern="1200">
          <a:solidFill>
            <a:schemeClr val="tx1"/>
          </a:solidFill>
          <a:latin typeface="+mn-lt"/>
          <a:ea typeface="+mn-ea"/>
          <a:cs typeface="+mn-cs"/>
        </a:defRPr>
      </a:lvl1pPr>
      <a:lvl2pPr marL="905075" indent="-457109" algn="l" defTabSz="679965" rtl="0" eaLnBrk="1" fontAlgn="ctr" latinLnBrk="0" hangingPunct="1">
        <a:lnSpc>
          <a:spcPct val="114000"/>
        </a:lnSpc>
        <a:spcBef>
          <a:spcPts val="0"/>
        </a:spcBef>
        <a:buSzPct val="115000"/>
        <a:buFont typeface=".AppleSystemUIFont" charset="-120"/>
        <a:buChar char="•"/>
        <a:tabLst/>
        <a:defRPr sz="2000" kern="1200">
          <a:solidFill>
            <a:schemeClr val="tx1"/>
          </a:solidFill>
          <a:latin typeface="+mn-lt"/>
          <a:ea typeface="+mn-ea"/>
          <a:cs typeface="+mn-cs"/>
        </a:defRPr>
      </a:lvl2pPr>
      <a:lvl3pPr marL="1371326" indent="-457109" algn="l" defTabSz="679965" rtl="0" eaLnBrk="1" fontAlgn="ctr" latinLnBrk="0" hangingPunct="1">
        <a:lnSpc>
          <a:spcPct val="114000"/>
        </a:lnSpc>
        <a:spcBef>
          <a:spcPts val="0"/>
        </a:spcBef>
        <a:buSzPct val="100000"/>
        <a:buFont typeface="Courier New" charset="0"/>
        <a:buChar char="o"/>
        <a:defRPr sz="2000" kern="1200">
          <a:solidFill>
            <a:schemeClr val="tx1"/>
          </a:solidFill>
          <a:latin typeface="+mn-lt"/>
          <a:ea typeface="+mn-ea"/>
          <a:cs typeface="+mn-cs"/>
        </a:defRPr>
      </a:lvl3pPr>
      <a:lvl4pPr marL="1828434" indent="-457109" algn="l" defTabSz="679965" rtl="0" eaLnBrk="1" fontAlgn="ctr" latinLnBrk="0" hangingPunct="1">
        <a:lnSpc>
          <a:spcPct val="114000"/>
        </a:lnSpc>
        <a:spcBef>
          <a:spcPts val="0"/>
        </a:spcBef>
        <a:buSzPct val="60000"/>
        <a:buFont typeface="AppleSymbols" charset="0"/>
        <a:buChar char="⦿"/>
        <a:defRPr sz="2000" kern="1200">
          <a:solidFill>
            <a:schemeClr val="tx1"/>
          </a:solidFill>
          <a:latin typeface="+mn-lt"/>
          <a:ea typeface="+mn-ea"/>
          <a:cs typeface="+mn-cs"/>
        </a:defRPr>
      </a:lvl4pPr>
      <a:lvl5pPr marL="2285543" indent="-457109" algn="l" defTabSz="679965" rtl="0" eaLnBrk="1" fontAlgn="ctr" latinLnBrk="0" hangingPunct="1">
        <a:lnSpc>
          <a:spcPct val="114000"/>
        </a:lnSpc>
        <a:spcBef>
          <a:spcPts val="0"/>
        </a:spcBef>
        <a:buSzPct val="115000"/>
        <a:buFont typeface="Arial" charset="0"/>
        <a:buChar char="•"/>
        <a:defRPr sz="2000" kern="1200">
          <a:solidFill>
            <a:schemeClr val="tx1"/>
          </a:solidFill>
          <a:latin typeface="+mn-lt"/>
          <a:ea typeface="+mn-ea"/>
          <a:cs typeface="+mn-cs"/>
        </a:defRPr>
      </a:lvl5pPr>
      <a:lvl6pPr marL="1869906" indent="-169991" algn="l" defTabSz="679965" rtl="0" eaLnBrk="1" latinLnBrk="0" hangingPunct="1">
        <a:lnSpc>
          <a:spcPct val="90000"/>
        </a:lnSpc>
        <a:spcBef>
          <a:spcPts val="371"/>
        </a:spcBef>
        <a:buFont typeface="Arial" panose="020B0604020202020204" pitchFamily="34" charset="0"/>
        <a:buChar char="•"/>
        <a:defRPr sz="1338" kern="1200">
          <a:solidFill>
            <a:schemeClr val="tx1"/>
          </a:solidFill>
          <a:latin typeface="+mn-lt"/>
          <a:ea typeface="+mn-ea"/>
          <a:cs typeface="+mn-cs"/>
        </a:defRPr>
      </a:lvl6pPr>
      <a:lvl7pPr marL="2209887" indent="-169991" algn="l" defTabSz="679965" rtl="0" eaLnBrk="1" latinLnBrk="0" hangingPunct="1">
        <a:lnSpc>
          <a:spcPct val="90000"/>
        </a:lnSpc>
        <a:spcBef>
          <a:spcPts val="371"/>
        </a:spcBef>
        <a:buFont typeface="Arial" panose="020B0604020202020204" pitchFamily="34" charset="0"/>
        <a:buChar char="•"/>
        <a:defRPr sz="1338" kern="1200">
          <a:solidFill>
            <a:schemeClr val="tx1"/>
          </a:solidFill>
          <a:latin typeface="+mn-lt"/>
          <a:ea typeface="+mn-ea"/>
          <a:cs typeface="+mn-cs"/>
        </a:defRPr>
      </a:lvl7pPr>
      <a:lvl8pPr marL="2549870" indent="-169991" algn="l" defTabSz="679965" rtl="0" eaLnBrk="1" latinLnBrk="0" hangingPunct="1">
        <a:lnSpc>
          <a:spcPct val="90000"/>
        </a:lnSpc>
        <a:spcBef>
          <a:spcPts val="371"/>
        </a:spcBef>
        <a:buFont typeface="Arial" panose="020B0604020202020204" pitchFamily="34" charset="0"/>
        <a:buChar char="•"/>
        <a:defRPr sz="1338" kern="1200">
          <a:solidFill>
            <a:schemeClr val="tx1"/>
          </a:solidFill>
          <a:latin typeface="+mn-lt"/>
          <a:ea typeface="+mn-ea"/>
          <a:cs typeface="+mn-cs"/>
        </a:defRPr>
      </a:lvl8pPr>
      <a:lvl9pPr marL="2889853" indent="-169991" algn="l" defTabSz="679965" rtl="0" eaLnBrk="1" latinLnBrk="0" hangingPunct="1">
        <a:lnSpc>
          <a:spcPct val="90000"/>
        </a:lnSpc>
        <a:spcBef>
          <a:spcPts val="371"/>
        </a:spcBef>
        <a:buFont typeface="Arial" panose="020B0604020202020204" pitchFamily="34" charset="0"/>
        <a:buChar char="•"/>
        <a:defRPr sz="1338" kern="1200">
          <a:solidFill>
            <a:schemeClr val="tx1"/>
          </a:solidFill>
          <a:latin typeface="+mn-lt"/>
          <a:ea typeface="+mn-ea"/>
          <a:cs typeface="+mn-cs"/>
        </a:defRPr>
      </a:lvl9pPr>
    </p:bodyStyle>
    <p:otherStyle>
      <a:defPPr>
        <a:defRPr lang="en-US"/>
      </a:defPPr>
      <a:lvl1pPr marL="0" algn="l" defTabSz="679965" rtl="0" eaLnBrk="1" latinLnBrk="0" hangingPunct="1">
        <a:defRPr sz="1338" kern="1200">
          <a:solidFill>
            <a:schemeClr val="tx1"/>
          </a:solidFill>
          <a:latin typeface="+mn-lt"/>
          <a:ea typeface="+mn-ea"/>
          <a:cs typeface="+mn-cs"/>
        </a:defRPr>
      </a:lvl1pPr>
      <a:lvl2pPr marL="339983" algn="l" defTabSz="679965" rtl="0" eaLnBrk="1" latinLnBrk="0" hangingPunct="1">
        <a:defRPr sz="1338" kern="1200">
          <a:solidFill>
            <a:schemeClr val="tx1"/>
          </a:solidFill>
          <a:latin typeface="+mn-lt"/>
          <a:ea typeface="+mn-ea"/>
          <a:cs typeface="+mn-cs"/>
        </a:defRPr>
      </a:lvl2pPr>
      <a:lvl3pPr marL="679965" algn="l" defTabSz="679965" rtl="0" eaLnBrk="1" latinLnBrk="0" hangingPunct="1">
        <a:defRPr sz="1338" kern="1200">
          <a:solidFill>
            <a:schemeClr val="tx1"/>
          </a:solidFill>
          <a:latin typeface="+mn-lt"/>
          <a:ea typeface="+mn-ea"/>
          <a:cs typeface="+mn-cs"/>
        </a:defRPr>
      </a:lvl3pPr>
      <a:lvl4pPr marL="1019948" algn="l" defTabSz="679965" rtl="0" eaLnBrk="1" latinLnBrk="0" hangingPunct="1">
        <a:defRPr sz="1338" kern="1200">
          <a:solidFill>
            <a:schemeClr val="tx1"/>
          </a:solidFill>
          <a:latin typeface="+mn-lt"/>
          <a:ea typeface="+mn-ea"/>
          <a:cs typeface="+mn-cs"/>
        </a:defRPr>
      </a:lvl4pPr>
      <a:lvl5pPr marL="1359931" algn="l" defTabSz="679965" rtl="0" eaLnBrk="1" latinLnBrk="0" hangingPunct="1">
        <a:defRPr sz="1338" kern="1200">
          <a:solidFill>
            <a:schemeClr val="tx1"/>
          </a:solidFill>
          <a:latin typeface="+mn-lt"/>
          <a:ea typeface="+mn-ea"/>
          <a:cs typeface="+mn-cs"/>
        </a:defRPr>
      </a:lvl5pPr>
      <a:lvl6pPr marL="1699914" algn="l" defTabSz="679965" rtl="0" eaLnBrk="1" latinLnBrk="0" hangingPunct="1">
        <a:defRPr sz="1338" kern="1200">
          <a:solidFill>
            <a:schemeClr val="tx1"/>
          </a:solidFill>
          <a:latin typeface="+mn-lt"/>
          <a:ea typeface="+mn-ea"/>
          <a:cs typeface="+mn-cs"/>
        </a:defRPr>
      </a:lvl6pPr>
      <a:lvl7pPr marL="2039897" algn="l" defTabSz="679965" rtl="0" eaLnBrk="1" latinLnBrk="0" hangingPunct="1">
        <a:defRPr sz="1338" kern="1200">
          <a:solidFill>
            <a:schemeClr val="tx1"/>
          </a:solidFill>
          <a:latin typeface="+mn-lt"/>
          <a:ea typeface="+mn-ea"/>
          <a:cs typeface="+mn-cs"/>
        </a:defRPr>
      </a:lvl7pPr>
      <a:lvl8pPr marL="2379879" algn="l" defTabSz="679965" rtl="0" eaLnBrk="1" latinLnBrk="0" hangingPunct="1">
        <a:defRPr sz="1338" kern="1200">
          <a:solidFill>
            <a:schemeClr val="tx1"/>
          </a:solidFill>
          <a:latin typeface="+mn-lt"/>
          <a:ea typeface="+mn-ea"/>
          <a:cs typeface="+mn-cs"/>
        </a:defRPr>
      </a:lvl8pPr>
      <a:lvl9pPr marL="2719862" algn="l" defTabSz="679965" rtl="0" eaLnBrk="1" latinLnBrk="0" hangingPunct="1">
        <a:defRPr sz="1338"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572">
          <p15:clr>
            <a:srgbClr val="F26B43"/>
          </p15:clr>
        </p15:guide>
        <p15:guide id="2" pos="576">
          <p15:clr>
            <a:srgbClr val="F26B43"/>
          </p15:clr>
        </p15:guide>
        <p15:guide id="3" pos="1403">
          <p15:clr>
            <a:srgbClr val="F26B43"/>
          </p15:clr>
        </p15:guide>
        <p15:guide id="4" pos="1785">
          <p15:clr>
            <a:srgbClr val="F26B43"/>
          </p15:clr>
        </p15:guide>
        <p15:guide id="5" pos="2625">
          <p15:clr>
            <a:srgbClr val="F26B43"/>
          </p15:clr>
        </p15:guide>
        <p15:guide id="6" pos="3003">
          <p15:clr>
            <a:srgbClr val="F26B43"/>
          </p15:clr>
        </p15:guide>
        <p15:guide id="7" pos="3834">
          <p15:clr>
            <a:srgbClr val="F26B43"/>
          </p15:clr>
        </p15:guide>
        <p15:guide id="8" pos="4221">
          <p15:clr>
            <a:srgbClr val="F26B43"/>
          </p15:clr>
        </p15:guide>
        <p15:guide id="9" pos="5052">
          <p15:clr>
            <a:srgbClr val="F26B43"/>
          </p15:clr>
        </p15:guide>
        <p15:guide id="10" pos="5439">
          <p15:clr>
            <a:srgbClr val="F26B43"/>
          </p15:clr>
        </p15:guide>
        <p15:guide id="11" pos="6270">
          <p15:clr>
            <a:srgbClr val="F26B43"/>
          </p15:clr>
        </p15:guide>
        <p15:guide id="12" pos="6657">
          <p15:clr>
            <a:srgbClr val="F26B43"/>
          </p15:clr>
        </p15:guide>
        <p15:guide id="13" pos="7479">
          <p15:clr>
            <a:srgbClr val="F26B43"/>
          </p15:clr>
        </p15:guide>
        <p15:guide id="14" pos="7866">
          <p15:clr>
            <a:srgbClr val="F26B43"/>
          </p15:clr>
        </p15:guide>
        <p15:guide id="15" pos="9084">
          <p15:clr>
            <a:srgbClr val="F26B43"/>
          </p15:clr>
        </p15:guide>
        <p15:guide id="16" pos="9915">
          <p15:clr>
            <a:srgbClr val="F26B43"/>
          </p15:clr>
        </p15:guide>
        <p15:guide id="17" pos="11133">
          <p15:clr>
            <a:srgbClr val="F26B43"/>
          </p15:clr>
        </p15:guide>
        <p15:guide id="18" pos="11520">
          <p15:clr>
            <a:srgbClr val="F26B43"/>
          </p15:clr>
        </p15:guide>
        <p15:guide id="19" pos="12728">
          <p15:clr>
            <a:srgbClr val="F26B43"/>
          </p15:clr>
        </p15:guide>
        <p15:guide id="20" pos="13565">
          <p15:clr>
            <a:srgbClr val="F26B43"/>
          </p15:clr>
        </p15:guide>
        <p15:guide id="21" pos="13947">
          <p15:clr>
            <a:srgbClr val="F26B43"/>
          </p15:clr>
        </p15:guide>
        <p15:guide id="22" pos="14778">
          <p15:clr>
            <a:srgbClr val="F26B43"/>
          </p15:clr>
        </p15:guide>
        <p15:guide id="23" pos="10302">
          <p15:clr>
            <a:srgbClr val="F26B43"/>
          </p15:clr>
        </p15:guide>
        <p15:guide id="24" pos="8697">
          <p15:clr>
            <a:srgbClr val="F26B43"/>
          </p15:clr>
        </p15:guide>
        <p15:guide id="25" pos="12351">
          <p15:clr>
            <a:srgbClr val="F26B43"/>
          </p15:clr>
        </p15:guide>
        <p15:guide id="26" orient="horz" pos="765">
          <p15:clr>
            <a:srgbClr val="F26B43"/>
          </p15:clr>
        </p15:guide>
        <p15:guide id="27" orient="horz" pos="960">
          <p15:clr>
            <a:srgbClr val="F26B43"/>
          </p15:clr>
        </p15:guide>
        <p15:guide id="28" orient="horz" pos="1625">
          <p15:clr>
            <a:srgbClr val="F26B43"/>
          </p15:clr>
        </p15:guide>
        <p15:guide id="29" orient="horz" pos="1920">
          <p15:clr>
            <a:srgbClr val="F26B43"/>
          </p15:clr>
        </p15:guide>
        <p15:guide id="30" orient="horz" pos="2105">
          <p15:clr>
            <a:srgbClr val="F26B43"/>
          </p15:clr>
        </p15:guide>
        <p15:guide id="31" orient="horz" pos="2308">
          <p15:clr>
            <a:srgbClr val="F26B43"/>
          </p15:clr>
        </p15:guide>
        <p15:guide id="32" orient="horz" pos="2776">
          <p15:clr>
            <a:srgbClr val="F26B43"/>
          </p15:clr>
        </p15:guide>
        <p15:guide id="33" orient="horz" pos="3258">
          <p15:clr>
            <a:srgbClr val="F26B43"/>
          </p15:clr>
        </p15:guide>
        <p15:guide id="34" orient="horz" pos="3447">
          <p15:clr>
            <a:srgbClr val="F26B43"/>
          </p15:clr>
        </p15:guide>
        <p15:guide id="35" orient="horz" pos="3645">
          <p15:clr>
            <a:srgbClr val="F26B43"/>
          </p15:clr>
        </p15:guide>
        <p15:guide id="36" orient="horz" pos="4597">
          <p15:clr>
            <a:srgbClr val="F26B43"/>
          </p15:clr>
        </p15:guide>
        <p15:guide id="37" orient="horz" pos="4797">
          <p15:clr>
            <a:srgbClr val="F26B43"/>
          </p15:clr>
        </p15:guide>
        <p15:guide id="38" orient="horz" pos="4985">
          <p15:clr>
            <a:srgbClr val="F26B43"/>
          </p15:clr>
        </p15:guide>
        <p15:guide id="39" orient="horz" pos="5949">
          <p15:clr>
            <a:srgbClr val="F26B43"/>
          </p15:clr>
        </p15:guide>
        <p15:guide id="40" orient="horz" pos="6138">
          <p15:clr>
            <a:srgbClr val="F26B43"/>
          </p15:clr>
        </p15:guide>
        <p15:guide id="41" orient="horz" pos="6327">
          <p15:clr>
            <a:srgbClr val="F26B43"/>
          </p15:clr>
        </p15:guide>
        <p15:guide id="42" orient="horz" pos="7385">
          <p15:clr>
            <a:srgbClr val="F26B43"/>
          </p15:clr>
        </p15:guide>
        <p15:guide id="43" orient="horz" pos="7582">
          <p15:clr>
            <a:srgbClr val="F26B43"/>
          </p15:clr>
        </p15:guide>
        <p15:guide id="44" orient="horz" pos="7865">
          <p15:clr>
            <a:srgbClr val="F26B43"/>
          </p15:clr>
        </p15:guide>
        <p15:guide id="45" orient="horz" pos="7195">
          <p15:clr>
            <a:srgbClr val="F26B43"/>
          </p15:clr>
        </p15:guide>
        <p15:guide id="46" orient="horz" pos="8055">
          <p15:clr>
            <a:srgbClr val="F26B43"/>
          </p15:clr>
        </p15:guide>
        <p15:guide id="47" orient="horz" pos="8345">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5872" y="380873"/>
            <a:ext cx="11262639" cy="226346"/>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64895" y="1259071"/>
            <a:ext cx="11263616" cy="4177548"/>
          </a:xfrm>
          <a:prstGeom prst="rect">
            <a:avLst/>
          </a:prstGeom>
        </p:spPr>
        <p:txBody>
          <a:bodyPr vert="horz" lIns="0" tIns="0" rIns="0" bIns="0" numCol="1" spcCol="91440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p:cNvSpPr>
            <a:spLocks noGrp="1"/>
          </p:cNvSpPr>
          <p:nvPr>
            <p:ph type="sldNum" sz="quarter" idx="4"/>
          </p:nvPr>
        </p:nvSpPr>
        <p:spPr>
          <a:xfrm>
            <a:off x="8984874" y="6173788"/>
            <a:ext cx="2743636" cy="365125"/>
          </a:xfrm>
          <a:prstGeom prst="rect">
            <a:avLst/>
          </a:prstGeom>
        </p:spPr>
        <p:txBody>
          <a:bodyPr vert="horz" lIns="0" tIns="0" rIns="0" bIns="0" rtlCol="0" anchor="ctr"/>
          <a:lstStyle>
            <a:lvl1pPr algn="r">
              <a:lnSpc>
                <a:spcPts val="1200"/>
              </a:lnSpc>
              <a:spcBef>
                <a:spcPts val="1200"/>
              </a:spcBef>
              <a:defRPr sz="900">
                <a:solidFill>
                  <a:schemeClr val="tx1"/>
                </a:solidFill>
              </a:defRPr>
            </a:lvl1pPr>
          </a:lstStyle>
          <a:p>
            <a:fld id="{3B84E91D-5E50-CA47-AE58-EB3F18DE5D50}" type="slidenum">
              <a:rPr lang="en-US" smtClean="0"/>
              <a:pPr/>
              <a:t>‹#›</a:t>
            </a:fld>
            <a:endParaRPr lang="en-US" dirty="0"/>
          </a:p>
        </p:txBody>
      </p:sp>
    </p:spTree>
    <p:extLst>
      <p:ext uri="{BB962C8B-B14F-4D97-AF65-F5344CB8AC3E}">
        <p14:creationId xmlns:p14="http://schemas.microsoft.com/office/powerpoint/2010/main" val="371115067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76" r:id="rId14"/>
  </p:sldLayoutIdLst>
  <p:hf sldNum="0" hdr="0" ftr="0" dt="0"/>
  <p:txStyles>
    <p:titleStyle>
      <a:lvl1pPr algn="l" defTabSz="679965" rtl="0" eaLnBrk="1" latinLnBrk="0" hangingPunct="1">
        <a:lnSpc>
          <a:spcPts val="2400"/>
        </a:lnSpc>
        <a:spcBef>
          <a:spcPct val="0"/>
        </a:spcBef>
        <a:buNone/>
        <a:defRPr sz="2400" b="1" kern="1200">
          <a:solidFill>
            <a:schemeClr val="tx1"/>
          </a:solidFill>
          <a:latin typeface="+mj-lt"/>
          <a:ea typeface="+mj-ea"/>
          <a:cs typeface="+mj-cs"/>
        </a:defRPr>
      </a:lvl1pPr>
    </p:titleStyle>
    <p:bodyStyle>
      <a:lvl1pPr marL="457109" indent="-457109" algn="l" defTabSz="679965" rtl="0" eaLnBrk="1" fontAlgn="t" latinLnBrk="0" hangingPunct="1">
        <a:lnSpc>
          <a:spcPts val="2699"/>
        </a:lnSpc>
        <a:spcBef>
          <a:spcPts val="1200"/>
        </a:spcBef>
        <a:buSzPct val="100000"/>
        <a:buFont typeface="AppleSymbols" charset="0"/>
        <a:buChar char="⦿"/>
        <a:tabLst/>
        <a:defRPr sz="2200" kern="1200">
          <a:solidFill>
            <a:schemeClr val="tx1"/>
          </a:solidFill>
          <a:latin typeface="+mn-lt"/>
          <a:ea typeface="+mn-ea"/>
          <a:cs typeface="+mn-cs"/>
        </a:defRPr>
      </a:lvl1pPr>
      <a:lvl2pPr marL="914217" indent="-457109" algn="l" defTabSz="679965" rtl="0" eaLnBrk="1" fontAlgn="t" latinLnBrk="0" hangingPunct="1">
        <a:lnSpc>
          <a:spcPts val="2699"/>
        </a:lnSpc>
        <a:spcBef>
          <a:spcPts val="1200"/>
        </a:spcBef>
        <a:buSzPct val="115000"/>
        <a:buFont typeface=".AppleSystemUIFont" charset="-120"/>
        <a:buChar char="•"/>
        <a:tabLst/>
        <a:defRPr sz="2000" kern="1200">
          <a:solidFill>
            <a:schemeClr val="tx1"/>
          </a:solidFill>
          <a:latin typeface="+mn-lt"/>
          <a:ea typeface="+mn-ea"/>
          <a:cs typeface="+mn-cs"/>
        </a:defRPr>
      </a:lvl2pPr>
      <a:lvl3pPr marL="1371326" indent="-457109" algn="l" defTabSz="679965" rtl="0" eaLnBrk="1" fontAlgn="t" latinLnBrk="0" hangingPunct="1">
        <a:lnSpc>
          <a:spcPts val="2699"/>
        </a:lnSpc>
        <a:spcBef>
          <a:spcPts val="1200"/>
        </a:spcBef>
        <a:buSzPct val="100000"/>
        <a:buFont typeface="Courier New" charset="0"/>
        <a:buChar char="o"/>
        <a:defRPr sz="2000" kern="1200">
          <a:solidFill>
            <a:schemeClr val="tx1"/>
          </a:solidFill>
          <a:latin typeface="+mn-lt"/>
          <a:ea typeface="+mn-ea"/>
          <a:cs typeface="+mn-cs"/>
        </a:defRPr>
      </a:lvl3pPr>
      <a:lvl4pPr marL="1828434" indent="-457109" algn="l" defTabSz="679965" rtl="0" eaLnBrk="1" fontAlgn="t" latinLnBrk="0" hangingPunct="1">
        <a:lnSpc>
          <a:spcPts val="2699"/>
        </a:lnSpc>
        <a:spcBef>
          <a:spcPts val="1200"/>
        </a:spcBef>
        <a:buSzPct val="100000"/>
        <a:buFont typeface="AppleSymbols" charset="0"/>
        <a:buChar char="⦿"/>
        <a:defRPr sz="2000" kern="1200">
          <a:solidFill>
            <a:schemeClr val="tx1"/>
          </a:solidFill>
          <a:latin typeface="+mn-lt"/>
          <a:ea typeface="+mn-ea"/>
          <a:cs typeface="+mn-cs"/>
        </a:defRPr>
      </a:lvl4pPr>
      <a:lvl5pPr marL="2285543" indent="-457109" algn="l" defTabSz="679965" rtl="0" eaLnBrk="1" fontAlgn="t" latinLnBrk="0" hangingPunct="1">
        <a:lnSpc>
          <a:spcPts val="2699"/>
        </a:lnSpc>
        <a:spcBef>
          <a:spcPts val="1200"/>
        </a:spcBef>
        <a:buSzPct val="115000"/>
        <a:buFont typeface="Arial" charset="0"/>
        <a:buChar char="•"/>
        <a:defRPr sz="2000" kern="1200">
          <a:solidFill>
            <a:schemeClr val="tx1"/>
          </a:solidFill>
          <a:latin typeface="+mn-lt"/>
          <a:ea typeface="+mn-ea"/>
          <a:cs typeface="+mn-cs"/>
        </a:defRPr>
      </a:lvl5pPr>
      <a:lvl6pPr marL="1869906" indent="-169991" algn="l" defTabSz="679965" rtl="0" eaLnBrk="1" latinLnBrk="0" hangingPunct="1">
        <a:lnSpc>
          <a:spcPct val="90000"/>
        </a:lnSpc>
        <a:spcBef>
          <a:spcPts val="371"/>
        </a:spcBef>
        <a:buFont typeface="Arial" panose="020B0604020202020204" pitchFamily="34" charset="0"/>
        <a:buChar char="•"/>
        <a:defRPr sz="1338" kern="1200">
          <a:solidFill>
            <a:schemeClr val="tx1"/>
          </a:solidFill>
          <a:latin typeface="+mn-lt"/>
          <a:ea typeface="+mn-ea"/>
          <a:cs typeface="+mn-cs"/>
        </a:defRPr>
      </a:lvl6pPr>
      <a:lvl7pPr marL="2209887" indent="-169991" algn="l" defTabSz="679965" rtl="0" eaLnBrk="1" latinLnBrk="0" hangingPunct="1">
        <a:lnSpc>
          <a:spcPct val="90000"/>
        </a:lnSpc>
        <a:spcBef>
          <a:spcPts val="371"/>
        </a:spcBef>
        <a:buFont typeface="Arial" panose="020B0604020202020204" pitchFamily="34" charset="0"/>
        <a:buChar char="•"/>
        <a:defRPr sz="1338" kern="1200">
          <a:solidFill>
            <a:schemeClr val="tx1"/>
          </a:solidFill>
          <a:latin typeface="+mn-lt"/>
          <a:ea typeface="+mn-ea"/>
          <a:cs typeface="+mn-cs"/>
        </a:defRPr>
      </a:lvl7pPr>
      <a:lvl8pPr marL="2549870" indent="-169991" algn="l" defTabSz="679965" rtl="0" eaLnBrk="1" latinLnBrk="0" hangingPunct="1">
        <a:lnSpc>
          <a:spcPct val="90000"/>
        </a:lnSpc>
        <a:spcBef>
          <a:spcPts val="371"/>
        </a:spcBef>
        <a:buFont typeface="Arial" panose="020B0604020202020204" pitchFamily="34" charset="0"/>
        <a:buChar char="•"/>
        <a:defRPr sz="1338" kern="1200">
          <a:solidFill>
            <a:schemeClr val="tx1"/>
          </a:solidFill>
          <a:latin typeface="+mn-lt"/>
          <a:ea typeface="+mn-ea"/>
          <a:cs typeface="+mn-cs"/>
        </a:defRPr>
      </a:lvl8pPr>
      <a:lvl9pPr marL="2889853" indent="-169991" algn="l" defTabSz="679965" rtl="0" eaLnBrk="1" latinLnBrk="0" hangingPunct="1">
        <a:lnSpc>
          <a:spcPct val="90000"/>
        </a:lnSpc>
        <a:spcBef>
          <a:spcPts val="371"/>
        </a:spcBef>
        <a:buFont typeface="Arial" panose="020B0604020202020204" pitchFamily="34" charset="0"/>
        <a:buChar char="•"/>
        <a:defRPr sz="1338" kern="1200">
          <a:solidFill>
            <a:schemeClr val="tx1"/>
          </a:solidFill>
          <a:latin typeface="+mn-lt"/>
          <a:ea typeface="+mn-ea"/>
          <a:cs typeface="+mn-cs"/>
        </a:defRPr>
      </a:lvl9pPr>
    </p:bodyStyle>
    <p:otherStyle>
      <a:defPPr>
        <a:defRPr lang="en-US"/>
      </a:defPPr>
      <a:lvl1pPr marL="0" algn="l" defTabSz="679965" rtl="0" eaLnBrk="1" latinLnBrk="0" hangingPunct="1">
        <a:defRPr sz="1338" kern="1200">
          <a:solidFill>
            <a:schemeClr val="tx1"/>
          </a:solidFill>
          <a:latin typeface="+mn-lt"/>
          <a:ea typeface="+mn-ea"/>
          <a:cs typeface="+mn-cs"/>
        </a:defRPr>
      </a:lvl1pPr>
      <a:lvl2pPr marL="339983" algn="l" defTabSz="679965" rtl="0" eaLnBrk="1" latinLnBrk="0" hangingPunct="1">
        <a:defRPr sz="1338" kern="1200">
          <a:solidFill>
            <a:schemeClr val="tx1"/>
          </a:solidFill>
          <a:latin typeface="+mn-lt"/>
          <a:ea typeface="+mn-ea"/>
          <a:cs typeface="+mn-cs"/>
        </a:defRPr>
      </a:lvl2pPr>
      <a:lvl3pPr marL="679965" algn="l" defTabSz="679965" rtl="0" eaLnBrk="1" latinLnBrk="0" hangingPunct="1">
        <a:defRPr sz="1338" kern="1200">
          <a:solidFill>
            <a:schemeClr val="tx1"/>
          </a:solidFill>
          <a:latin typeface="+mn-lt"/>
          <a:ea typeface="+mn-ea"/>
          <a:cs typeface="+mn-cs"/>
        </a:defRPr>
      </a:lvl3pPr>
      <a:lvl4pPr marL="1019948" algn="l" defTabSz="679965" rtl="0" eaLnBrk="1" latinLnBrk="0" hangingPunct="1">
        <a:defRPr sz="1338" kern="1200">
          <a:solidFill>
            <a:schemeClr val="tx1"/>
          </a:solidFill>
          <a:latin typeface="+mn-lt"/>
          <a:ea typeface="+mn-ea"/>
          <a:cs typeface="+mn-cs"/>
        </a:defRPr>
      </a:lvl4pPr>
      <a:lvl5pPr marL="1359931" algn="l" defTabSz="679965" rtl="0" eaLnBrk="1" latinLnBrk="0" hangingPunct="1">
        <a:defRPr sz="1338" kern="1200">
          <a:solidFill>
            <a:schemeClr val="tx1"/>
          </a:solidFill>
          <a:latin typeface="+mn-lt"/>
          <a:ea typeface="+mn-ea"/>
          <a:cs typeface="+mn-cs"/>
        </a:defRPr>
      </a:lvl5pPr>
      <a:lvl6pPr marL="1699914" algn="l" defTabSz="679965" rtl="0" eaLnBrk="1" latinLnBrk="0" hangingPunct="1">
        <a:defRPr sz="1338" kern="1200">
          <a:solidFill>
            <a:schemeClr val="tx1"/>
          </a:solidFill>
          <a:latin typeface="+mn-lt"/>
          <a:ea typeface="+mn-ea"/>
          <a:cs typeface="+mn-cs"/>
        </a:defRPr>
      </a:lvl6pPr>
      <a:lvl7pPr marL="2039897" algn="l" defTabSz="679965" rtl="0" eaLnBrk="1" latinLnBrk="0" hangingPunct="1">
        <a:defRPr sz="1338" kern="1200">
          <a:solidFill>
            <a:schemeClr val="tx1"/>
          </a:solidFill>
          <a:latin typeface="+mn-lt"/>
          <a:ea typeface="+mn-ea"/>
          <a:cs typeface="+mn-cs"/>
        </a:defRPr>
      </a:lvl7pPr>
      <a:lvl8pPr marL="2379879" algn="l" defTabSz="679965" rtl="0" eaLnBrk="1" latinLnBrk="0" hangingPunct="1">
        <a:defRPr sz="1338" kern="1200">
          <a:solidFill>
            <a:schemeClr val="tx1"/>
          </a:solidFill>
          <a:latin typeface="+mn-lt"/>
          <a:ea typeface="+mn-ea"/>
          <a:cs typeface="+mn-cs"/>
        </a:defRPr>
      </a:lvl8pPr>
      <a:lvl9pPr marL="2719862" algn="l" defTabSz="679965" rtl="0" eaLnBrk="1" latinLnBrk="0" hangingPunct="1">
        <a:defRPr sz="1338" kern="1200">
          <a:solidFill>
            <a:schemeClr val="tx1"/>
          </a:solidFill>
          <a:latin typeface="+mn-lt"/>
          <a:ea typeface="+mn-ea"/>
          <a:cs typeface="+mn-cs"/>
        </a:defRPr>
      </a:lvl9pPr>
    </p:otherStyle>
  </p:txStyles>
  <p:extLst mod="1">
    <p:ext uri="{27BBF7A9-308A-43DC-89C8-2F10F3537804}">
      <p15:sldGuideLst xmlns:p15="http://schemas.microsoft.com/office/powerpoint/2012/main">
        <p15:guide id="48" orient="horz" pos="572">
          <p15:clr>
            <a:srgbClr val="F26B43"/>
          </p15:clr>
        </p15:guide>
        <p15:guide id="49" pos="576">
          <p15:clr>
            <a:srgbClr val="F26B43"/>
          </p15:clr>
        </p15:guide>
        <p15:guide id="50" pos="1403">
          <p15:clr>
            <a:srgbClr val="F26B43"/>
          </p15:clr>
        </p15:guide>
        <p15:guide id="51" pos="1785">
          <p15:clr>
            <a:srgbClr val="F26B43"/>
          </p15:clr>
        </p15:guide>
        <p15:guide id="52" pos="2625">
          <p15:clr>
            <a:srgbClr val="F26B43"/>
          </p15:clr>
        </p15:guide>
        <p15:guide id="53" pos="3003">
          <p15:clr>
            <a:srgbClr val="F26B43"/>
          </p15:clr>
        </p15:guide>
        <p15:guide id="54" pos="3834">
          <p15:clr>
            <a:srgbClr val="F26B43"/>
          </p15:clr>
        </p15:guide>
        <p15:guide id="55" pos="4221">
          <p15:clr>
            <a:srgbClr val="F26B43"/>
          </p15:clr>
        </p15:guide>
        <p15:guide id="56" pos="5052">
          <p15:clr>
            <a:srgbClr val="F26B43"/>
          </p15:clr>
        </p15:guide>
        <p15:guide id="57" pos="5439">
          <p15:clr>
            <a:srgbClr val="F26B43"/>
          </p15:clr>
        </p15:guide>
        <p15:guide id="58" pos="6270">
          <p15:clr>
            <a:srgbClr val="F26B43"/>
          </p15:clr>
        </p15:guide>
        <p15:guide id="59" pos="6657">
          <p15:clr>
            <a:srgbClr val="F26B43"/>
          </p15:clr>
        </p15:guide>
        <p15:guide id="60" pos="7479">
          <p15:clr>
            <a:srgbClr val="F26B43"/>
          </p15:clr>
        </p15:guide>
        <p15:guide id="61" pos="7866">
          <p15:clr>
            <a:srgbClr val="F26B43"/>
          </p15:clr>
        </p15:guide>
        <p15:guide id="62" pos="9084">
          <p15:clr>
            <a:srgbClr val="F26B43"/>
          </p15:clr>
        </p15:guide>
        <p15:guide id="63" pos="9915">
          <p15:clr>
            <a:srgbClr val="F26B43"/>
          </p15:clr>
        </p15:guide>
        <p15:guide id="64" pos="11133">
          <p15:clr>
            <a:srgbClr val="F26B43"/>
          </p15:clr>
        </p15:guide>
        <p15:guide id="65" pos="11520">
          <p15:clr>
            <a:srgbClr val="F26B43"/>
          </p15:clr>
        </p15:guide>
        <p15:guide id="66" pos="12728">
          <p15:clr>
            <a:srgbClr val="F26B43"/>
          </p15:clr>
        </p15:guide>
        <p15:guide id="67" pos="13565">
          <p15:clr>
            <a:srgbClr val="F26B43"/>
          </p15:clr>
        </p15:guide>
        <p15:guide id="68" pos="13947">
          <p15:clr>
            <a:srgbClr val="F26B43"/>
          </p15:clr>
        </p15:guide>
        <p15:guide id="69" pos="14778">
          <p15:clr>
            <a:srgbClr val="F26B43"/>
          </p15:clr>
        </p15:guide>
        <p15:guide id="70" pos="10302">
          <p15:clr>
            <a:srgbClr val="F26B43"/>
          </p15:clr>
        </p15:guide>
        <p15:guide id="71" pos="8697">
          <p15:clr>
            <a:srgbClr val="F26B43"/>
          </p15:clr>
        </p15:guide>
        <p15:guide id="72" pos="12351">
          <p15:clr>
            <a:srgbClr val="F26B43"/>
          </p15:clr>
        </p15:guide>
        <p15:guide id="73" orient="horz" pos="765">
          <p15:clr>
            <a:srgbClr val="F26B43"/>
          </p15:clr>
        </p15:guide>
        <p15:guide id="74" orient="horz" pos="960">
          <p15:clr>
            <a:srgbClr val="F26B43"/>
          </p15:clr>
        </p15:guide>
        <p15:guide id="75" orient="horz" pos="1625">
          <p15:clr>
            <a:srgbClr val="F26B43"/>
          </p15:clr>
        </p15:guide>
        <p15:guide id="76" orient="horz" pos="1920">
          <p15:clr>
            <a:srgbClr val="F26B43"/>
          </p15:clr>
        </p15:guide>
        <p15:guide id="77" orient="horz" pos="2105">
          <p15:clr>
            <a:srgbClr val="F26B43"/>
          </p15:clr>
        </p15:guide>
        <p15:guide id="78" orient="horz" pos="2308">
          <p15:clr>
            <a:srgbClr val="F26B43"/>
          </p15:clr>
        </p15:guide>
        <p15:guide id="79" orient="horz" pos="2776">
          <p15:clr>
            <a:srgbClr val="F26B43"/>
          </p15:clr>
        </p15:guide>
        <p15:guide id="80" orient="horz" pos="3258">
          <p15:clr>
            <a:srgbClr val="F26B43"/>
          </p15:clr>
        </p15:guide>
        <p15:guide id="81" orient="horz" pos="3447">
          <p15:clr>
            <a:srgbClr val="F26B43"/>
          </p15:clr>
        </p15:guide>
        <p15:guide id="82" orient="horz" pos="3645">
          <p15:clr>
            <a:srgbClr val="F26B43"/>
          </p15:clr>
        </p15:guide>
        <p15:guide id="83" orient="horz" pos="4597">
          <p15:clr>
            <a:srgbClr val="F26B43"/>
          </p15:clr>
        </p15:guide>
        <p15:guide id="84" orient="horz" pos="4797">
          <p15:clr>
            <a:srgbClr val="F26B43"/>
          </p15:clr>
        </p15:guide>
        <p15:guide id="85" orient="horz" pos="4985">
          <p15:clr>
            <a:srgbClr val="F26B43"/>
          </p15:clr>
        </p15:guide>
        <p15:guide id="86" orient="horz" pos="5949">
          <p15:clr>
            <a:srgbClr val="F26B43"/>
          </p15:clr>
        </p15:guide>
        <p15:guide id="87" orient="horz" pos="6138">
          <p15:clr>
            <a:srgbClr val="F26B43"/>
          </p15:clr>
        </p15:guide>
        <p15:guide id="88" orient="horz" pos="6327">
          <p15:clr>
            <a:srgbClr val="F26B43"/>
          </p15:clr>
        </p15:guide>
        <p15:guide id="89" orient="horz" pos="7385">
          <p15:clr>
            <a:srgbClr val="F26B43"/>
          </p15:clr>
        </p15:guide>
        <p15:guide id="90" orient="horz" pos="7582">
          <p15:clr>
            <a:srgbClr val="F26B43"/>
          </p15:clr>
        </p15:guide>
        <p15:guide id="91" orient="horz" pos="7865">
          <p15:clr>
            <a:srgbClr val="F26B43"/>
          </p15:clr>
        </p15:guide>
        <p15:guide id="92" orient="horz" pos="7195">
          <p15:clr>
            <a:srgbClr val="F26B43"/>
          </p15:clr>
        </p15:guide>
        <p15:guide id="93" orient="horz" pos="8055">
          <p15:clr>
            <a:srgbClr val="F26B43"/>
          </p15:clr>
        </p15:guide>
        <p15:guide id="94" orient="horz" pos="8345">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5872" y="380873"/>
            <a:ext cx="11262639" cy="226346"/>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p:cNvSpPr>
            <a:spLocks noGrp="1"/>
          </p:cNvSpPr>
          <p:nvPr>
            <p:ph type="body" idx="1"/>
          </p:nvPr>
        </p:nvSpPr>
        <p:spPr>
          <a:xfrm>
            <a:off x="464895" y="1216209"/>
            <a:ext cx="11263616" cy="4177548"/>
          </a:xfrm>
          <a:prstGeom prst="rect">
            <a:avLst/>
          </a:prstGeom>
        </p:spPr>
        <p:txBody>
          <a:bodyPr vert="horz" lIns="0" tIns="0" rIns="0" bIns="0" numCol="1" spcCol="91440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p:cNvSpPr>
            <a:spLocks noGrp="1"/>
          </p:cNvSpPr>
          <p:nvPr>
            <p:ph type="sldNum" sz="quarter" idx="4"/>
          </p:nvPr>
        </p:nvSpPr>
        <p:spPr>
          <a:xfrm>
            <a:off x="8984874" y="6173788"/>
            <a:ext cx="2743636" cy="365125"/>
          </a:xfrm>
          <a:prstGeom prst="rect">
            <a:avLst/>
          </a:prstGeom>
        </p:spPr>
        <p:txBody>
          <a:bodyPr vert="horz" lIns="0" tIns="0" rIns="0" bIns="0" rtlCol="0" anchor="ctr"/>
          <a:lstStyle>
            <a:lvl1pPr algn="r">
              <a:lnSpc>
                <a:spcPts val="1200"/>
              </a:lnSpc>
              <a:spcBef>
                <a:spcPts val="1200"/>
              </a:spcBef>
              <a:defRPr sz="900">
                <a:solidFill>
                  <a:schemeClr val="tx1"/>
                </a:solidFill>
                <a:latin typeface="+mn-lt"/>
              </a:defRPr>
            </a:lvl1pPr>
          </a:lstStyle>
          <a:p>
            <a:pPr>
              <a:buSzPct val="25000"/>
            </a:pPr>
            <a:fld id="{00000000-1234-1234-1234-123412341234}" type="slidenum">
              <a:rPr lang="en-US" sz="1200" smtClean="0">
                <a:solidFill>
                  <a:srgbClr val="888888"/>
                </a:solidFill>
                <a:ea typeface="Calibri"/>
                <a:cs typeface="Calibri"/>
                <a:sym typeface="Calibri"/>
              </a:rPr>
              <a:pPr>
                <a:buSzPct val="25000"/>
              </a:pPr>
              <a:t>‹#›</a:t>
            </a:fld>
            <a:endParaRPr lang="en-US" sz="1200" dirty="0">
              <a:solidFill>
                <a:srgbClr val="888888"/>
              </a:solidFill>
              <a:ea typeface="Calibri"/>
              <a:cs typeface="Calibri"/>
              <a:sym typeface="Calibri"/>
            </a:endParaRPr>
          </a:p>
        </p:txBody>
      </p:sp>
    </p:spTree>
    <p:extLst>
      <p:ext uri="{BB962C8B-B14F-4D97-AF65-F5344CB8AC3E}">
        <p14:creationId xmlns:p14="http://schemas.microsoft.com/office/powerpoint/2010/main" val="2349004741"/>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78" r:id="rId13"/>
  </p:sldLayoutIdLst>
  <p:hf sldNum="0" hdr="0" ftr="0" dt="0"/>
  <p:txStyles>
    <p:titleStyle>
      <a:lvl1pPr algn="l" defTabSz="679965" rtl="0" eaLnBrk="1" latinLnBrk="0" hangingPunct="1">
        <a:lnSpc>
          <a:spcPts val="2400"/>
        </a:lnSpc>
        <a:spcBef>
          <a:spcPct val="0"/>
        </a:spcBef>
        <a:buNone/>
        <a:defRPr sz="2400" b="1" kern="1200">
          <a:solidFill>
            <a:schemeClr val="tx1"/>
          </a:solidFill>
          <a:latin typeface="+mj-lt"/>
          <a:ea typeface="+mj-ea"/>
          <a:cs typeface="+mj-cs"/>
        </a:defRPr>
      </a:lvl1pPr>
    </p:titleStyle>
    <p:bodyStyle>
      <a:lvl1pPr marL="457109" indent="-457109" algn="l" defTabSz="679965" rtl="0" eaLnBrk="1" fontAlgn="ctr" latinLnBrk="0" hangingPunct="1">
        <a:lnSpc>
          <a:spcPct val="114000"/>
        </a:lnSpc>
        <a:spcBef>
          <a:spcPts val="0"/>
        </a:spcBef>
        <a:buSzPct val="60000"/>
        <a:buFont typeface="AppleSymbols" charset="0"/>
        <a:buChar char="⦿"/>
        <a:tabLst/>
        <a:defRPr sz="2200" kern="1200">
          <a:solidFill>
            <a:schemeClr val="tx1"/>
          </a:solidFill>
          <a:latin typeface="+mn-lt"/>
          <a:ea typeface="+mn-ea"/>
          <a:cs typeface="+mn-cs"/>
        </a:defRPr>
      </a:lvl1pPr>
      <a:lvl2pPr marL="905075" indent="-457109" algn="l" defTabSz="679965" rtl="0" eaLnBrk="1" fontAlgn="ctr" latinLnBrk="0" hangingPunct="1">
        <a:lnSpc>
          <a:spcPct val="114000"/>
        </a:lnSpc>
        <a:spcBef>
          <a:spcPts val="0"/>
        </a:spcBef>
        <a:buSzPct val="115000"/>
        <a:buFont typeface=".AppleSystemUIFont" charset="-120"/>
        <a:buChar char="•"/>
        <a:tabLst/>
        <a:defRPr sz="2000" kern="1200">
          <a:solidFill>
            <a:schemeClr val="tx1"/>
          </a:solidFill>
          <a:latin typeface="+mn-lt"/>
          <a:ea typeface="+mn-ea"/>
          <a:cs typeface="+mn-cs"/>
        </a:defRPr>
      </a:lvl2pPr>
      <a:lvl3pPr marL="1371326" indent="-457109" algn="l" defTabSz="679965" rtl="0" eaLnBrk="1" fontAlgn="ctr" latinLnBrk="0" hangingPunct="1">
        <a:lnSpc>
          <a:spcPct val="114000"/>
        </a:lnSpc>
        <a:spcBef>
          <a:spcPts val="0"/>
        </a:spcBef>
        <a:buSzPct val="100000"/>
        <a:buFont typeface="Courier New" charset="0"/>
        <a:buChar char="o"/>
        <a:defRPr sz="2000" kern="1200">
          <a:solidFill>
            <a:schemeClr val="tx1"/>
          </a:solidFill>
          <a:latin typeface="+mn-lt"/>
          <a:ea typeface="+mn-ea"/>
          <a:cs typeface="+mn-cs"/>
        </a:defRPr>
      </a:lvl3pPr>
      <a:lvl4pPr marL="1828434" indent="-457109" algn="l" defTabSz="679965" rtl="0" eaLnBrk="1" fontAlgn="ctr" latinLnBrk="0" hangingPunct="1">
        <a:lnSpc>
          <a:spcPct val="114000"/>
        </a:lnSpc>
        <a:spcBef>
          <a:spcPts val="0"/>
        </a:spcBef>
        <a:buSzPct val="60000"/>
        <a:buFont typeface="AppleSymbols" charset="0"/>
        <a:buChar char="⦿"/>
        <a:defRPr sz="2000" kern="1200">
          <a:solidFill>
            <a:schemeClr val="tx1"/>
          </a:solidFill>
          <a:latin typeface="+mn-lt"/>
          <a:ea typeface="+mn-ea"/>
          <a:cs typeface="+mn-cs"/>
        </a:defRPr>
      </a:lvl4pPr>
      <a:lvl5pPr marL="2285543" indent="-457109" algn="l" defTabSz="679965" rtl="0" eaLnBrk="1" fontAlgn="ctr" latinLnBrk="0" hangingPunct="1">
        <a:lnSpc>
          <a:spcPct val="114000"/>
        </a:lnSpc>
        <a:spcBef>
          <a:spcPts val="0"/>
        </a:spcBef>
        <a:buSzPct val="115000"/>
        <a:buFont typeface="Arial" charset="0"/>
        <a:buChar char="•"/>
        <a:defRPr sz="2000" kern="1200">
          <a:solidFill>
            <a:schemeClr val="tx1"/>
          </a:solidFill>
          <a:latin typeface="+mn-lt"/>
          <a:ea typeface="+mn-ea"/>
          <a:cs typeface="+mn-cs"/>
        </a:defRPr>
      </a:lvl5pPr>
      <a:lvl6pPr marL="1869906" indent="-169991" algn="l" defTabSz="679965" rtl="0" eaLnBrk="1" latinLnBrk="0" hangingPunct="1">
        <a:lnSpc>
          <a:spcPct val="90000"/>
        </a:lnSpc>
        <a:spcBef>
          <a:spcPts val="371"/>
        </a:spcBef>
        <a:buFont typeface="Arial" panose="020B0604020202020204" pitchFamily="34" charset="0"/>
        <a:buChar char="•"/>
        <a:defRPr sz="1338" kern="1200">
          <a:solidFill>
            <a:schemeClr val="tx1"/>
          </a:solidFill>
          <a:latin typeface="+mn-lt"/>
          <a:ea typeface="+mn-ea"/>
          <a:cs typeface="+mn-cs"/>
        </a:defRPr>
      </a:lvl6pPr>
      <a:lvl7pPr marL="2209887" indent="-169991" algn="l" defTabSz="679965" rtl="0" eaLnBrk="1" latinLnBrk="0" hangingPunct="1">
        <a:lnSpc>
          <a:spcPct val="90000"/>
        </a:lnSpc>
        <a:spcBef>
          <a:spcPts val="371"/>
        </a:spcBef>
        <a:buFont typeface="Arial" panose="020B0604020202020204" pitchFamily="34" charset="0"/>
        <a:buChar char="•"/>
        <a:defRPr sz="1338" kern="1200">
          <a:solidFill>
            <a:schemeClr val="tx1"/>
          </a:solidFill>
          <a:latin typeface="+mn-lt"/>
          <a:ea typeface="+mn-ea"/>
          <a:cs typeface="+mn-cs"/>
        </a:defRPr>
      </a:lvl7pPr>
      <a:lvl8pPr marL="2549870" indent="-169991" algn="l" defTabSz="679965" rtl="0" eaLnBrk="1" latinLnBrk="0" hangingPunct="1">
        <a:lnSpc>
          <a:spcPct val="90000"/>
        </a:lnSpc>
        <a:spcBef>
          <a:spcPts val="371"/>
        </a:spcBef>
        <a:buFont typeface="Arial" panose="020B0604020202020204" pitchFamily="34" charset="0"/>
        <a:buChar char="•"/>
        <a:defRPr sz="1338" kern="1200">
          <a:solidFill>
            <a:schemeClr val="tx1"/>
          </a:solidFill>
          <a:latin typeface="+mn-lt"/>
          <a:ea typeface="+mn-ea"/>
          <a:cs typeface="+mn-cs"/>
        </a:defRPr>
      </a:lvl8pPr>
      <a:lvl9pPr marL="2889853" indent="-169991" algn="l" defTabSz="679965" rtl="0" eaLnBrk="1" latinLnBrk="0" hangingPunct="1">
        <a:lnSpc>
          <a:spcPct val="90000"/>
        </a:lnSpc>
        <a:spcBef>
          <a:spcPts val="371"/>
        </a:spcBef>
        <a:buFont typeface="Arial" panose="020B0604020202020204" pitchFamily="34" charset="0"/>
        <a:buChar char="•"/>
        <a:defRPr sz="1338" kern="1200">
          <a:solidFill>
            <a:schemeClr val="tx1"/>
          </a:solidFill>
          <a:latin typeface="+mn-lt"/>
          <a:ea typeface="+mn-ea"/>
          <a:cs typeface="+mn-cs"/>
        </a:defRPr>
      </a:lvl9pPr>
    </p:bodyStyle>
    <p:otherStyle>
      <a:defPPr>
        <a:defRPr lang="en-US"/>
      </a:defPPr>
      <a:lvl1pPr marL="0" algn="l" defTabSz="679965" rtl="0" eaLnBrk="1" latinLnBrk="0" hangingPunct="1">
        <a:defRPr sz="1338" kern="1200">
          <a:solidFill>
            <a:schemeClr val="tx1"/>
          </a:solidFill>
          <a:latin typeface="+mn-lt"/>
          <a:ea typeface="+mn-ea"/>
          <a:cs typeface="+mn-cs"/>
        </a:defRPr>
      </a:lvl1pPr>
      <a:lvl2pPr marL="339983" algn="l" defTabSz="679965" rtl="0" eaLnBrk="1" latinLnBrk="0" hangingPunct="1">
        <a:defRPr sz="1338" kern="1200">
          <a:solidFill>
            <a:schemeClr val="tx1"/>
          </a:solidFill>
          <a:latin typeface="+mn-lt"/>
          <a:ea typeface="+mn-ea"/>
          <a:cs typeface="+mn-cs"/>
        </a:defRPr>
      </a:lvl2pPr>
      <a:lvl3pPr marL="679965" algn="l" defTabSz="679965" rtl="0" eaLnBrk="1" latinLnBrk="0" hangingPunct="1">
        <a:defRPr sz="1338" kern="1200">
          <a:solidFill>
            <a:schemeClr val="tx1"/>
          </a:solidFill>
          <a:latin typeface="+mn-lt"/>
          <a:ea typeface="+mn-ea"/>
          <a:cs typeface="+mn-cs"/>
        </a:defRPr>
      </a:lvl3pPr>
      <a:lvl4pPr marL="1019948" algn="l" defTabSz="679965" rtl="0" eaLnBrk="1" latinLnBrk="0" hangingPunct="1">
        <a:defRPr sz="1338" kern="1200">
          <a:solidFill>
            <a:schemeClr val="tx1"/>
          </a:solidFill>
          <a:latin typeface="+mn-lt"/>
          <a:ea typeface="+mn-ea"/>
          <a:cs typeface="+mn-cs"/>
        </a:defRPr>
      </a:lvl4pPr>
      <a:lvl5pPr marL="1359931" algn="l" defTabSz="679965" rtl="0" eaLnBrk="1" latinLnBrk="0" hangingPunct="1">
        <a:defRPr sz="1338" kern="1200">
          <a:solidFill>
            <a:schemeClr val="tx1"/>
          </a:solidFill>
          <a:latin typeface="+mn-lt"/>
          <a:ea typeface="+mn-ea"/>
          <a:cs typeface="+mn-cs"/>
        </a:defRPr>
      </a:lvl5pPr>
      <a:lvl6pPr marL="1699914" algn="l" defTabSz="679965" rtl="0" eaLnBrk="1" latinLnBrk="0" hangingPunct="1">
        <a:defRPr sz="1338" kern="1200">
          <a:solidFill>
            <a:schemeClr val="tx1"/>
          </a:solidFill>
          <a:latin typeface="+mn-lt"/>
          <a:ea typeface="+mn-ea"/>
          <a:cs typeface="+mn-cs"/>
        </a:defRPr>
      </a:lvl6pPr>
      <a:lvl7pPr marL="2039897" algn="l" defTabSz="679965" rtl="0" eaLnBrk="1" latinLnBrk="0" hangingPunct="1">
        <a:defRPr sz="1338" kern="1200">
          <a:solidFill>
            <a:schemeClr val="tx1"/>
          </a:solidFill>
          <a:latin typeface="+mn-lt"/>
          <a:ea typeface="+mn-ea"/>
          <a:cs typeface="+mn-cs"/>
        </a:defRPr>
      </a:lvl7pPr>
      <a:lvl8pPr marL="2379879" algn="l" defTabSz="679965" rtl="0" eaLnBrk="1" latinLnBrk="0" hangingPunct="1">
        <a:defRPr sz="1338" kern="1200">
          <a:solidFill>
            <a:schemeClr val="tx1"/>
          </a:solidFill>
          <a:latin typeface="+mn-lt"/>
          <a:ea typeface="+mn-ea"/>
          <a:cs typeface="+mn-cs"/>
        </a:defRPr>
      </a:lvl8pPr>
      <a:lvl9pPr marL="2719862" algn="l" defTabSz="679965" rtl="0" eaLnBrk="1" latinLnBrk="0" hangingPunct="1">
        <a:defRPr sz="1338"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572">
          <p15:clr>
            <a:srgbClr val="F26B43"/>
          </p15:clr>
        </p15:guide>
        <p15:guide id="2" pos="576">
          <p15:clr>
            <a:srgbClr val="F26B43"/>
          </p15:clr>
        </p15:guide>
        <p15:guide id="3" pos="1403">
          <p15:clr>
            <a:srgbClr val="F26B43"/>
          </p15:clr>
        </p15:guide>
        <p15:guide id="4" pos="1785">
          <p15:clr>
            <a:srgbClr val="F26B43"/>
          </p15:clr>
        </p15:guide>
        <p15:guide id="5" pos="2625">
          <p15:clr>
            <a:srgbClr val="F26B43"/>
          </p15:clr>
        </p15:guide>
        <p15:guide id="6" pos="3003">
          <p15:clr>
            <a:srgbClr val="F26B43"/>
          </p15:clr>
        </p15:guide>
        <p15:guide id="7" pos="3834">
          <p15:clr>
            <a:srgbClr val="F26B43"/>
          </p15:clr>
        </p15:guide>
        <p15:guide id="8" pos="4221">
          <p15:clr>
            <a:srgbClr val="F26B43"/>
          </p15:clr>
        </p15:guide>
        <p15:guide id="9" pos="5052">
          <p15:clr>
            <a:srgbClr val="F26B43"/>
          </p15:clr>
        </p15:guide>
        <p15:guide id="10" pos="5439">
          <p15:clr>
            <a:srgbClr val="F26B43"/>
          </p15:clr>
        </p15:guide>
        <p15:guide id="11" pos="6270">
          <p15:clr>
            <a:srgbClr val="F26B43"/>
          </p15:clr>
        </p15:guide>
        <p15:guide id="12" pos="6657">
          <p15:clr>
            <a:srgbClr val="F26B43"/>
          </p15:clr>
        </p15:guide>
        <p15:guide id="13" pos="7479">
          <p15:clr>
            <a:srgbClr val="F26B43"/>
          </p15:clr>
        </p15:guide>
        <p15:guide id="14" pos="7866">
          <p15:clr>
            <a:srgbClr val="F26B43"/>
          </p15:clr>
        </p15:guide>
        <p15:guide id="15" pos="9084">
          <p15:clr>
            <a:srgbClr val="F26B43"/>
          </p15:clr>
        </p15:guide>
        <p15:guide id="16" pos="9915">
          <p15:clr>
            <a:srgbClr val="F26B43"/>
          </p15:clr>
        </p15:guide>
        <p15:guide id="17" pos="11133">
          <p15:clr>
            <a:srgbClr val="F26B43"/>
          </p15:clr>
        </p15:guide>
        <p15:guide id="18" pos="11520">
          <p15:clr>
            <a:srgbClr val="F26B43"/>
          </p15:clr>
        </p15:guide>
        <p15:guide id="19" pos="12728">
          <p15:clr>
            <a:srgbClr val="F26B43"/>
          </p15:clr>
        </p15:guide>
        <p15:guide id="20" pos="13565">
          <p15:clr>
            <a:srgbClr val="F26B43"/>
          </p15:clr>
        </p15:guide>
        <p15:guide id="21" pos="13947">
          <p15:clr>
            <a:srgbClr val="F26B43"/>
          </p15:clr>
        </p15:guide>
        <p15:guide id="22" pos="14778">
          <p15:clr>
            <a:srgbClr val="F26B43"/>
          </p15:clr>
        </p15:guide>
        <p15:guide id="23" pos="10302">
          <p15:clr>
            <a:srgbClr val="F26B43"/>
          </p15:clr>
        </p15:guide>
        <p15:guide id="24" pos="8697">
          <p15:clr>
            <a:srgbClr val="F26B43"/>
          </p15:clr>
        </p15:guide>
        <p15:guide id="25" pos="12351">
          <p15:clr>
            <a:srgbClr val="F26B43"/>
          </p15:clr>
        </p15:guide>
        <p15:guide id="26" orient="horz" pos="765">
          <p15:clr>
            <a:srgbClr val="F26B43"/>
          </p15:clr>
        </p15:guide>
        <p15:guide id="27" orient="horz" pos="960">
          <p15:clr>
            <a:srgbClr val="F26B43"/>
          </p15:clr>
        </p15:guide>
        <p15:guide id="28" orient="horz" pos="1625">
          <p15:clr>
            <a:srgbClr val="F26B43"/>
          </p15:clr>
        </p15:guide>
        <p15:guide id="29" orient="horz" pos="1920">
          <p15:clr>
            <a:srgbClr val="F26B43"/>
          </p15:clr>
        </p15:guide>
        <p15:guide id="30" orient="horz" pos="2105">
          <p15:clr>
            <a:srgbClr val="F26B43"/>
          </p15:clr>
        </p15:guide>
        <p15:guide id="31" orient="horz" pos="2308">
          <p15:clr>
            <a:srgbClr val="F26B43"/>
          </p15:clr>
        </p15:guide>
        <p15:guide id="32" orient="horz" pos="2776">
          <p15:clr>
            <a:srgbClr val="F26B43"/>
          </p15:clr>
        </p15:guide>
        <p15:guide id="33" orient="horz" pos="3258">
          <p15:clr>
            <a:srgbClr val="F26B43"/>
          </p15:clr>
        </p15:guide>
        <p15:guide id="34" orient="horz" pos="3447">
          <p15:clr>
            <a:srgbClr val="F26B43"/>
          </p15:clr>
        </p15:guide>
        <p15:guide id="35" orient="horz" pos="3645">
          <p15:clr>
            <a:srgbClr val="F26B43"/>
          </p15:clr>
        </p15:guide>
        <p15:guide id="36" orient="horz" pos="4597">
          <p15:clr>
            <a:srgbClr val="F26B43"/>
          </p15:clr>
        </p15:guide>
        <p15:guide id="37" orient="horz" pos="4797">
          <p15:clr>
            <a:srgbClr val="F26B43"/>
          </p15:clr>
        </p15:guide>
        <p15:guide id="38" orient="horz" pos="4985">
          <p15:clr>
            <a:srgbClr val="F26B43"/>
          </p15:clr>
        </p15:guide>
        <p15:guide id="39" orient="horz" pos="5949">
          <p15:clr>
            <a:srgbClr val="F26B43"/>
          </p15:clr>
        </p15:guide>
        <p15:guide id="40" orient="horz" pos="6138">
          <p15:clr>
            <a:srgbClr val="F26B43"/>
          </p15:clr>
        </p15:guide>
        <p15:guide id="41" orient="horz" pos="6327">
          <p15:clr>
            <a:srgbClr val="F26B43"/>
          </p15:clr>
        </p15:guide>
        <p15:guide id="42" orient="horz" pos="7385">
          <p15:clr>
            <a:srgbClr val="F26B43"/>
          </p15:clr>
        </p15:guide>
        <p15:guide id="43" orient="horz" pos="7582">
          <p15:clr>
            <a:srgbClr val="F26B43"/>
          </p15:clr>
        </p15:guide>
        <p15:guide id="44" orient="horz" pos="7865">
          <p15:clr>
            <a:srgbClr val="F26B43"/>
          </p15:clr>
        </p15:guide>
        <p15:guide id="45" orient="horz" pos="7195">
          <p15:clr>
            <a:srgbClr val="F26B43"/>
          </p15:clr>
        </p15:guide>
        <p15:guide id="46" orient="horz" pos="8055">
          <p15:clr>
            <a:srgbClr val="F26B43"/>
          </p15:clr>
        </p15:guide>
        <p15:guide id="47" orient="horz" pos="8345">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4" name="Title Placeholder 1"/>
          <p:cNvSpPr>
            <a:spLocks noGrp="1"/>
          </p:cNvSpPr>
          <p:nvPr>
            <p:ph type="title"/>
          </p:nvPr>
        </p:nvSpPr>
        <p:spPr bwMode="auto">
          <a:xfrm>
            <a:off x="465872" y="380873"/>
            <a:ext cx="11262639" cy="226346"/>
          </a:xfrm>
          <a:prstGeom prst="rect">
            <a:avLst/>
          </a:prstGeom>
        </p:spPr>
        <p:txBody>
          <a:bodyPr vert="horz" lIns="0" tIns="0" rIns="0" bIns="0" rtlCol="0" anchor="t" anchorCtr="0">
            <a:noAutofit/>
          </a:bodyPr>
          <a:lstStyle/>
          <a:p>
            <a:pPr>
              <a:defRPr/>
            </a:pPr>
            <a:r>
              <a:rPr lang="en-US"/>
              <a:t>Click to edit Master title style</a:t>
            </a:r>
          </a:p>
        </p:txBody>
      </p:sp>
      <p:sp>
        <p:nvSpPr>
          <p:cNvPr id="5" name="Text Placeholder 2"/>
          <p:cNvSpPr>
            <a:spLocks noGrp="1"/>
          </p:cNvSpPr>
          <p:nvPr>
            <p:ph type="body" idx="1"/>
          </p:nvPr>
        </p:nvSpPr>
        <p:spPr bwMode="auto">
          <a:xfrm>
            <a:off x="464895" y="1259071"/>
            <a:ext cx="11263616" cy="4177548"/>
          </a:xfrm>
          <a:prstGeom prst="rect">
            <a:avLst/>
          </a:prstGeom>
        </p:spPr>
        <p:txBody>
          <a:bodyPr vert="horz" lIns="0" tIns="0" rIns="0" bIns="0" numCol="1" spcCol="914400" rtlCol="0">
            <a:noAutofit/>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6" name="Slide Number Placeholder 4"/>
          <p:cNvSpPr>
            <a:spLocks noGrp="1"/>
          </p:cNvSpPr>
          <p:nvPr>
            <p:ph type="sldNum" sz="quarter" idx="4"/>
          </p:nvPr>
        </p:nvSpPr>
        <p:spPr bwMode="auto">
          <a:xfrm>
            <a:off x="8984874" y="6173788"/>
            <a:ext cx="2743636" cy="365125"/>
          </a:xfrm>
          <a:prstGeom prst="rect">
            <a:avLst/>
          </a:prstGeom>
        </p:spPr>
        <p:txBody>
          <a:bodyPr vert="horz" lIns="0" tIns="0" rIns="0" bIns="0" rtlCol="0" anchor="ctr"/>
          <a:lstStyle>
            <a:lvl1pPr algn="r">
              <a:lnSpc>
                <a:spcPts val="1200"/>
              </a:lnSpc>
              <a:spcBef>
                <a:spcPts val="1200"/>
              </a:spcBef>
              <a:defRPr sz="900">
                <a:solidFill>
                  <a:schemeClr val="tx1"/>
                </a:solidFill>
              </a:defRPr>
            </a:lvl1pPr>
          </a:lstStyle>
          <a:p>
            <a:pPr>
              <a:defRPr/>
            </a:pPr>
            <a:fld id="{3B84E91D-5E50-CA47-AE58-EB3F18DE5D50}" type="slidenum">
              <a:t>‹#›</a:t>
            </a:fld>
            <a:endParaRPr lang="en-US"/>
          </a:p>
        </p:txBody>
      </p:sp>
    </p:spTree>
    <p:extLst>
      <p:ext uri="{BB962C8B-B14F-4D97-AF65-F5344CB8AC3E}">
        <p14:creationId xmlns:p14="http://schemas.microsoft.com/office/powerpoint/2010/main" val="1529908541"/>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Lst>
  <p:hf hdr="0" ftr="0" dt="0"/>
  <p:txStyles>
    <p:titleStyle>
      <a:lvl1pPr algn="l" defTabSz="679965">
        <a:lnSpc>
          <a:spcPts val="2400"/>
        </a:lnSpc>
        <a:spcBef>
          <a:spcPts val="0"/>
        </a:spcBef>
        <a:buNone/>
        <a:defRPr sz="2400" b="1">
          <a:solidFill>
            <a:schemeClr val="tx1"/>
          </a:solidFill>
          <a:latin typeface="+mj-lt"/>
          <a:ea typeface="+mj-ea"/>
          <a:cs typeface="+mj-cs"/>
        </a:defRPr>
      </a:lvl1pPr>
    </p:titleStyle>
    <p:bodyStyle>
      <a:lvl1pPr marL="457109" indent="-457109" algn="l" defTabSz="679965">
        <a:lnSpc>
          <a:spcPts val="2699"/>
        </a:lnSpc>
        <a:spcBef>
          <a:spcPts val="1200"/>
        </a:spcBef>
        <a:buSzPct val="100000"/>
        <a:buFont typeface="AppleSymbols"/>
        <a:buChar char="⦿"/>
        <a:defRPr sz="2200">
          <a:solidFill>
            <a:schemeClr val="tx1"/>
          </a:solidFill>
          <a:latin typeface="+mn-lt"/>
          <a:ea typeface="+mn-ea"/>
          <a:cs typeface="+mn-cs"/>
        </a:defRPr>
      </a:lvl1pPr>
      <a:lvl2pPr marL="914217" indent="-457109" algn="l" defTabSz="679965">
        <a:lnSpc>
          <a:spcPts val="2699"/>
        </a:lnSpc>
        <a:spcBef>
          <a:spcPts val="1200"/>
        </a:spcBef>
        <a:buSzPct val="115000"/>
        <a:buFont typeface=".AppleSystemUIFont"/>
        <a:buChar char="•"/>
        <a:defRPr sz="2000">
          <a:solidFill>
            <a:schemeClr val="tx1"/>
          </a:solidFill>
          <a:latin typeface="+mn-lt"/>
          <a:ea typeface="+mn-ea"/>
          <a:cs typeface="+mn-cs"/>
        </a:defRPr>
      </a:lvl2pPr>
      <a:lvl3pPr marL="1371326" indent="-457109" algn="l" defTabSz="679965">
        <a:lnSpc>
          <a:spcPts val="2699"/>
        </a:lnSpc>
        <a:spcBef>
          <a:spcPts val="1200"/>
        </a:spcBef>
        <a:buSzPct val="100000"/>
        <a:buFont typeface="Courier New"/>
        <a:buChar char="o"/>
        <a:defRPr sz="2000">
          <a:solidFill>
            <a:schemeClr val="tx1"/>
          </a:solidFill>
          <a:latin typeface="+mn-lt"/>
          <a:ea typeface="+mn-ea"/>
          <a:cs typeface="+mn-cs"/>
        </a:defRPr>
      </a:lvl3pPr>
      <a:lvl4pPr marL="1828434" indent="-457109" algn="l" defTabSz="679965">
        <a:lnSpc>
          <a:spcPts val="2699"/>
        </a:lnSpc>
        <a:spcBef>
          <a:spcPts val="1200"/>
        </a:spcBef>
        <a:buSzPct val="100000"/>
        <a:buFont typeface="AppleSymbols"/>
        <a:buChar char="⦿"/>
        <a:defRPr sz="2000">
          <a:solidFill>
            <a:schemeClr val="tx1"/>
          </a:solidFill>
          <a:latin typeface="+mn-lt"/>
          <a:ea typeface="+mn-ea"/>
          <a:cs typeface="+mn-cs"/>
        </a:defRPr>
      </a:lvl4pPr>
      <a:lvl5pPr marL="2285543" indent="-457109" algn="l" defTabSz="679965">
        <a:lnSpc>
          <a:spcPts val="2699"/>
        </a:lnSpc>
        <a:spcBef>
          <a:spcPts val="1200"/>
        </a:spcBef>
        <a:buSzPct val="115000"/>
        <a:buFont typeface="Arial"/>
        <a:buChar char="•"/>
        <a:defRPr sz="2000">
          <a:solidFill>
            <a:schemeClr val="tx1"/>
          </a:solidFill>
          <a:latin typeface="+mn-lt"/>
          <a:ea typeface="+mn-ea"/>
          <a:cs typeface="+mn-cs"/>
        </a:defRPr>
      </a:lvl5pPr>
      <a:lvl6pPr marL="1869906" indent="-169991" algn="l" defTabSz="679965">
        <a:lnSpc>
          <a:spcPct val="90000"/>
        </a:lnSpc>
        <a:spcBef>
          <a:spcPts val="371"/>
        </a:spcBef>
        <a:buFont typeface="Arial"/>
        <a:buChar char="•"/>
        <a:defRPr sz="1350">
          <a:solidFill>
            <a:schemeClr val="tx1"/>
          </a:solidFill>
          <a:latin typeface="+mn-lt"/>
          <a:ea typeface="+mn-ea"/>
          <a:cs typeface="+mn-cs"/>
        </a:defRPr>
      </a:lvl6pPr>
      <a:lvl7pPr marL="2209887" indent="-169991" algn="l" defTabSz="679965">
        <a:lnSpc>
          <a:spcPct val="90000"/>
        </a:lnSpc>
        <a:spcBef>
          <a:spcPts val="371"/>
        </a:spcBef>
        <a:buFont typeface="Arial"/>
        <a:buChar char="•"/>
        <a:defRPr sz="1350">
          <a:solidFill>
            <a:schemeClr val="tx1"/>
          </a:solidFill>
          <a:latin typeface="+mn-lt"/>
          <a:ea typeface="+mn-ea"/>
          <a:cs typeface="+mn-cs"/>
        </a:defRPr>
      </a:lvl7pPr>
      <a:lvl8pPr marL="2549870" indent="-169991" algn="l" defTabSz="679965">
        <a:lnSpc>
          <a:spcPct val="90000"/>
        </a:lnSpc>
        <a:spcBef>
          <a:spcPts val="371"/>
        </a:spcBef>
        <a:buFont typeface="Arial"/>
        <a:buChar char="•"/>
        <a:defRPr sz="1350">
          <a:solidFill>
            <a:schemeClr val="tx1"/>
          </a:solidFill>
          <a:latin typeface="+mn-lt"/>
          <a:ea typeface="+mn-ea"/>
          <a:cs typeface="+mn-cs"/>
        </a:defRPr>
      </a:lvl8pPr>
      <a:lvl9pPr marL="2889853" indent="-169991" algn="l" defTabSz="679965">
        <a:lnSpc>
          <a:spcPct val="90000"/>
        </a:lnSpc>
        <a:spcBef>
          <a:spcPts val="371"/>
        </a:spcBef>
        <a:buFont typeface="Arial"/>
        <a:buChar char="•"/>
        <a:defRPr sz="1350">
          <a:solidFill>
            <a:schemeClr val="tx1"/>
          </a:solidFill>
          <a:latin typeface="+mn-lt"/>
          <a:ea typeface="+mn-ea"/>
          <a:cs typeface="+mn-cs"/>
        </a:defRPr>
      </a:lvl9pPr>
    </p:bodyStyle>
    <p:otherStyle>
      <a:defPPr>
        <a:defRPr lang="en-US"/>
      </a:defPPr>
      <a:lvl1pPr marL="0" algn="l" defTabSz="679965">
        <a:defRPr sz="1350">
          <a:solidFill>
            <a:schemeClr val="tx1"/>
          </a:solidFill>
          <a:latin typeface="+mn-lt"/>
          <a:ea typeface="+mn-ea"/>
          <a:cs typeface="+mn-cs"/>
        </a:defRPr>
      </a:lvl1pPr>
      <a:lvl2pPr marL="339983" algn="l" defTabSz="679965">
        <a:defRPr sz="1350">
          <a:solidFill>
            <a:schemeClr val="tx1"/>
          </a:solidFill>
          <a:latin typeface="+mn-lt"/>
          <a:ea typeface="+mn-ea"/>
          <a:cs typeface="+mn-cs"/>
        </a:defRPr>
      </a:lvl2pPr>
      <a:lvl3pPr marL="679965" algn="l" defTabSz="679965">
        <a:defRPr sz="1350">
          <a:solidFill>
            <a:schemeClr val="tx1"/>
          </a:solidFill>
          <a:latin typeface="+mn-lt"/>
          <a:ea typeface="+mn-ea"/>
          <a:cs typeface="+mn-cs"/>
        </a:defRPr>
      </a:lvl3pPr>
      <a:lvl4pPr marL="1019948" algn="l" defTabSz="679965">
        <a:defRPr sz="1350">
          <a:solidFill>
            <a:schemeClr val="tx1"/>
          </a:solidFill>
          <a:latin typeface="+mn-lt"/>
          <a:ea typeface="+mn-ea"/>
          <a:cs typeface="+mn-cs"/>
        </a:defRPr>
      </a:lvl4pPr>
      <a:lvl5pPr marL="1359931" algn="l" defTabSz="679965">
        <a:defRPr sz="1350">
          <a:solidFill>
            <a:schemeClr val="tx1"/>
          </a:solidFill>
          <a:latin typeface="+mn-lt"/>
          <a:ea typeface="+mn-ea"/>
          <a:cs typeface="+mn-cs"/>
        </a:defRPr>
      </a:lvl5pPr>
      <a:lvl6pPr marL="1699914" algn="l" defTabSz="679965">
        <a:defRPr sz="1350">
          <a:solidFill>
            <a:schemeClr val="tx1"/>
          </a:solidFill>
          <a:latin typeface="+mn-lt"/>
          <a:ea typeface="+mn-ea"/>
          <a:cs typeface="+mn-cs"/>
        </a:defRPr>
      </a:lvl6pPr>
      <a:lvl7pPr marL="2039897" algn="l" defTabSz="679965">
        <a:defRPr sz="1350">
          <a:solidFill>
            <a:schemeClr val="tx1"/>
          </a:solidFill>
          <a:latin typeface="+mn-lt"/>
          <a:ea typeface="+mn-ea"/>
          <a:cs typeface="+mn-cs"/>
        </a:defRPr>
      </a:lvl7pPr>
      <a:lvl8pPr marL="2379879" algn="l" defTabSz="679965">
        <a:defRPr sz="1350">
          <a:solidFill>
            <a:schemeClr val="tx1"/>
          </a:solidFill>
          <a:latin typeface="+mn-lt"/>
          <a:ea typeface="+mn-ea"/>
          <a:cs typeface="+mn-cs"/>
        </a:defRPr>
      </a:lvl8pPr>
      <a:lvl9pPr marL="2719862" algn="l" defTabSz="679965">
        <a:defRPr sz="135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 Id="rId9" Type="http://schemas.openxmlformats.org/officeDocument/2006/relationships/image" Target="../media/image25.png"/></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tiff"/><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5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3" Type="http://schemas.openxmlformats.org/officeDocument/2006/relationships/image" Target="../media/image41.emf"/><Relationship Id="rId18" Type="http://schemas.openxmlformats.org/officeDocument/2006/relationships/image" Target="../media/image46.jpg"/><Relationship Id="rId26" Type="http://schemas.openxmlformats.org/officeDocument/2006/relationships/image" Target="../media/image54.png"/><Relationship Id="rId39" Type="http://schemas.openxmlformats.org/officeDocument/2006/relationships/image" Target="../media/image67.emf"/><Relationship Id="rId21" Type="http://schemas.openxmlformats.org/officeDocument/2006/relationships/image" Target="../media/image49.emf"/><Relationship Id="rId34" Type="http://schemas.openxmlformats.org/officeDocument/2006/relationships/image" Target="../media/image62.png"/><Relationship Id="rId42" Type="http://schemas.openxmlformats.org/officeDocument/2006/relationships/image" Target="../media/image70.png"/><Relationship Id="rId47" Type="http://schemas.openxmlformats.org/officeDocument/2006/relationships/image" Target="../media/image75.png"/><Relationship Id="rId50" Type="http://schemas.openxmlformats.org/officeDocument/2006/relationships/image" Target="../media/image78.jpg"/><Relationship Id="rId55" Type="http://schemas.openxmlformats.org/officeDocument/2006/relationships/image" Target="../media/image83.png"/><Relationship Id="rId63" Type="http://schemas.openxmlformats.org/officeDocument/2006/relationships/image" Target="../media/image91.jpg"/><Relationship Id="rId68" Type="http://schemas.openxmlformats.org/officeDocument/2006/relationships/image" Target="../media/image96.jpg"/><Relationship Id="rId76" Type="http://schemas.openxmlformats.org/officeDocument/2006/relationships/image" Target="../media/image104.png"/><Relationship Id="rId7" Type="http://schemas.openxmlformats.org/officeDocument/2006/relationships/image" Target="../media/image35.png"/><Relationship Id="rId71" Type="http://schemas.openxmlformats.org/officeDocument/2006/relationships/image" Target="../media/image99.png"/><Relationship Id="rId2" Type="http://schemas.openxmlformats.org/officeDocument/2006/relationships/notesSlide" Target="../notesSlides/notesSlide20.xml"/><Relationship Id="rId16" Type="http://schemas.openxmlformats.org/officeDocument/2006/relationships/image" Target="../media/image44.emf"/><Relationship Id="rId29" Type="http://schemas.openxmlformats.org/officeDocument/2006/relationships/image" Target="../media/image57.png"/><Relationship Id="rId11" Type="http://schemas.openxmlformats.org/officeDocument/2006/relationships/image" Target="../media/image39.png"/><Relationship Id="rId24" Type="http://schemas.openxmlformats.org/officeDocument/2006/relationships/image" Target="../media/image52.png"/><Relationship Id="rId32" Type="http://schemas.openxmlformats.org/officeDocument/2006/relationships/image" Target="../media/image60.png"/><Relationship Id="rId37" Type="http://schemas.openxmlformats.org/officeDocument/2006/relationships/image" Target="../media/image65.png"/><Relationship Id="rId40" Type="http://schemas.openxmlformats.org/officeDocument/2006/relationships/image" Target="../media/image68.png"/><Relationship Id="rId45" Type="http://schemas.openxmlformats.org/officeDocument/2006/relationships/image" Target="../media/image73.png"/><Relationship Id="rId53" Type="http://schemas.openxmlformats.org/officeDocument/2006/relationships/image" Target="../media/image81.png"/><Relationship Id="rId58" Type="http://schemas.openxmlformats.org/officeDocument/2006/relationships/image" Target="../media/image86.png"/><Relationship Id="rId66" Type="http://schemas.openxmlformats.org/officeDocument/2006/relationships/image" Target="../media/image94.png"/><Relationship Id="rId74" Type="http://schemas.openxmlformats.org/officeDocument/2006/relationships/image" Target="../media/image102.png"/><Relationship Id="rId79" Type="http://schemas.openxmlformats.org/officeDocument/2006/relationships/image" Target="../media/image107.png"/><Relationship Id="rId5" Type="http://schemas.openxmlformats.org/officeDocument/2006/relationships/image" Target="../media/image33.emf"/><Relationship Id="rId61" Type="http://schemas.openxmlformats.org/officeDocument/2006/relationships/image" Target="../media/image89.png"/><Relationship Id="rId10" Type="http://schemas.openxmlformats.org/officeDocument/2006/relationships/image" Target="../media/image38.emf"/><Relationship Id="rId19" Type="http://schemas.openxmlformats.org/officeDocument/2006/relationships/image" Target="../media/image47.png"/><Relationship Id="rId31" Type="http://schemas.openxmlformats.org/officeDocument/2006/relationships/image" Target="../media/image59.emf"/><Relationship Id="rId44" Type="http://schemas.openxmlformats.org/officeDocument/2006/relationships/image" Target="../media/image72.png"/><Relationship Id="rId52" Type="http://schemas.openxmlformats.org/officeDocument/2006/relationships/image" Target="../media/image80.jpg"/><Relationship Id="rId60" Type="http://schemas.openxmlformats.org/officeDocument/2006/relationships/image" Target="../media/image88.png"/><Relationship Id="rId65" Type="http://schemas.openxmlformats.org/officeDocument/2006/relationships/image" Target="../media/image93.png"/><Relationship Id="rId73" Type="http://schemas.openxmlformats.org/officeDocument/2006/relationships/image" Target="../media/image101.png"/><Relationship Id="rId78" Type="http://schemas.openxmlformats.org/officeDocument/2006/relationships/image" Target="../media/image106.png"/><Relationship Id="rId4" Type="http://schemas.openxmlformats.org/officeDocument/2006/relationships/image" Target="../media/image32.png"/><Relationship Id="rId9" Type="http://schemas.openxmlformats.org/officeDocument/2006/relationships/image" Target="../media/image37.png"/><Relationship Id="rId14" Type="http://schemas.openxmlformats.org/officeDocument/2006/relationships/image" Target="../media/image42.emf"/><Relationship Id="rId22" Type="http://schemas.openxmlformats.org/officeDocument/2006/relationships/image" Target="../media/image50.png"/><Relationship Id="rId27" Type="http://schemas.openxmlformats.org/officeDocument/2006/relationships/image" Target="../media/image55.jpg"/><Relationship Id="rId30" Type="http://schemas.openxmlformats.org/officeDocument/2006/relationships/image" Target="../media/image58.png"/><Relationship Id="rId35" Type="http://schemas.openxmlformats.org/officeDocument/2006/relationships/image" Target="../media/image63.png"/><Relationship Id="rId43" Type="http://schemas.openxmlformats.org/officeDocument/2006/relationships/image" Target="../media/image71.png"/><Relationship Id="rId48" Type="http://schemas.openxmlformats.org/officeDocument/2006/relationships/image" Target="../media/image76.jpg"/><Relationship Id="rId56" Type="http://schemas.openxmlformats.org/officeDocument/2006/relationships/image" Target="../media/image84.jpg"/><Relationship Id="rId64" Type="http://schemas.openxmlformats.org/officeDocument/2006/relationships/image" Target="../media/image92.png"/><Relationship Id="rId69" Type="http://schemas.openxmlformats.org/officeDocument/2006/relationships/image" Target="../media/image97.jpg"/><Relationship Id="rId77" Type="http://schemas.openxmlformats.org/officeDocument/2006/relationships/image" Target="../media/image105.png"/><Relationship Id="rId8" Type="http://schemas.openxmlformats.org/officeDocument/2006/relationships/image" Target="../media/image36.png"/><Relationship Id="rId51" Type="http://schemas.openxmlformats.org/officeDocument/2006/relationships/image" Target="../media/image79.png"/><Relationship Id="rId72" Type="http://schemas.openxmlformats.org/officeDocument/2006/relationships/image" Target="../media/image100.png"/><Relationship Id="rId3" Type="http://schemas.openxmlformats.org/officeDocument/2006/relationships/image" Target="../media/image31.jpg"/><Relationship Id="rId12" Type="http://schemas.openxmlformats.org/officeDocument/2006/relationships/image" Target="../media/image40.emf"/><Relationship Id="rId17" Type="http://schemas.openxmlformats.org/officeDocument/2006/relationships/image" Target="../media/image45.emf"/><Relationship Id="rId25" Type="http://schemas.openxmlformats.org/officeDocument/2006/relationships/image" Target="../media/image53.png"/><Relationship Id="rId33" Type="http://schemas.openxmlformats.org/officeDocument/2006/relationships/image" Target="../media/image61.emf"/><Relationship Id="rId38" Type="http://schemas.openxmlformats.org/officeDocument/2006/relationships/image" Target="../media/image66.png"/><Relationship Id="rId46" Type="http://schemas.openxmlformats.org/officeDocument/2006/relationships/image" Target="../media/image74.png"/><Relationship Id="rId59" Type="http://schemas.openxmlformats.org/officeDocument/2006/relationships/image" Target="../media/image87.emf"/><Relationship Id="rId67" Type="http://schemas.openxmlformats.org/officeDocument/2006/relationships/image" Target="../media/image95.png"/><Relationship Id="rId20" Type="http://schemas.openxmlformats.org/officeDocument/2006/relationships/image" Target="../media/image48.png"/><Relationship Id="rId41" Type="http://schemas.openxmlformats.org/officeDocument/2006/relationships/image" Target="../media/image69.emf"/><Relationship Id="rId54" Type="http://schemas.openxmlformats.org/officeDocument/2006/relationships/image" Target="../media/image82.jpg"/><Relationship Id="rId62" Type="http://schemas.openxmlformats.org/officeDocument/2006/relationships/image" Target="../media/image90.png"/><Relationship Id="rId70" Type="http://schemas.openxmlformats.org/officeDocument/2006/relationships/image" Target="../media/image98.emf"/><Relationship Id="rId75" Type="http://schemas.openxmlformats.org/officeDocument/2006/relationships/image" Target="../media/image103.png"/><Relationship Id="rId1" Type="http://schemas.openxmlformats.org/officeDocument/2006/relationships/slideLayout" Target="../slideLayouts/slideLayout17.xml"/><Relationship Id="rId6" Type="http://schemas.openxmlformats.org/officeDocument/2006/relationships/image" Target="../media/image34.png"/><Relationship Id="rId15" Type="http://schemas.openxmlformats.org/officeDocument/2006/relationships/image" Target="../media/image43.emf"/><Relationship Id="rId23" Type="http://schemas.openxmlformats.org/officeDocument/2006/relationships/image" Target="../media/image51.emf"/><Relationship Id="rId28" Type="http://schemas.openxmlformats.org/officeDocument/2006/relationships/image" Target="../media/image56.png"/><Relationship Id="rId36" Type="http://schemas.openxmlformats.org/officeDocument/2006/relationships/image" Target="../media/image64.jpg"/><Relationship Id="rId49" Type="http://schemas.openxmlformats.org/officeDocument/2006/relationships/image" Target="../media/image77.jpg"/><Relationship Id="rId57" Type="http://schemas.openxmlformats.org/officeDocument/2006/relationships/image" Target="../media/image85.jpg"/></Relationships>
</file>

<file path=ppt/slides/_rels/slide24.xml.rels><?xml version="1.0" encoding="UTF-8" standalone="yes"?>
<Relationships xmlns="http://schemas.openxmlformats.org/package/2006/relationships"><Relationship Id="rId3" Type="http://schemas.openxmlformats.org/officeDocument/2006/relationships/image" Target="../media/image108.png"/><Relationship Id="rId7" Type="http://schemas.openxmlformats.org/officeDocument/2006/relationships/image" Target="../media/image112.png"/><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s>
</file>

<file path=ppt/slides/_rels/slide25.xml.rels><?xml version="1.0" encoding="UTF-8" standalone="yes"?>
<Relationships xmlns="http://schemas.openxmlformats.org/package/2006/relationships"><Relationship Id="rId3" Type="http://schemas.openxmlformats.org/officeDocument/2006/relationships/image" Target="../media/image113.emf"/><Relationship Id="rId7" Type="http://schemas.openxmlformats.org/officeDocument/2006/relationships/image" Target="../media/image117.png"/><Relationship Id="rId2" Type="http://schemas.openxmlformats.org/officeDocument/2006/relationships/notesSlide" Target="../notesSlides/notesSlide22.xml"/><Relationship Id="rId1" Type="http://schemas.openxmlformats.org/officeDocument/2006/relationships/slideLayout" Target="../slideLayouts/slideLayout95.xml"/><Relationship Id="rId6" Type="http://schemas.openxmlformats.org/officeDocument/2006/relationships/image" Target="../media/image116.png"/><Relationship Id="rId5" Type="http://schemas.openxmlformats.org/officeDocument/2006/relationships/image" Target="../media/image115.emf"/><Relationship Id="rId4" Type="http://schemas.openxmlformats.org/officeDocument/2006/relationships/image" Target="../media/image114.emf"/></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9.xml"/></Relationships>
</file>

<file path=ppt/slides/_rels/slide29.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26.xml"/><Relationship Id="rId1" Type="http://schemas.openxmlformats.org/officeDocument/2006/relationships/slideLayout" Target="../slideLayouts/slideLayout70.xml"/><Relationship Id="rId4" Type="http://schemas.openxmlformats.org/officeDocument/2006/relationships/image" Target="../media/image119.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9.png"/><Relationship Id="rId7" Type="http://schemas.openxmlformats.org/officeDocument/2006/relationships/hyperlink" Target="https://www.joinallofus.org/en" TargetMode="External"/><Relationship Id="rId2" Type="http://schemas.openxmlformats.org/officeDocument/2006/relationships/hyperlink" Target="https://www.instagram.com/AllofUsResearch/" TargetMode="External"/><Relationship Id="rId1" Type="http://schemas.openxmlformats.org/officeDocument/2006/relationships/slideLayout" Target="../slideLayouts/slideLayout85.xml"/><Relationship Id="rId6" Type="http://schemas.openxmlformats.org/officeDocument/2006/relationships/hyperlink" Target="https://www.youtube.com/channel/UCQId1TfpwPaYiDIGlxEhlkA/feed" TargetMode="External"/><Relationship Id="rId5" Type="http://schemas.openxmlformats.org/officeDocument/2006/relationships/hyperlink" Target="https://www.facebook.com/AllofUsResearch/" TargetMode="External"/><Relationship Id="rId4" Type="http://schemas.openxmlformats.org/officeDocument/2006/relationships/hyperlink" Target="https://twitter.com/AllofUsResearch/"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8" Type="http://schemas.openxmlformats.org/officeDocument/2006/relationships/image" Target="../media/image125.jpg"/><Relationship Id="rId3" Type="http://schemas.openxmlformats.org/officeDocument/2006/relationships/image" Target="../media/image120.jpg"/><Relationship Id="rId7" Type="http://schemas.openxmlformats.org/officeDocument/2006/relationships/image" Target="../media/image124.jpg"/><Relationship Id="rId2" Type="http://schemas.openxmlformats.org/officeDocument/2006/relationships/notesSlide" Target="../notesSlides/notesSlide29.xml"/><Relationship Id="rId1" Type="http://schemas.openxmlformats.org/officeDocument/2006/relationships/slideLayout" Target="../slideLayouts/slideLayout5.xml"/><Relationship Id="rId6" Type="http://schemas.openxmlformats.org/officeDocument/2006/relationships/image" Target="../media/image123.jpg"/><Relationship Id="rId5" Type="http://schemas.openxmlformats.org/officeDocument/2006/relationships/image" Target="../media/image122.jpg"/><Relationship Id="rId4" Type="http://schemas.openxmlformats.org/officeDocument/2006/relationships/image" Target="../media/image121.jpg"/><Relationship Id="rId9" Type="http://schemas.openxmlformats.org/officeDocument/2006/relationships/image" Target="../media/image126.jpg"/></Relationships>
</file>

<file path=ppt/slides/_rels/slide33.xml.rels><?xml version="1.0" encoding="UTF-8" standalone="yes"?>
<Relationships xmlns="http://schemas.openxmlformats.org/package/2006/relationships"><Relationship Id="rId3" Type="http://schemas.openxmlformats.org/officeDocument/2006/relationships/image" Target="../media/image127.jp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8" Type="http://schemas.openxmlformats.org/officeDocument/2006/relationships/image" Target="../media/image133.png"/><Relationship Id="rId13" Type="http://schemas.openxmlformats.org/officeDocument/2006/relationships/image" Target="../media/image138.jpeg"/><Relationship Id="rId18" Type="http://schemas.openxmlformats.org/officeDocument/2006/relationships/image" Target="../media/image143.png"/><Relationship Id="rId26" Type="http://schemas.openxmlformats.org/officeDocument/2006/relationships/image" Target="../media/image151.jpeg"/><Relationship Id="rId3" Type="http://schemas.openxmlformats.org/officeDocument/2006/relationships/image" Target="../media/image128.tiff"/><Relationship Id="rId21" Type="http://schemas.openxmlformats.org/officeDocument/2006/relationships/image" Target="../media/image146.png"/><Relationship Id="rId34" Type="http://schemas.openxmlformats.org/officeDocument/2006/relationships/image" Target="../media/image159.png"/><Relationship Id="rId7" Type="http://schemas.openxmlformats.org/officeDocument/2006/relationships/image" Target="../media/image132.png"/><Relationship Id="rId12" Type="http://schemas.openxmlformats.org/officeDocument/2006/relationships/image" Target="../media/image137.jpeg"/><Relationship Id="rId17" Type="http://schemas.openxmlformats.org/officeDocument/2006/relationships/image" Target="../media/image142.png"/><Relationship Id="rId25" Type="http://schemas.openxmlformats.org/officeDocument/2006/relationships/image" Target="../media/image150.jpeg"/><Relationship Id="rId33" Type="http://schemas.openxmlformats.org/officeDocument/2006/relationships/image" Target="../media/image158.tiff"/><Relationship Id="rId2" Type="http://schemas.openxmlformats.org/officeDocument/2006/relationships/notesSlide" Target="../notesSlides/notesSlide32.xml"/><Relationship Id="rId16" Type="http://schemas.openxmlformats.org/officeDocument/2006/relationships/image" Target="../media/image141.png"/><Relationship Id="rId20" Type="http://schemas.openxmlformats.org/officeDocument/2006/relationships/image" Target="../media/image145.png"/><Relationship Id="rId29" Type="http://schemas.openxmlformats.org/officeDocument/2006/relationships/image" Target="../media/image154.png"/><Relationship Id="rId1" Type="http://schemas.openxmlformats.org/officeDocument/2006/relationships/slideLayout" Target="../slideLayouts/slideLayout16.xml"/><Relationship Id="rId6" Type="http://schemas.openxmlformats.org/officeDocument/2006/relationships/image" Target="../media/image131.png"/><Relationship Id="rId11" Type="http://schemas.openxmlformats.org/officeDocument/2006/relationships/image" Target="../media/image136.jpeg"/><Relationship Id="rId24" Type="http://schemas.openxmlformats.org/officeDocument/2006/relationships/image" Target="../media/image149.tiff"/><Relationship Id="rId32" Type="http://schemas.openxmlformats.org/officeDocument/2006/relationships/image" Target="../media/image157.jpeg"/><Relationship Id="rId37" Type="http://schemas.openxmlformats.org/officeDocument/2006/relationships/image" Target="../media/image162.png"/><Relationship Id="rId5" Type="http://schemas.openxmlformats.org/officeDocument/2006/relationships/image" Target="../media/image130.tiff"/><Relationship Id="rId15" Type="http://schemas.openxmlformats.org/officeDocument/2006/relationships/image" Target="../media/image140.png"/><Relationship Id="rId23" Type="http://schemas.openxmlformats.org/officeDocument/2006/relationships/image" Target="../media/image148.png"/><Relationship Id="rId28" Type="http://schemas.openxmlformats.org/officeDocument/2006/relationships/image" Target="../media/image153.png"/><Relationship Id="rId36" Type="http://schemas.openxmlformats.org/officeDocument/2006/relationships/image" Target="../media/image161.jpeg"/><Relationship Id="rId10" Type="http://schemas.openxmlformats.org/officeDocument/2006/relationships/image" Target="../media/image135.jpeg"/><Relationship Id="rId19" Type="http://schemas.openxmlformats.org/officeDocument/2006/relationships/image" Target="../media/image144.png"/><Relationship Id="rId31" Type="http://schemas.openxmlformats.org/officeDocument/2006/relationships/image" Target="../media/image156.tiff"/><Relationship Id="rId4" Type="http://schemas.openxmlformats.org/officeDocument/2006/relationships/image" Target="../media/image129.png"/><Relationship Id="rId9" Type="http://schemas.openxmlformats.org/officeDocument/2006/relationships/image" Target="../media/image134.png"/><Relationship Id="rId14" Type="http://schemas.openxmlformats.org/officeDocument/2006/relationships/image" Target="../media/image139.png"/><Relationship Id="rId22" Type="http://schemas.openxmlformats.org/officeDocument/2006/relationships/image" Target="../media/image147.png"/><Relationship Id="rId27" Type="http://schemas.openxmlformats.org/officeDocument/2006/relationships/image" Target="../media/image152.png"/><Relationship Id="rId30" Type="http://schemas.openxmlformats.org/officeDocument/2006/relationships/image" Target="../media/image155.tiff"/><Relationship Id="rId35" Type="http://schemas.openxmlformats.org/officeDocument/2006/relationships/image" Target="../media/image160.tiff"/></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0.xml"/></Relationships>
</file>

<file path=ppt/slides/_rels/slide38.xml.rels><?xml version="1.0" encoding="UTF-8" standalone="yes"?>
<Relationships xmlns="http://schemas.openxmlformats.org/package/2006/relationships"><Relationship Id="rId8" Type="http://schemas.openxmlformats.org/officeDocument/2006/relationships/image" Target="../media/image167.png"/><Relationship Id="rId13" Type="http://schemas.openxmlformats.org/officeDocument/2006/relationships/image" Target="../media/image172.png"/><Relationship Id="rId18" Type="http://schemas.openxmlformats.org/officeDocument/2006/relationships/image" Target="../media/image175.png"/><Relationship Id="rId3" Type="http://schemas.openxmlformats.org/officeDocument/2006/relationships/image" Target="../media/image163.png"/><Relationship Id="rId21" Type="http://schemas.openxmlformats.org/officeDocument/2006/relationships/image" Target="../media/image178.png"/><Relationship Id="rId7" Type="http://schemas.openxmlformats.org/officeDocument/2006/relationships/image" Target="../media/image166.png"/><Relationship Id="rId12" Type="http://schemas.openxmlformats.org/officeDocument/2006/relationships/image" Target="../media/image171.png"/><Relationship Id="rId17" Type="http://schemas.openxmlformats.org/officeDocument/2006/relationships/image" Target="../media/image174.png"/><Relationship Id="rId2" Type="http://schemas.openxmlformats.org/officeDocument/2006/relationships/notesSlide" Target="../notesSlides/notesSlide35.xml"/><Relationship Id="rId16" Type="http://schemas.openxmlformats.org/officeDocument/2006/relationships/image" Target="../media/image173.png"/><Relationship Id="rId20" Type="http://schemas.openxmlformats.org/officeDocument/2006/relationships/image" Target="../media/image177.png"/><Relationship Id="rId1" Type="http://schemas.openxmlformats.org/officeDocument/2006/relationships/slideLayout" Target="../slideLayouts/slideLayout24.xml"/><Relationship Id="rId6" Type="http://schemas.openxmlformats.org/officeDocument/2006/relationships/image" Target="../media/image110.png"/><Relationship Id="rId11" Type="http://schemas.openxmlformats.org/officeDocument/2006/relationships/image" Target="../media/image170.png"/><Relationship Id="rId5" Type="http://schemas.openxmlformats.org/officeDocument/2006/relationships/image" Target="../media/image165.png"/><Relationship Id="rId15" Type="http://schemas.openxmlformats.org/officeDocument/2006/relationships/image" Target="../media/image117.png"/><Relationship Id="rId10" Type="http://schemas.openxmlformats.org/officeDocument/2006/relationships/image" Target="../media/image169.png"/><Relationship Id="rId19" Type="http://schemas.openxmlformats.org/officeDocument/2006/relationships/image" Target="../media/image176.png"/><Relationship Id="rId4" Type="http://schemas.openxmlformats.org/officeDocument/2006/relationships/image" Target="../media/image164.png"/><Relationship Id="rId9" Type="http://schemas.openxmlformats.org/officeDocument/2006/relationships/image" Target="../media/image168.png"/><Relationship Id="rId14" Type="http://schemas.openxmlformats.org/officeDocument/2006/relationships/image" Target="../media/image109.png"/><Relationship Id="rId22" Type="http://schemas.openxmlformats.org/officeDocument/2006/relationships/image" Target="../media/image179.png"/></Relationships>
</file>

<file path=ppt/slides/_rels/slide39.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117.png"/><Relationship Id="rId7" Type="http://schemas.openxmlformats.org/officeDocument/2006/relationships/image" Target="../media/image178.png"/><Relationship Id="rId2" Type="http://schemas.openxmlformats.org/officeDocument/2006/relationships/notesSlide" Target="../notesSlides/notesSlide36.xml"/><Relationship Id="rId1" Type="http://schemas.openxmlformats.org/officeDocument/2006/relationships/slideLayout" Target="../slideLayouts/slideLayout33.xml"/><Relationship Id="rId6" Type="http://schemas.openxmlformats.org/officeDocument/2006/relationships/image" Target="../media/image175.png"/><Relationship Id="rId5" Type="http://schemas.openxmlformats.org/officeDocument/2006/relationships/image" Target="../media/image109.png"/><Relationship Id="rId4" Type="http://schemas.openxmlformats.org/officeDocument/2006/relationships/image" Target="../media/image17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3.xml"/></Relationships>
</file>

<file path=ppt/slides/_rels/slide40.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notesSlide" Target="../notesSlides/notesSlide37.xml"/><Relationship Id="rId1" Type="http://schemas.openxmlformats.org/officeDocument/2006/relationships/slideLayout" Target="../slideLayouts/slideLayout26.xml"/><Relationship Id="rId4" Type="http://schemas.openxmlformats.org/officeDocument/2006/relationships/image" Target="../media/image182.svg"/></Relationships>
</file>

<file path=ppt/slides/_rels/slide41.xml.rels><?xml version="1.0" encoding="UTF-8" standalone="yes"?>
<Relationships xmlns="http://schemas.openxmlformats.org/package/2006/relationships"><Relationship Id="rId2" Type="http://schemas.openxmlformats.org/officeDocument/2006/relationships/image" Target="../media/image183.png"/><Relationship Id="rId1" Type="http://schemas.openxmlformats.org/officeDocument/2006/relationships/slideLayout" Target="../slideLayouts/slideLayout25.xml"/></Relationships>
</file>

<file path=ppt/slides/_rels/slide42.xml.rels><?xml version="1.0" encoding="UTF-8" standalone="yes"?>
<Relationships xmlns="http://schemas.openxmlformats.org/package/2006/relationships"><Relationship Id="rId2" Type="http://schemas.openxmlformats.org/officeDocument/2006/relationships/image" Target="../media/image184.jpg"/><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8" Type="http://schemas.openxmlformats.org/officeDocument/2006/relationships/image" Target="../media/image170.png"/><Relationship Id="rId3" Type="http://schemas.openxmlformats.org/officeDocument/2006/relationships/image" Target="../media/image164.png"/><Relationship Id="rId7" Type="http://schemas.openxmlformats.org/officeDocument/2006/relationships/image" Target="../media/image169.png"/><Relationship Id="rId2" Type="http://schemas.openxmlformats.org/officeDocument/2006/relationships/notesSlide" Target="../notesSlides/notesSlide38.xml"/><Relationship Id="rId1" Type="http://schemas.openxmlformats.org/officeDocument/2006/relationships/slideLayout" Target="../slideLayouts/slideLayout31.xml"/><Relationship Id="rId6" Type="http://schemas.openxmlformats.org/officeDocument/2006/relationships/image" Target="../media/image168.png"/><Relationship Id="rId5" Type="http://schemas.openxmlformats.org/officeDocument/2006/relationships/image" Target="../media/image167.png"/><Relationship Id="rId4" Type="http://schemas.openxmlformats.org/officeDocument/2006/relationships/image" Target="../media/image166.png"/><Relationship Id="rId9" Type="http://schemas.openxmlformats.org/officeDocument/2006/relationships/image" Target="../media/image163.png"/></Relationships>
</file>

<file path=ppt/slides/_rels/slide44.xml.rels><?xml version="1.0" encoding="UTF-8" standalone="yes"?>
<Relationships xmlns="http://schemas.openxmlformats.org/package/2006/relationships"><Relationship Id="rId8" Type="http://schemas.openxmlformats.org/officeDocument/2006/relationships/image" Target="../media/image170.png"/><Relationship Id="rId3" Type="http://schemas.openxmlformats.org/officeDocument/2006/relationships/image" Target="../media/image164.png"/><Relationship Id="rId7" Type="http://schemas.openxmlformats.org/officeDocument/2006/relationships/image" Target="../media/image169.png"/><Relationship Id="rId2" Type="http://schemas.openxmlformats.org/officeDocument/2006/relationships/notesSlide" Target="../notesSlides/notesSlide39.xml"/><Relationship Id="rId1" Type="http://schemas.openxmlformats.org/officeDocument/2006/relationships/slideLayout" Target="../slideLayouts/slideLayout31.xml"/><Relationship Id="rId6" Type="http://schemas.openxmlformats.org/officeDocument/2006/relationships/image" Target="../media/image168.png"/><Relationship Id="rId5" Type="http://schemas.openxmlformats.org/officeDocument/2006/relationships/image" Target="../media/image167.png"/><Relationship Id="rId4" Type="http://schemas.openxmlformats.org/officeDocument/2006/relationships/image" Target="../media/image166.png"/><Relationship Id="rId9" Type="http://schemas.openxmlformats.org/officeDocument/2006/relationships/image" Target="../media/image163.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7.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41.xml"/><Relationship Id="rId1" Type="http://schemas.openxmlformats.org/officeDocument/2006/relationships/slideLayout" Target="../slideLayouts/slideLayout31.xml"/><Relationship Id="rId6" Type="http://schemas.openxmlformats.org/officeDocument/2006/relationships/image" Target="../media/image185.png"/><Relationship Id="rId5" Type="http://schemas.openxmlformats.org/officeDocument/2006/relationships/image" Target="../media/image166.png"/><Relationship Id="rId4" Type="http://schemas.openxmlformats.org/officeDocument/2006/relationships/image" Target="../media/image110.png"/></Relationships>
</file>

<file path=ppt/slides/_rels/slide48.xml.rels><?xml version="1.0" encoding="UTF-8" standalone="yes"?>
<Relationships xmlns="http://schemas.openxmlformats.org/package/2006/relationships"><Relationship Id="rId8" Type="http://schemas.openxmlformats.org/officeDocument/2006/relationships/image" Target="../media/image189.png"/><Relationship Id="rId3" Type="http://schemas.openxmlformats.org/officeDocument/2006/relationships/image" Target="../media/image166.png"/><Relationship Id="rId7" Type="http://schemas.openxmlformats.org/officeDocument/2006/relationships/image" Target="../media/image188.png"/><Relationship Id="rId2" Type="http://schemas.openxmlformats.org/officeDocument/2006/relationships/notesSlide" Target="../notesSlides/notesSlide42.xml"/><Relationship Id="rId1" Type="http://schemas.openxmlformats.org/officeDocument/2006/relationships/slideLayout" Target="../slideLayouts/slideLayout31.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85.png"/></Relationships>
</file>

<file path=ppt/slides/_rels/slide49.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43.xml"/><Relationship Id="rId1" Type="http://schemas.openxmlformats.org/officeDocument/2006/relationships/slideLayout" Target="../slideLayouts/slideLayout88.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31.xml"/></Relationships>
</file>

<file path=ppt/slides/_rels/slide50.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44.xml"/><Relationship Id="rId1" Type="http://schemas.openxmlformats.org/officeDocument/2006/relationships/slideLayout" Target="../slideLayouts/slideLayout110.xml"/><Relationship Id="rId5" Type="http://schemas.openxmlformats.org/officeDocument/2006/relationships/image" Target="../media/image179.png"/><Relationship Id="rId4" Type="http://schemas.openxmlformats.org/officeDocument/2006/relationships/image" Target="../media/image169.png"/></Relationships>
</file>

<file path=ppt/slides/_rels/slide51.xml.rels><?xml version="1.0" encoding="UTF-8" standalone="yes"?>
<Relationships xmlns="http://schemas.openxmlformats.org/package/2006/relationships"><Relationship Id="rId2" Type="http://schemas.openxmlformats.org/officeDocument/2006/relationships/image" Target="../media/image191.png"/><Relationship Id="rId1" Type="http://schemas.openxmlformats.org/officeDocument/2006/relationships/slideLayout" Target="../slideLayouts/slideLayout25.xml"/></Relationships>
</file>

<file path=ppt/slides/_rels/slide52.xml.rels><?xml version="1.0" encoding="UTF-8" standalone="yes"?>
<Relationships xmlns="http://schemas.openxmlformats.org/package/2006/relationships"><Relationship Id="rId2" Type="http://schemas.openxmlformats.org/officeDocument/2006/relationships/image" Target="../media/image192.png"/><Relationship Id="rId1" Type="http://schemas.openxmlformats.org/officeDocument/2006/relationships/slideLayout" Target="../slideLayouts/slideLayout31.xml"/></Relationships>
</file>

<file path=ppt/slides/_rels/slide53.xml.rels><?xml version="1.0" encoding="UTF-8" standalone="yes"?>
<Relationships xmlns="http://schemas.openxmlformats.org/package/2006/relationships"><Relationship Id="rId2" Type="http://schemas.openxmlformats.org/officeDocument/2006/relationships/image" Target="../media/image193.png"/><Relationship Id="rId1" Type="http://schemas.openxmlformats.org/officeDocument/2006/relationships/slideLayout" Target="../slideLayouts/slideLayout21.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24.xml"/><Relationship Id="rId6" Type="http://schemas.openxmlformats.org/officeDocument/2006/relationships/image" Target="../media/image196.jpg"/><Relationship Id="rId5" Type="http://schemas.openxmlformats.org/officeDocument/2006/relationships/image" Target="../media/image195.png"/><Relationship Id="rId4" Type="http://schemas.openxmlformats.org/officeDocument/2006/relationships/image" Target="../media/image194.png"/></Relationships>
</file>

<file path=ppt/slides/_rels/slide55.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notesSlide" Target="../notesSlides/notesSlide46.xml"/><Relationship Id="rId1" Type="http://schemas.openxmlformats.org/officeDocument/2006/relationships/slideLayout" Target="../slideLayouts/slideLayout28.xml"/></Relationships>
</file>

<file path=ppt/slides/_rels/slide56.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47.xml"/><Relationship Id="rId1" Type="http://schemas.openxmlformats.org/officeDocument/2006/relationships/slideLayout" Target="../slideLayouts/slideLayout28.xml"/></Relationships>
</file>

<file path=ppt/slides/_rels/slide57.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notesSlide" Target="../notesSlides/notesSlide48.xml"/><Relationship Id="rId1" Type="http://schemas.openxmlformats.org/officeDocument/2006/relationships/slideLayout" Target="../slideLayouts/slideLayout37.xml"/><Relationship Id="rId6" Type="http://schemas.openxmlformats.org/officeDocument/2006/relationships/image" Target="../media/image167.png"/><Relationship Id="rId5" Type="http://schemas.openxmlformats.org/officeDocument/2006/relationships/image" Target="../media/image166.png"/><Relationship Id="rId4" Type="http://schemas.openxmlformats.org/officeDocument/2006/relationships/image" Target="../media/image169.png"/></Relationships>
</file>

<file path=ppt/slides/_rels/slide58.xml.rels><?xml version="1.0" encoding="UTF-8" standalone="yes"?>
<Relationships xmlns="http://schemas.openxmlformats.org/package/2006/relationships"><Relationship Id="rId2" Type="http://schemas.openxmlformats.org/officeDocument/2006/relationships/image" Target="../media/image200.png"/><Relationship Id="rId1" Type="http://schemas.openxmlformats.org/officeDocument/2006/relationships/slideLayout" Target="../slideLayouts/slideLayout22.xml"/></Relationships>
</file>

<file path=ppt/slides/_rels/slide59.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notesSlide" Target="../notesSlides/notesSlide49.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3.xml"/><Relationship Id="rId5" Type="http://schemas.openxmlformats.org/officeDocument/2006/relationships/image" Target="../media/image14.png"/><Relationship Id="rId4" Type="http://schemas.openxmlformats.org/officeDocument/2006/relationships/image" Target="../media/image13.png"/></Relationships>
</file>

<file path=ppt/slides/_rels/slide60.xml.rels><?xml version="1.0" encoding="UTF-8" standalone="yes"?>
<Relationships xmlns="http://schemas.openxmlformats.org/package/2006/relationships"><Relationship Id="rId2" Type="http://schemas.openxmlformats.org/officeDocument/2006/relationships/image" Target="../media/image201.png"/><Relationship Id="rId1" Type="http://schemas.openxmlformats.org/officeDocument/2006/relationships/slideLayout" Target="../slideLayouts/slideLayout43.xml"/></Relationships>
</file>

<file path=ppt/slides/_rels/slide61.xml.rels><?xml version="1.0" encoding="UTF-8" standalone="yes"?>
<Relationships xmlns="http://schemas.openxmlformats.org/package/2006/relationships"><Relationship Id="rId2" Type="http://schemas.openxmlformats.org/officeDocument/2006/relationships/image" Target="../media/image202.png"/><Relationship Id="rId1" Type="http://schemas.openxmlformats.org/officeDocument/2006/relationships/slideLayout" Target="../slideLayouts/slideLayout43.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36.xml"/><Relationship Id="rId1" Type="http://schemas.openxmlformats.org/officeDocument/2006/relationships/tags" Target="../tags/tag1.xml"/><Relationship Id="rId4" Type="http://schemas.openxmlformats.org/officeDocument/2006/relationships/image" Target="../media/image203.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43.xml"/><Relationship Id="rId1" Type="http://schemas.openxmlformats.org/officeDocument/2006/relationships/tags" Target="../tags/tag2.xml"/><Relationship Id="rId4" Type="http://schemas.openxmlformats.org/officeDocument/2006/relationships/image" Target="../media/image204.png"/></Relationships>
</file>

<file path=ppt/slides/_rels/slide64.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notesSlide" Target="../notesSlides/notesSlide52.xml"/><Relationship Id="rId1" Type="http://schemas.openxmlformats.org/officeDocument/2006/relationships/slideLayout" Target="../slideLayouts/slideLayout43.xml"/></Relationships>
</file>

<file path=ppt/slides/_rels/slide65.xml.rels><?xml version="1.0" encoding="UTF-8" standalone="yes"?>
<Relationships xmlns="http://schemas.openxmlformats.org/package/2006/relationships"><Relationship Id="rId8" Type="http://schemas.openxmlformats.org/officeDocument/2006/relationships/image" Target="../media/image210.JPG"/><Relationship Id="rId3" Type="http://schemas.openxmlformats.org/officeDocument/2006/relationships/notesSlide" Target="../notesSlides/notesSlide53.xml"/><Relationship Id="rId7" Type="http://schemas.openxmlformats.org/officeDocument/2006/relationships/image" Target="../media/image209.jpg"/><Relationship Id="rId12" Type="http://schemas.openxmlformats.org/officeDocument/2006/relationships/image" Target="../media/image214.jpg"/><Relationship Id="rId2" Type="http://schemas.openxmlformats.org/officeDocument/2006/relationships/slideLayout" Target="../slideLayouts/slideLayout39.xml"/><Relationship Id="rId1" Type="http://schemas.openxmlformats.org/officeDocument/2006/relationships/tags" Target="../tags/tag3.xml"/><Relationship Id="rId6" Type="http://schemas.openxmlformats.org/officeDocument/2006/relationships/image" Target="../media/image208.png"/><Relationship Id="rId11" Type="http://schemas.openxmlformats.org/officeDocument/2006/relationships/image" Target="../media/image213.jpg"/><Relationship Id="rId5" Type="http://schemas.openxmlformats.org/officeDocument/2006/relationships/image" Target="../media/image207.jpg"/><Relationship Id="rId10" Type="http://schemas.openxmlformats.org/officeDocument/2006/relationships/image" Target="../media/image212.jpg"/><Relationship Id="rId4" Type="http://schemas.openxmlformats.org/officeDocument/2006/relationships/image" Target="../media/image206.png"/><Relationship Id="rId9" Type="http://schemas.openxmlformats.org/officeDocument/2006/relationships/image" Target="../media/image211.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39.xml"/><Relationship Id="rId1" Type="http://schemas.openxmlformats.org/officeDocument/2006/relationships/tags" Target="../tags/tag4.xml"/><Relationship Id="rId5" Type="http://schemas.openxmlformats.org/officeDocument/2006/relationships/image" Target="../media/image216.png"/><Relationship Id="rId4" Type="http://schemas.openxmlformats.org/officeDocument/2006/relationships/image" Target="../media/image215.pn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43.xml"/><Relationship Id="rId1" Type="http://schemas.openxmlformats.org/officeDocument/2006/relationships/tags" Target="../tags/tag5.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39.xml"/><Relationship Id="rId1" Type="http://schemas.openxmlformats.org/officeDocument/2006/relationships/tags" Target="../tags/tag6.xml"/><Relationship Id="rId4" Type="http://schemas.openxmlformats.org/officeDocument/2006/relationships/image" Target="../media/image217.jpg"/></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39.xml"/><Relationship Id="rId1" Type="http://schemas.openxmlformats.org/officeDocument/2006/relationships/tags" Target="../tags/tag7.xml"/><Relationship Id="rId4" Type="http://schemas.openxmlformats.org/officeDocument/2006/relationships/image" Target="../media/image218.jp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39.xml"/><Relationship Id="rId1" Type="http://schemas.openxmlformats.org/officeDocument/2006/relationships/tags" Target="../tags/tag8.xml"/><Relationship Id="rId5" Type="http://schemas.openxmlformats.org/officeDocument/2006/relationships/image" Target="../media/image220.png"/><Relationship Id="rId4" Type="http://schemas.openxmlformats.org/officeDocument/2006/relationships/image" Target="../media/image219.pn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59.xml"/><Relationship Id="rId7" Type="http://schemas.openxmlformats.org/officeDocument/2006/relationships/image" Target="../media/image204.png"/><Relationship Id="rId2" Type="http://schemas.openxmlformats.org/officeDocument/2006/relationships/slideLayout" Target="../slideLayouts/slideLayout41.xml"/><Relationship Id="rId1" Type="http://schemas.openxmlformats.org/officeDocument/2006/relationships/tags" Target="../tags/tag9.xml"/><Relationship Id="rId6" Type="http://schemas.openxmlformats.org/officeDocument/2006/relationships/image" Target="../media/image223.jpeg"/><Relationship Id="rId5" Type="http://schemas.openxmlformats.org/officeDocument/2006/relationships/image" Target="../media/image222.jpg"/><Relationship Id="rId4" Type="http://schemas.openxmlformats.org/officeDocument/2006/relationships/image" Target="../media/image221.jpg"/></Relationships>
</file>

<file path=ppt/slides/_rels/slide7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9.png"/><Relationship Id="rId7" Type="http://schemas.openxmlformats.org/officeDocument/2006/relationships/hyperlink" Target="https://www.joinallofus.org/en" TargetMode="External"/><Relationship Id="rId2" Type="http://schemas.openxmlformats.org/officeDocument/2006/relationships/hyperlink" Target="https://www.instagram.com/AllofUsResearch/" TargetMode="External"/><Relationship Id="rId1" Type="http://schemas.openxmlformats.org/officeDocument/2006/relationships/slideLayout" Target="../slideLayouts/slideLayout95.xml"/><Relationship Id="rId6" Type="http://schemas.openxmlformats.org/officeDocument/2006/relationships/hyperlink" Target="https://www.youtube.com/channel/UCQId1TfpwPaYiDIGlxEhlkA/feed" TargetMode="External"/><Relationship Id="rId5" Type="http://schemas.openxmlformats.org/officeDocument/2006/relationships/hyperlink" Target="https://www.facebook.com/AllofUsResearch/" TargetMode="External"/><Relationship Id="rId4" Type="http://schemas.openxmlformats.org/officeDocument/2006/relationships/hyperlink" Target="https://twitter.com/AllofUsResearch/"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i="1" dirty="0"/>
              <a:t>All of Us </a:t>
            </a:r>
            <a:br>
              <a:rPr lang="en-US" i="1" dirty="0"/>
            </a:br>
            <a:r>
              <a:rPr lang="en-US" dirty="0"/>
              <a:t>Research Program</a:t>
            </a:r>
            <a:endParaRPr lang="en-US" i="1" dirty="0"/>
          </a:p>
        </p:txBody>
      </p:sp>
      <p:sp>
        <p:nvSpPr>
          <p:cNvPr id="5" name="Subtitle 4"/>
          <p:cNvSpPr>
            <a:spLocks noGrp="1"/>
          </p:cNvSpPr>
          <p:nvPr>
            <p:ph type="subTitle" idx="1"/>
          </p:nvPr>
        </p:nvSpPr>
        <p:spPr>
          <a:xfrm>
            <a:off x="453174" y="1773286"/>
            <a:ext cx="7415834" cy="765075"/>
          </a:xfrm>
        </p:spPr>
        <p:txBody>
          <a:bodyPr/>
          <a:lstStyle/>
          <a:p>
            <a:r>
              <a:rPr lang="en-US" dirty="0"/>
              <a:t>Supporting Data-Powered Health for Researchers Participants, and Communities</a:t>
            </a:r>
          </a:p>
        </p:txBody>
      </p:sp>
      <p:sp>
        <p:nvSpPr>
          <p:cNvPr id="6" name="Content Placeholder 5"/>
          <p:cNvSpPr>
            <a:spLocks noGrp="1"/>
          </p:cNvSpPr>
          <p:nvPr>
            <p:ph sz="half" idx="10"/>
          </p:nvPr>
        </p:nvSpPr>
        <p:spPr>
          <a:xfrm>
            <a:off x="1726849" y="5290457"/>
            <a:ext cx="6142158" cy="1293223"/>
          </a:xfrm>
        </p:spPr>
        <p:txBody>
          <a:bodyPr>
            <a:normAutofit fontScale="92500" lnSpcReduction="20000"/>
          </a:bodyPr>
          <a:lstStyle/>
          <a:p>
            <a:pPr>
              <a:lnSpc>
                <a:spcPct val="100000"/>
              </a:lnSpc>
            </a:pPr>
            <a:r>
              <a:rPr lang="en-US" b="1" dirty="0"/>
              <a:t>Amanda J. Wilson</a:t>
            </a:r>
          </a:p>
          <a:p>
            <a:pPr>
              <a:lnSpc>
                <a:spcPct val="100000"/>
              </a:lnSpc>
            </a:pPr>
            <a:r>
              <a:rPr lang="en-US" b="1" dirty="0"/>
              <a:t>Head, National Network Coordinating Office</a:t>
            </a:r>
          </a:p>
          <a:p>
            <a:pPr>
              <a:lnSpc>
                <a:spcPct val="100000"/>
              </a:lnSpc>
            </a:pPr>
            <a:r>
              <a:rPr lang="en-US" dirty="0"/>
              <a:t>National Library of Medicine, </a:t>
            </a:r>
            <a:r>
              <a:rPr lang="en-US" i="1" dirty="0"/>
              <a:t>All of Us </a:t>
            </a:r>
            <a:r>
              <a:rPr lang="en-US" dirty="0"/>
              <a:t>Research Program partner</a:t>
            </a:r>
          </a:p>
        </p:txBody>
      </p:sp>
    </p:spTree>
    <p:extLst>
      <p:ext uri="{BB962C8B-B14F-4D97-AF65-F5344CB8AC3E}">
        <p14:creationId xmlns:p14="http://schemas.microsoft.com/office/powerpoint/2010/main" val="1560780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FAEF183-444D-4CA7-A781-7F2EA6F5B01B}"/>
              </a:ext>
            </a:extLst>
          </p:cNvPr>
          <p:cNvSpPr>
            <a:spLocks noGrp="1"/>
          </p:cNvSpPr>
          <p:nvPr>
            <p:ph type="title"/>
          </p:nvPr>
        </p:nvSpPr>
        <p:spPr/>
        <p:txBody>
          <a:bodyPr/>
          <a:lstStyle/>
          <a:p>
            <a:r>
              <a:rPr lang="en-US" dirty="0"/>
              <a:t>what is </a:t>
            </a:r>
            <a:r>
              <a:rPr lang="en-US" i="1" dirty="0"/>
              <a:t>All of Us</a:t>
            </a:r>
            <a:r>
              <a:rPr lang="en-US" dirty="0"/>
              <a:t>?</a:t>
            </a:r>
          </a:p>
        </p:txBody>
      </p:sp>
      <p:sp>
        <p:nvSpPr>
          <p:cNvPr id="8" name="Text Placeholder 7">
            <a:extLst>
              <a:ext uri="{FF2B5EF4-FFF2-40B4-BE49-F238E27FC236}">
                <a16:creationId xmlns:a16="http://schemas.microsoft.com/office/drawing/2014/main" id="{0C6A4B09-6125-407C-BEAD-74DF4690DAA8}"/>
              </a:ext>
            </a:extLst>
          </p:cNvPr>
          <p:cNvSpPr>
            <a:spLocks noGrp="1"/>
          </p:cNvSpPr>
          <p:nvPr>
            <p:ph type="body" sz="quarter" idx="11"/>
          </p:nvPr>
        </p:nvSpPr>
        <p:spPr/>
        <p:txBody>
          <a:bodyPr/>
          <a:lstStyle/>
          <a:p>
            <a:r>
              <a:rPr lang="en-US" dirty="0"/>
              <a:t>2015: White House announced the Precision Medicine Initiative</a:t>
            </a:r>
          </a:p>
          <a:p>
            <a:endParaRPr lang="en-US" dirty="0"/>
          </a:p>
          <a:p>
            <a:endParaRPr lang="en-US" dirty="0"/>
          </a:p>
          <a:p>
            <a:endParaRPr lang="en-US" dirty="0"/>
          </a:p>
          <a:p>
            <a:endParaRPr lang="en-US" dirty="0"/>
          </a:p>
          <a:p>
            <a:endParaRPr lang="en-US" dirty="0"/>
          </a:p>
          <a:p>
            <a:pPr lvl="1">
              <a:spcBef>
                <a:spcPts val="300"/>
              </a:spcBef>
            </a:pPr>
            <a:r>
              <a:rPr lang="en-US" dirty="0"/>
              <a:t>Privacy and Trust Principles</a:t>
            </a:r>
          </a:p>
          <a:p>
            <a:pPr lvl="1">
              <a:spcBef>
                <a:spcPts val="300"/>
              </a:spcBef>
            </a:pPr>
            <a:r>
              <a:rPr lang="en-US" dirty="0"/>
              <a:t>Data Security Policy Principles</a:t>
            </a:r>
            <a:endParaRPr lang="en-US" sz="1000" dirty="0"/>
          </a:p>
          <a:p>
            <a:r>
              <a:rPr lang="en-US" dirty="0"/>
              <a:t>2016: Codified and Statutorily Mandated by the 21</a:t>
            </a:r>
            <a:r>
              <a:rPr lang="en-US" baseline="30000" dirty="0"/>
              <a:t>st</a:t>
            </a:r>
            <a:r>
              <a:rPr lang="en-US" dirty="0"/>
              <a:t> Century Cures Act</a:t>
            </a:r>
          </a:p>
        </p:txBody>
      </p:sp>
      <p:pic>
        <p:nvPicPr>
          <p:cNvPr id="4" name="Picture 3">
            <a:extLst>
              <a:ext uri="{FF2B5EF4-FFF2-40B4-BE49-F238E27FC236}">
                <a16:creationId xmlns:a16="http://schemas.microsoft.com/office/drawing/2014/main" id="{C760F8B8-172D-4B46-8A79-AD7FDEB78336}"/>
              </a:ext>
            </a:extLst>
          </p:cNvPr>
          <p:cNvPicPr>
            <a:picLocks noChangeAspect="1"/>
          </p:cNvPicPr>
          <p:nvPr/>
        </p:nvPicPr>
        <p:blipFill>
          <a:blip r:embed="rId3"/>
          <a:stretch>
            <a:fillRect/>
          </a:stretch>
        </p:blipFill>
        <p:spPr>
          <a:xfrm>
            <a:off x="6181873" y="1190917"/>
            <a:ext cx="5546638" cy="4266644"/>
          </a:xfrm>
          <a:prstGeom prst="rect">
            <a:avLst/>
          </a:prstGeom>
        </p:spPr>
      </p:pic>
      <p:sp>
        <p:nvSpPr>
          <p:cNvPr id="5" name="Rectangle: Rounded Corners 4">
            <a:extLst>
              <a:ext uri="{FF2B5EF4-FFF2-40B4-BE49-F238E27FC236}">
                <a16:creationId xmlns:a16="http://schemas.microsoft.com/office/drawing/2014/main" id="{27A7F56B-BBCB-4C1A-928E-D777FC4F90B6}"/>
              </a:ext>
            </a:extLst>
          </p:cNvPr>
          <p:cNvSpPr/>
          <p:nvPr/>
        </p:nvSpPr>
        <p:spPr>
          <a:xfrm>
            <a:off x="321826" y="2009960"/>
            <a:ext cx="4956322" cy="2380940"/>
          </a:xfrm>
          <a:prstGeom prst="roundRect">
            <a:avLst/>
          </a:prstGeom>
          <a:ln w="762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77716"/>
            <a:r>
              <a:rPr lang="en-US" sz="2200" b="1">
                <a:solidFill>
                  <a:srgbClr val="3E8EDE"/>
                </a:solidFill>
                <a:latin typeface="Arial" panose="020B0604020202020204"/>
                <a:cs typeface="Calibri"/>
              </a:rPr>
              <a:t>MISSION:</a:t>
            </a:r>
            <a:r>
              <a:rPr lang="en-US" sz="2200" b="1">
                <a:solidFill>
                  <a:srgbClr val="00AAEB"/>
                </a:solidFill>
                <a:latin typeface="Arial" panose="020B0604020202020204"/>
                <a:cs typeface="Calibri"/>
              </a:rPr>
              <a:t> </a:t>
            </a:r>
            <a:r>
              <a:rPr lang="en-US" sz="2200" spc="-106">
                <a:solidFill>
                  <a:srgbClr val="FFFFFF"/>
                </a:solidFill>
                <a:latin typeface="Arial" panose="020B0604020202020204"/>
                <a:cs typeface="Calibri"/>
              </a:rPr>
              <a:t>To </a:t>
            </a:r>
            <a:r>
              <a:rPr lang="en-US" sz="2200" spc="-24">
                <a:solidFill>
                  <a:srgbClr val="FFFFFF"/>
                </a:solidFill>
                <a:latin typeface="Arial" panose="020B0604020202020204"/>
                <a:cs typeface="Calibri"/>
              </a:rPr>
              <a:t>enable </a:t>
            </a:r>
            <a:r>
              <a:rPr lang="en-US" sz="2200">
                <a:solidFill>
                  <a:srgbClr val="FFFFFF"/>
                </a:solidFill>
                <a:latin typeface="Arial" panose="020B0604020202020204"/>
                <a:cs typeface="Calibri"/>
              </a:rPr>
              <a:t>a </a:t>
            </a:r>
            <a:r>
              <a:rPr lang="en-US" sz="2200" spc="-19">
                <a:solidFill>
                  <a:srgbClr val="FFFFFF"/>
                </a:solidFill>
                <a:latin typeface="Arial" panose="020B0604020202020204"/>
                <a:cs typeface="Calibri"/>
              </a:rPr>
              <a:t>new </a:t>
            </a:r>
            <a:r>
              <a:rPr lang="en-US" sz="2200" spc="-29">
                <a:solidFill>
                  <a:srgbClr val="FFFFFF"/>
                </a:solidFill>
                <a:latin typeface="Arial" panose="020B0604020202020204"/>
                <a:cs typeface="Calibri"/>
              </a:rPr>
              <a:t>era </a:t>
            </a:r>
            <a:r>
              <a:rPr lang="en-US" sz="2200" spc="-14">
                <a:solidFill>
                  <a:srgbClr val="FFFFFF"/>
                </a:solidFill>
                <a:latin typeface="Arial" panose="020B0604020202020204"/>
                <a:cs typeface="Calibri"/>
              </a:rPr>
              <a:t>of </a:t>
            </a:r>
            <a:r>
              <a:rPr lang="en-US" sz="2200" spc="-24">
                <a:solidFill>
                  <a:srgbClr val="FFFFFF"/>
                </a:solidFill>
                <a:latin typeface="Arial" panose="020B0604020202020204"/>
                <a:cs typeface="Calibri"/>
              </a:rPr>
              <a:t>medicine </a:t>
            </a:r>
            <a:r>
              <a:rPr lang="en-US" sz="2200" spc="-29">
                <a:solidFill>
                  <a:srgbClr val="FFFFFF"/>
                </a:solidFill>
                <a:latin typeface="Arial" panose="020B0604020202020204"/>
                <a:cs typeface="Calibri"/>
              </a:rPr>
              <a:t>through research, </a:t>
            </a:r>
            <a:r>
              <a:rPr lang="en-US" sz="2200">
                <a:solidFill>
                  <a:srgbClr val="FFFFFF"/>
                </a:solidFill>
                <a:latin typeface="Arial" panose="020B0604020202020204"/>
                <a:cs typeface="Calibri"/>
              </a:rPr>
              <a:t>technology, </a:t>
            </a:r>
            <a:r>
              <a:rPr lang="en-US" sz="2200" spc="9">
                <a:solidFill>
                  <a:srgbClr val="FFFFFF"/>
                </a:solidFill>
                <a:latin typeface="Arial" panose="020B0604020202020204"/>
                <a:cs typeface="Calibri"/>
              </a:rPr>
              <a:t>and </a:t>
            </a:r>
            <a:r>
              <a:rPr lang="en-US" sz="2200" spc="14">
                <a:solidFill>
                  <a:srgbClr val="FFFFFF"/>
                </a:solidFill>
                <a:latin typeface="Arial" panose="020B0604020202020204"/>
                <a:cs typeface="Calibri"/>
              </a:rPr>
              <a:t>policies </a:t>
            </a:r>
            <a:r>
              <a:rPr lang="en-US" sz="2200" spc="5">
                <a:solidFill>
                  <a:srgbClr val="FFFFFF"/>
                </a:solidFill>
                <a:latin typeface="Arial" panose="020B0604020202020204"/>
                <a:cs typeface="Calibri"/>
              </a:rPr>
              <a:t>that </a:t>
            </a:r>
            <a:r>
              <a:rPr lang="en-US" sz="2200" spc="9">
                <a:solidFill>
                  <a:srgbClr val="FFFFFF"/>
                </a:solidFill>
                <a:latin typeface="Arial" panose="020B0604020202020204"/>
                <a:cs typeface="Calibri"/>
              </a:rPr>
              <a:t>empower </a:t>
            </a:r>
            <a:r>
              <a:rPr lang="en-US" sz="2200" spc="5">
                <a:solidFill>
                  <a:srgbClr val="FFFFFF"/>
                </a:solidFill>
                <a:latin typeface="Arial" panose="020B0604020202020204"/>
                <a:cs typeface="Calibri"/>
              </a:rPr>
              <a:t>patients, </a:t>
            </a:r>
            <a:r>
              <a:rPr lang="en-US" sz="2200" spc="9">
                <a:solidFill>
                  <a:srgbClr val="FFFFFF"/>
                </a:solidFill>
                <a:latin typeface="Arial" panose="020B0604020202020204"/>
                <a:cs typeface="Calibri"/>
              </a:rPr>
              <a:t>researchers, </a:t>
            </a:r>
            <a:r>
              <a:rPr lang="en-US" sz="2200" spc="-5">
                <a:solidFill>
                  <a:srgbClr val="FFFFFF"/>
                </a:solidFill>
                <a:latin typeface="Arial" panose="020B0604020202020204"/>
                <a:cs typeface="Calibri"/>
              </a:rPr>
              <a:t>and </a:t>
            </a:r>
            <a:r>
              <a:rPr lang="en-US" sz="2200" spc="-9">
                <a:solidFill>
                  <a:srgbClr val="FFFFFF"/>
                </a:solidFill>
                <a:latin typeface="Arial" panose="020B0604020202020204"/>
                <a:cs typeface="Calibri"/>
              </a:rPr>
              <a:t>providers </a:t>
            </a:r>
            <a:r>
              <a:rPr lang="en-US" sz="2200" spc="-14">
                <a:solidFill>
                  <a:srgbClr val="FFFFFF"/>
                </a:solidFill>
                <a:latin typeface="Arial" panose="020B0604020202020204"/>
                <a:cs typeface="Calibri"/>
              </a:rPr>
              <a:t>to </a:t>
            </a:r>
            <a:r>
              <a:rPr lang="en-US" sz="2200" spc="-5">
                <a:solidFill>
                  <a:srgbClr val="FFFFFF"/>
                </a:solidFill>
                <a:latin typeface="Arial" panose="020B0604020202020204"/>
                <a:cs typeface="Calibri"/>
              </a:rPr>
              <a:t>work </a:t>
            </a:r>
            <a:r>
              <a:rPr lang="en-US" sz="2200" spc="-9">
                <a:solidFill>
                  <a:srgbClr val="FFFFFF"/>
                </a:solidFill>
                <a:latin typeface="Arial" panose="020B0604020202020204"/>
                <a:cs typeface="Calibri"/>
              </a:rPr>
              <a:t>together </a:t>
            </a:r>
            <a:r>
              <a:rPr lang="en-US" sz="2200" spc="-14">
                <a:solidFill>
                  <a:srgbClr val="FFFFFF"/>
                </a:solidFill>
                <a:latin typeface="Arial" panose="020B0604020202020204"/>
                <a:cs typeface="Calibri"/>
              </a:rPr>
              <a:t>toward </a:t>
            </a:r>
            <a:r>
              <a:rPr lang="en-US" sz="2200" spc="-5">
                <a:solidFill>
                  <a:srgbClr val="FFFFFF"/>
                </a:solidFill>
                <a:latin typeface="Arial" panose="020B0604020202020204"/>
                <a:cs typeface="Calibri"/>
              </a:rPr>
              <a:t>development of individualized</a:t>
            </a:r>
            <a:r>
              <a:rPr lang="en-US" sz="2200" spc="-39">
                <a:solidFill>
                  <a:srgbClr val="FFFFFF"/>
                </a:solidFill>
                <a:latin typeface="Arial" panose="020B0604020202020204"/>
                <a:cs typeface="Calibri"/>
              </a:rPr>
              <a:t> </a:t>
            </a:r>
            <a:r>
              <a:rPr lang="en-US" sz="2200" spc="-14">
                <a:solidFill>
                  <a:srgbClr val="FFFFFF"/>
                </a:solidFill>
                <a:latin typeface="Arial" panose="020B0604020202020204"/>
                <a:cs typeface="Calibri"/>
              </a:rPr>
              <a:t>care</a:t>
            </a:r>
            <a:endParaRPr lang="en-US" sz="2200" dirty="0">
              <a:solidFill>
                <a:srgbClr val="FFFFFF"/>
              </a:solidFill>
              <a:latin typeface="Arial" panose="020B0604020202020204"/>
              <a:cs typeface="Calibri"/>
            </a:endParaRPr>
          </a:p>
        </p:txBody>
      </p:sp>
    </p:spTree>
    <p:extLst>
      <p:ext uri="{BB962C8B-B14F-4D97-AF65-F5344CB8AC3E}">
        <p14:creationId xmlns:p14="http://schemas.microsoft.com/office/powerpoint/2010/main" val="2830219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5E0C0-0670-4DE8-9055-D48C935883B4}"/>
              </a:ext>
            </a:extLst>
          </p:cNvPr>
          <p:cNvSpPr>
            <a:spLocks noGrp="1"/>
          </p:cNvSpPr>
          <p:nvPr>
            <p:ph type="title"/>
          </p:nvPr>
        </p:nvSpPr>
        <p:spPr>
          <a:xfrm>
            <a:off x="453174" y="382589"/>
            <a:ext cx="4522199" cy="379758"/>
          </a:xfrm>
        </p:spPr>
        <p:txBody>
          <a:bodyPr/>
          <a:lstStyle/>
          <a:p>
            <a:r>
              <a:rPr lang="en-US" dirty="0"/>
              <a:t>21</a:t>
            </a:r>
            <a:r>
              <a:rPr lang="en-US" baseline="30000" dirty="0"/>
              <a:t>st</a:t>
            </a:r>
            <a:r>
              <a:rPr lang="en-US" dirty="0"/>
              <a:t> Century Cures Act</a:t>
            </a:r>
          </a:p>
        </p:txBody>
      </p:sp>
      <p:sp>
        <p:nvSpPr>
          <p:cNvPr id="5" name="Text Placeholder 4">
            <a:extLst>
              <a:ext uri="{FF2B5EF4-FFF2-40B4-BE49-F238E27FC236}">
                <a16:creationId xmlns:a16="http://schemas.microsoft.com/office/drawing/2014/main" id="{A167E2B6-7634-43C6-B059-FE2FF642505E}"/>
              </a:ext>
            </a:extLst>
          </p:cNvPr>
          <p:cNvSpPr>
            <a:spLocks noGrp="1"/>
          </p:cNvSpPr>
          <p:nvPr>
            <p:ph type="body" sz="quarter" idx="11"/>
          </p:nvPr>
        </p:nvSpPr>
        <p:spPr>
          <a:xfrm>
            <a:off x="463864" y="1260274"/>
            <a:ext cx="4511510" cy="4984585"/>
          </a:xfrm>
        </p:spPr>
        <p:txBody>
          <a:bodyPr/>
          <a:lstStyle/>
          <a:p>
            <a:pPr>
              <a:lnSpc>
                <a:spcPct val="100000"/>
              </a:lnSpc>
              <a:spcBef>
                <a:spcPts val="900"/>
              </a:spcBef>
            </a:pPr>
            <a:r>
              <a:rPr lang="en-US" dirty="0"/>
              <a:t>H.R.34. (Pub. L. 114-255) enacted December 13, 2016</a:t>
            </a:r>
          </a:p>
          <a:p>
            <a:pPr>
              <a:lnSpc>
                <a:spcPct val="100000"/>
              </a:lnSpc>
              <a:spcBef>
                <a:spcPts val="900"/>
              </a:spcBef>
            </a:pPr>
            <a:endParaRPr lang="en-US" dirty="0"/>
          </a:p>
          <a:p>
            <a:pPr>
              <a:lnSpc>
                <a:spcPct val="100000"/>
              </a:lnSpc>
              <a:spcBef>
                <a:spcPts val="900"/>
              </a:spcBef>
            </a:pPr>
            <a:r>
              <a:rPr lang="en-US" dirty="0"/>
              <a:t>Provides the Precision Medicine Initiative with $1.455 billion over 10 years</a:t>
            </a:r>
          </a:p>
          <a:p>
            <a:pPr>
              <a:lnSpc>
                <a:spcPct val="100000"/>
              </a:lnSpc>
              <a:spcBef>
                <a:spcPts val="900"/>
              </a:spcBef>
            </a:pPr>
            <a:endParaRPr lang="en-US" dirty="0"/>
          </a:p>
          <a:p>
            <a:pPr>
              <a:lnSpc>
                <a:spcPct val="100000"/>
              </a:lnSpc>
              <a:spcBef>
                <a:spcPts val="900"/>
              </a:spcBef>
            </a:pPr>
            <a:r>
              <a:rPr lang="en-US" dirty="0"/>
              <a:t>Language on:</a:t>
            </a:r>
          </a:p>
          <a:p>
            <a:pPr lvl="1">
              <a:lnSpc>
                <a:spcPct val="100000"/>
              </a:lnSpc>
              <a:spcBef>
                <a:spcPts val="900"/>
              </a:spcBef>
            </a:pPr>
            <a:r>
              <a:rPr lang="en-US" dirty="0"/>
              <a:t>Diversity</a:t>
            </a:r>
          </a:p>
          <a:p>
            <a:pPr lvl="1">
              <a:lnSpc>
                <a:spcPct val="100000"/>
              </a:lnSpc>
              <a:spcBef>
                <a:spcPts val="900"/>
              </a:spcBef>
            </a:pPr>
            <a:r>
              <a:rPr lang="en-US" dirty="0"/>
              <a:t>Data sharing</a:t>
            </a:r>
          </a:p>
          <a:p>
            <a:pPr lvl="1">
              <a:lnSpc>
                <a:spcPct val="100000"/>
              </a:lnSpc>
              <a:spcBef>
                <a:spcPts val="900"/>
              </a:spcBef>
            </a:pPr>
            <a:r>
              <a:rPr lang="en-US" dirty="0"/>
              <a:t>Privacy</a:t>
            </a:r>
          </a:p>
        </p:txBody>
      </p:sp>
      <p:pic>
        <p:nvPicPr>
          <p:cNvPr id="12" name="Content Placeholder 11">
            <a:extLst>
              <a:ext uri="{FF2B5EF4-FFF2-40B4-BE49-F238E27FC236}">
                <a16:creationId xmlns:a16="http://schemas.microsoft.com/office/drawing/2014/main" id="{095A6335-0A19-45CD-8577-1A8281C58700}"/>
              </a:ext>
            </a:extLst>
          </p:cNvPr>
          <p:cNvPicPr>
            <a:picLocks noGrp="1" noChangeAspect="1"/>
          </p:cNvPicPr>
          <p:nvPr>
            <p:ph sz="half" idx="2"/>
          </p:nvPr>
        </p:nvPicPr>
        <p:blipFill>
          <a:blip r:embed="rId3"/>
          <a:stretch>
            <a:fillRect/>
          </a:stretch>
        </p:blipFill>
        <p:spPr>
          <a:xfrm rot="977560">
            <a:off x="6979528" y="466568"/>
            <a:ext cx="4010693" cy="582942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28894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What is the </a:t>
            </a:r>
            <a:r>
              <a:rPr lang="en-US" i="1" dirty="0"/>
              <a:t>All of Us </a:t>
            </a:r>
            <a:r>
              <a:rPr lang="en-US" dirty="0"/>
              <a:t>Research Program?</a:t>
            </a:r>
          </a:p>
        </p:txBody>
      </p:sp>
      <p:sp>
        <p:nvSpPr>
          <p:cNvPr id="6" name="Text Placeholder 5"/>
          <p:cNvSpPr>
            <a:spLocks noGrp="1"/>
          </p:cNvSpPr>
          <p:nvPr>
            <p:ph type="body" sz="quarter" idx="11"/>
          </p:nvPr>
        </p:nvSpPr>
        <p:spPr>
          <a:xfrm>
            <a:off x="463864" y="1263232"/>
            <a:ext cx="6700935" cy="4979246"/>
          </a:xfrm>
        </p:spPr>
        <p:txBody>
          <a:bodyPr/>
          <a:lstStyle/>
          <a:p>
            <a:pPr marL="457109" lvl="1" indent="-457018">
              <a:spcBef>
                <a:spcPts val="0"/>
              </a:spcBef>
              <a:buClr>
                <a:srgbClr val="002060"/>
              </a:buClr>
              <a:buSzPct val="100000"/>
              <a:buFont typeface="AppleSymbols" charset="0"/>
              <a:buChar char="⦿"/>
            </a:pPr>
            <a:r>
              <a:rPr lang="en-US" sz="1800" b="1" i="1" dirty="0">
                <a:solidFill>
                  <a:srgbClr val="002060"/>
                </a:solidFill>
              </a:rPr>
              <a:t>Rich, Longitudinal Resource</a:t>
            </a:r>
            <a:r>
              <a:rPr lang="en-US" sz="1800" dirty="0">
                <a:solidFill>
                  <a:srgbClr val="002060"/>
                </a:solidFill>
              </a:rPr>
              <a:t>: Deliver a national resource of deep </a:t>
            </a:r>
            <a:r>
              <a:rPr lang="en-US" sz="1800" b="1" dirty="0">
                <a:solidFill>
                  <a:schemeClr val="tx2"/>
                </a:solidFill>
              </a:rPr>
              <a:t>clinical, environmental, lifestyle, &amp; genetic data </a:t>
            </a:r>
            <a:r>
              <a:rPr lang="en-US" sz="1800" dirty="0">
                <a:solidFill>
                  <a:srgbClr val="002060"/>
                </a:solidFill>
              </a:rPr>
              <a:t>from one million participants who are consented &amp; engaged to provide data on an ongoing, longitudinal basis (60+ years!)</a:t>
            </a:r>
            <a:br>
              <a:rPr lang="en-US" sz="1800" dirty="0">
                <a:solidFill>
                  <a:srgbClr val="002060"/>
                </a:solidFill>
              </a:rPr>
            </a:br>
            <a:endParaRPr lang="en-US" sz="1800" dirty="0">
              <a:solidFill>
                <a:srgbClr val="002060"/>
              </a:solidFill>
            </a:endParaRPr>
          </a:p>
          <a:p>
            <a:pPr marL="457109" lvl="1" indent="-457018">
              <a:spcBef>
                <a:spcPts val="0"/>
              </a:spcBef>
              <a:buClr>
                <a:srgbClr val="002060"/>
              </a:buClr>
              <a:buSzPct val="100000"/>
              <a:buFont typeface="AppleSymbols" charset="0"/>
              <a:buChar char="⦿"/>
            </a:pPr>
            <a:r>
              <a:rPr lang="en-US" sz="1800" b="1" i="1" dirty="0">
                <a:solidFill>
                  <a:srgbClr val="002060"/>
                </a:solidFill>
              </a:rPr>
              <a:t>Diversity of Participants</a:t>
            </a:r>
            <a:r>
              <a:rPr lang="en-US" sz="1800" dirty="0">
                <a:solidFill>
                  <a:srgbClr val="002060"/>
                </a:solidFill>
              </a:rPr>
              <a:t>: Reflect the broad diversity of the U.S.—</a:t>
            </a:r>
            <a:r>
              <a:rPr lang="en-US" sz="1800" b="1" dirty="0">
                <a:solidFill>
                  <a:schemeClr val="tx2"/>
                </a:solidFill>
              </a:rPr>
              <a:t>all ages, races/ ethnicities, gender, SES, geographies, &amp; health status</a:t>
            </a:r>
            <a:r>
              <a:rPr lang="en-US" sz="1800" dirty="0">
                <a:solidFill>
                  <a:srgbClr val="002060"/>
                </a:solidFill>
              </a:rPr>
              <a:t>—by over-recruiting those underrepresented in biomedical research</a:t>
            </a:r>
            <a:br>
              <a:rPr lang="en-US" sz="1800" dirty="0">
                <a:solidFill>
                  <a:srgbClr val="002060"/>
                </a:solidFill>
              </a:rPr>
            </a:br>
            <a:endParaRPr lang="en-US" sz="1800" dirty="0">
              <a:solidFill>
                <a:srgbClr val="002060"/>
              </a:solidFill>
            </a:endParaRPr>
          </a:p>
          <a:p>
            <a:pPr marL="457109" lvl="1" indent="-457018">
              <a:spcBef>
                <a:spcPts val="0"/>
              </a:spcBef>
              <a:buClr>
                <a:srgbClr val="002060"/>
              </a:buClr>
              <a:buSzPct val="100000"/>
              <a:buFont typeface="AppleSymbols" charset="0"/>
              <a:buChar char="⦿"/>
            </a:pPr>
            <a:r>
              <a:rPr lang="en-US" sz="1800" b="1" i="1" dirty="0">
                <a:solidFill>
                  <a:srgbClr val="002060"/>
                </a:solidFill>
              </a:rPr>
              <a:t>Diversity of Researchers</a:t>
            </a:r>
            <a:r>
              <a:rPr lang="en-US" sz="1800" dirty="0">
                <a:solidFill>
                  <a:srgbClr val="002060"/>
                </a:solidFill>
              </a:rPr>
              <a:t>: Build the tools &amp; capabilities that make it easy for researchers </a:t>
            </a:r>
            <a:r>
              <a:rPr lang="en-US" sz="1800" b="1" dirty="0">
                <a:solidFill>
                  <a:schemeClr val="tx2"/>
                </a:solidFill>
              </a:rPr>
              <a:t>from community scientists to premier university labs</a:t>
            </a:r>
            <a:r>
              <a:rPr lang="en-US" sz="1800" b="1" dirty="0">
                <a:solidFill>
                  <a:srgbClr val="002060"/>
                </a:solidFill>
              </a:rPr>
              <a:t> </a:t>
            </a:r>
            <a:r>
              <a:rPr lang="en-US" sz="1800" dirty="0">
                <a:solidFill>
                  <a:srgbClr val="002060"/>
                </a:solidFill>
              </a:rPr>
              <a:t>to make discoveries using the data &amp; biosamples and through ancillary studies w/ the cohort</a:t>
            </a:r>
          </a:p>
          <a:p>
            <a:endParaRPr lang="en-US" dirty="0"/>
          </a:p>
        </p:txBody>
      </p:sp>
      <p:grpSp>
        <p:nvGrpSpPr>
          <p:cNvPr id="3" name="Group 2">
            <a:extLst>
              <a:ext uri="{FF2B5EF4-FFF2-40B4-BE49-F238E27FC236}">
                <a16:creationId xmlns:a16="http://schemas.microsoft.com/office/drawing/2014/main" id="{23088165-CFCA-45C3-A3C2-EEAC1D154998}"/>
              </a:ext>
            </a:extLst>
          </p:cNvPr>
          <p:cNvGrpSpPr/>
          <p:nvPr/>
        </p:nvGrpSpPr>
        <p:grpSpPr>
          <a:xfrm>
            <a:off x="7456017" y="1263232"/>
            <a:ext cx="4004489" cy="4982325"/>
            <a:chOff x="15132734" y="1924449"/>
            <a:chExt cx="8572633" cy="10629173"/>
          </a:xfrm>
        </p:grpSpPr>
        <p:grpSp>
          <p:nvGrpSpPr>
            <p:cNvPr id="5" name="Group 4">
              <a:extLst>
                <a:ext uri="{FF2B5EF4-FFF2-40B4-BE49-F238E27FC236}">
                  <a16:creationId xmlns:a16="http://schemas.microsoft.com/office/drawing/2014/main" id="{15057777-7071-49C8-8A17-F6CB634B9FF7}"/>
                </a:ext>
              </a:extLst>
            </p:cNvPr>
            <p:cNvGrpSpPr/>
            <p:nvPr/>
          </p:nvGrpSpPr>
          <p:grpSpPr>
            <a:xfrm>
              <a:off x="15132734" y="1924449"/>
              <a:ext cx="8572633" cy="10629173"/>
              <a:chOff x="15132734" y="1924449"/>
              <a:chExt cx="8572633" cy="10629173"/>
            </a:xfrm>
          </p:grpSpPr>
          <p:grpSp>
            <p:nvGrpSpPr>
              <p:cNvPr id="7" name="Group 6">
                <a:extLst>
                  <a:ext uri="{FF2B5EF4-FFF2-40B4-BE49-F238E27FC236}">
                    <a16:creationId xmlns:a16="http://schemas.microsoft.com/office/drawing/2014/main" id="{32808997-ED66-4C27-98D1-208C23AEE515}"/>
                  </a:ext>
                </a:extLst>
              </p:cNvPr>
              <p:cNvGrpSpPr/>
              <p:nvPr/>
            </p:nvGrpSpPr>
            <p:grpSpPr>
              <a:xfrm>
                <a:off x="15157729" y="1924449"/>
                <a:ext cx="8492684" cy="7916976"/>
                <a:chOff x="14068742" y="2269796"/>
                <a:chExt cx="10096343" cy="9540974"/>
              </a:xfrm>
            </p:grpSpPr>
            <p:grpSp>
              <p:nvGrpSpPr>
                <p:cNvPr id="11" name="Group 10">
                  <a:extLst>
                    <a:ext uri="{FF2B5EF4-FFF2-40B4-BE49-F238E27FC236}">
                      <a16:creationId xmlns:a16="http://schemas.microsoft.com/office/drawing/2014/main" id="{8926501F-E91E-4680-8AD9-B6A849678C4C}"/>
                    </a:ext>
                  </a:extLst>
                </p:cNvPr>
                <p:cNvGrpSpPr/>
                <p:nvPr/>
              </p:nvGrpSpPr>
              <p:grpSpPr>
                <a:xfrm>
                  <a:off x="14152169" y="2362525"/>
                  <a:ext cx="10012916" cy="9448245"/>
                  <a:chOff x="-4511017" y="925206"/>
                  <a:chExt cx="10012916" cy="9448245"/>
                </a:xfrm>
              </p:grpSpPr>
              <p:pic>
                <p:nvPicPr>
                  <p:cNvPr id="14" name="Picture 13">
                    <a:extLst>
                      <a:ext uri="{FF2B5EF4-FFF2-40B4-BE49-F238E27FC236}">
                        <a16:creationId xmlns:a16="http://schemas.microsoft.com/office/drawing/2014/main" id="{C27FAE95-1CC8-43A9-BBE5-F82E5F2BCF87}"/>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5901" r="50119" b="76345"/>
                  <a:stretch/>
                </p:blipFill>
                <p:spPr>
                  <a:xfrm>
                    <a:off x="-1318982" y="925206"/>
                    <a:ext cx="6820881" cy="3181845"/>
                  </a:xfrm>
                  <a:prstGeom prst="rect">
                    <a:avLst/>
                  </a:prstGeom>
                </p:spPr>
              </p:pic>
              <p:pic>
                <p:nvPicPr>
                  <p:cNvPr id="15" name="Picture 14">
                    <a:extLst>
                      <a:ext uri="{FF2B5EF4-FFF2-40B4-BE49-F238E27FC236}">
                        <a16:creationId xmlns:a16="http://schemas.microsoft.com/office/drawing/2014/main" id="{D3029BEF-34DE-4093-B119-36E6247F109F}"/>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32955" t="75809" r="50218" b="536"/>
                  <a:stretch/>
                </p:blipFill>
                <p:spPr>
                  <a:xfrm>
                    <a:off x="2124124" y="4081024"/>
                    <a:ext cx="3377775" cy="3181845"/>
                  </a:xfrm>
                  <a:prstGeom prst="rect">
                    <a:avLst/>
                  </a:prstGeom>
                </p:spPr>
              </p:pic>
              <p:pic>
                <p:nvPicPr>
                  <p:cNvPr id="16" name="Picture 15">
                    <a:extLst>
                      <a:ext uri="{FF2B5EF4-FFF2-40B4-BE49-F238E27FC236}">
                        <a16:creationId xmlns:a16="http://schemas.microsoft.com/office/drawing/2014/main" id="{818DFB84-7467-4133-9272-CB9AD89BB2E1}"/>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50604" t="75815" r="-486" b="530"/>
                  <a:stretch/>
                </p:blipFill>
                <p:spPr>
                  <a:xfrm>
                    <a:off x="-4511017" y="7191606"/>
                    <a:ext cx="10012916" cy="3181845"/>
                  </a:xfrm>
                  <a:prstGeom prst="rect">
                    <a:avLst/>
                  </a:prstGeom>
                </p:spPr>
              </p:pic>
            </p:grpSp>
            <p:pic>
              <p:nvPicPr>
                <p:cNvPr id="12" name="Picture 11">
                  <a:extLst>
                    <a:ext uri="{FF2B5EF4-FFF2-40B4-BE49-F238E27FC236}">
                      <a16:creationId xmlns:a16="http://schemas.microsoft.com/office/drawing/2014/main" id="{2D6B177A-C1E9-4C45-9032-AA2F23488DF6}"/>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313" t="24595" r="84578" b="51750"/>
                <a:stretch/>
              </p:blipFill>
              <p:spPr>
                <a:xfrm>
                  <a:off x="14068742" y="2269796"/>
                  <a:ext cx="3158609" cy="3181844"/>
                </a:xfrm>
                <a:prstGeom prst="rect">
                  <a:avLst/>
                </a:prstGeom>
              </p:spPr>
            </p:pic>
            <p:pic>
              <p:nvPicPr>
                <p:cNvPr id="13" name="Picture 12">
                  <a:extLst>
                    <a:ext uri="{FF2B5EF4-FFF2-40B4-BE49-F238E27FC236}">
                      <a16:creationId xmlns:a16="http://schemas.microsoft.com/office/drawing/2014/main" id="{6BB38866-FE19-496F-9F53-B82A1BEAFDC6}"/>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84586" t="-638" r="-321" b="76983"/>
                <a:stretch/>
              </p:blipFill>
              <p:spPr>
                <a:xfrm>
                  <a:off x="17519362" y="5448779"/>
                  <a:ext cx="3158609" cy="3181846"/>
                </a:xfrm>
                <a:prstGeom prst="rect">
                  <a:avLst/>
                </a:prstGeom>
              </p:spPr>
            </p:pic>
          </p:grpSp>
          <p:pic>
            <p:nvPicPr>
              <p:cNvPr id="8" name="Picture 7">
                <a:extLst>
                  <a:ext uri="{FF2B5EF4-FFF2-40B4-BE49-F238E27FC236}">
                    <a16:creationId xmlns:a16="http://schemas.microsoft.com/office/drawing/2014/main" id="{2D3D7FF8-B170-4029-85D2-590883A198A4}"/>
                  </a:ext>
                </a:extLst>
              </p:cNvPr>
              <p:cNvPicPr>
                <a:picLocks noChangeAspect="1"/>
              </p:cNvPicPr>
              <p:nvPr/>
            </p:nvPicPr>
            <p:blipFill rotWithShape="1">
              <a:blip r:embed="rId3">
                <a:extLst>
                  <a:ext uri="{28A0092B-C50C-407E-A947-70E740481C1C}">
                    <a14:useLocalDpi xmlns:a14="http://schemas.microsoft.com/office/drawing/2010/main" val="0"/>
                  </a:ext>
                </a:extLst>
              </a:blip>
              <a:srcRect l="67931" r="16908" b="77462"/>
              <a:stretch/>
            </p:blipFill>
            <p:spPr>
              <a:xfrm>
                <a:off x="15132734" y="4526511"/>
                <a:ext cx="2685025" cy="2674660"/>
              </a:xfrm>
              <a:prstGeom prst="ellipse">
                <a:avLst/>
              </a:prstGeom>
              <a:solidFill>
                <a:srgbClr val="93CDE5"/>
              </a:solidFill>
            </p:spPr>
          </p:pic>
          <p:pic>
            <p:nvPicPr>
              <p:cNvPr id="9" name="Picture 8">
                <a:extLst>
                  <a:ext uri="{FF2B5EF4-FFF2-40B4-BE49-F238E27FC236}">
                    <a16:creationId xmlns:a16="http://schemas.microsoft.com/office/drawing/2014/main" id="{8A3F9DDB-D00F-4D21-ACDC-1F53774500E4}"/>
                  </a:ext>
                </a:extLst>
              </p:cNvPr>
              <p:cNvPicPr>
                <a:picLocks noChangeAspect="1"/>
              </p:cNvPicPr>
              <p:nvPr/>
            </p:nvPicPr>
            <p:blipFill rotWithShape="1">
              <a:blip r:embed="rId3">
                <a:extLst>
                  <a:ext uri="{28A0092B-C50C-407E-A947-70E740481C1C}">
                    <a14:useLocalDpi xmlns:a14="http://schemas.microsoft.com/office/drawing/2010/main" val="0"/>
                  </a:ext>
                </a:extLst>
              </a:blip>
              <a:srcRect t="51139" r="84839" b="26323"/>
              <a:stretch/>
            </p:blipFill>
            <p:spPr>
              <a:xfrm>
                <a:off x="21020342" y="9878961"/>
                <a:ext cx="2685025" cy="2674660"/>
              </a:xfrm>
              <a:prstGeom prst="ellipse">
                <a:avLst/>
              </a:prstGeom>
              <a:solidFill>
                <a:srgbClr val="11ABBC"/>
              </a:solidFill>
            </p:spPr>
          </p:pic>
          <p:pic>
            <p:nvPicPr>
              <p:cNvPr id="10" name="Picture 9">
                <a:extLst>
                  <a:ext uri="{FF2B5EF4-FFF2-40B4-BE49-F238E27FC236}">
                    <a16:creationId xmlns:a16="http://schemas.microsoft.com/office/drawing/2014/main" id="{F06A36AE-9644-4CFC-833D-1ECD7B6DB82F}"/>
                  </a:ext>
                </a:extLst>
              </p:cNvPr>
              <p:cNvPicPr>
                <a:picLocks noChangeAspect="1"/>
              </p:cNvPicPr>
              <p:nvPr/>
            </p:nvPicPr>
            <p:blipFill rotWithShape="1">
              <a:blip r:embed="rId3">
                <a:extLst>
                  <a:ext uri="{28A0092B-C50C-407E-A947-70E740481C1C}">
                    <a14:useLocalDpi xmlns:a14="http://schemas.microsoft.com/office/drawing/2010/main" val="0"/>
                  </a:ext>
                </a:extLst>
              </a:blip>
              <a:srcRect l="84839" t="51139" b="26323"/>
              <a:stretch/>
            </p:blipFill>
            <p:spPr>
              <a:xfrm>
                <a:off x="18124124" y="9878962"/>
                <a:ext cx="2685025" cy="2674660"/>
              </a:xfrm>
              <a:prstGeom prst="ellipse">
                <a:avLst/>
              </a:prstGeom>
            </p:spPr>
          </p:pic>
        </p:grpSp>
        <p:pic>
          <p:nvPicPr>
            <p:cNvPr id="17" name="Picture 16">
              <a:extLst>
                <a:ext uri="{FF2B5EF4-FFF2-40B4-BE49-F238E27FC236}">
                  <a16:creationId xmlns:a16="http://schemas.microsoft.com/office/drawing/2014/main" id="{5E87291C-D23E-463D-A4FA-DCB9CF690B9A}"/>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00" t="75809" r="84198" b="536"/>
            <a:stretch/>
          </p:blipFill>
          <p:spPr>
            <a:xfrm>
              <a:off x="15227905" y="9913367"/>
              <a:ext cx="2685026" cy="2640254"/>
            </a:xfrm>
            <a:prstGeom prst="rect">
              <a:avLst/>
            </a:prstGeom>
          </p:spPr>
        </p:pic>
      </p:grpSp>
    </p:spTree>
    <p:extLst>
      <p:ext uri="{BB962C8B-B14F-4D97-AF65-F5344CB8AC3E}">
        <p14:creationId xmlns:p14="http://schemas.microsoft.com/office/powerpoint/2010/main" val="2142923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Title 5"/>
          <p:cNvSpPr>
            <a:spLocks noGrp="1"/>
          </p:cNvSpPr>
          <p:nvPr>
            <p:ph type="title"/>
          </p:nvPr>
        </p:nvSpPr>
        <p:spPr bwMode="auto"/>
        <p:txBody>
          <a:bodyPr/>
          <a:lstStyle/>
          <a:p>
            <a:pPr>
              <a:defRPr/>
            </a:pPr>
            <a:r>
              <a:rPr lang="en-US" i="1"/>
              <a:t>All of Us </a:t>
            </a:r>
            <a:r>
              <a:rPr lang="en-US"/>
              <a:t>Mission and Objectives</a:t>
            </a:r>
          </a:p>
        </p:txBody>
      </p:sp>
      <p:cxnSp>
        <p:nvCxnSpPr>
          <p:cNvPr id="5" name="Straight Connector 7"/>
          <p:cNvCxnSpPr>
            <a:cxnSpLocks/>
          </p:cNvCxnSpPr>
          <p:nvPr/>
        </p:nvCxnSpPr>
        <p:spPr bwMode="auto">
          <a:xfrm>
            <a:off x="457141" y="764691"/>
            <a:ext cx="11271370" cy="0"/>
          </a:xfrm>
          <a:prstGeom prst="line">
            <a:avLst/>
          </a:prstGeom>
        </p:spPr>
        <p:style>
          <a:lnRef idx="1">
            <a:schemeClr val="dk1"/>
          </a:lnRef>
          <a:fillRef idx="0">
            <a:schemeClr val="dk1"/>
          </a:fillRef>
          <a:effectRef idx="0">
            <a:schemeClr val="dk1"/>
          </a:effectRef>
          <a:fontRef idx="minor">
            <a:schemeClr val="tx1"/>
          </a:fontRef>
        </p:style>
      </p:cxnSp>
      <p:pic>
        <p:nvPicPr>
          <p:cNvPr id="6" name="Picture 3"/>
          <p:cNvPicPr>
            <a:picLocks noChangeAspect="1"/>
          </p:cNvPicPr>
          <p:nvPr/>
        </p:nvPicPr>
        <p:blipFill>
          <a:blip r:embed="rId3"/>
          <a:stretch/>
        </p:blipFill>
        <p:spPr bwMode="auto">
          <a:xfrm>
            <a:off x="3482040" y="1087213"/>
            <a:ext cx="5647396" cy="5451295"/>
          </a:xfrm>
          <a:prstGeom prst="rect">
            <a:avLst/>
          </a:prstGeom>
        </p:spPr>
      </p:pic>
      <p:sp>
        <p:nvSpPr>
          <p:cNvPr id="7" name="Text Placeholder 1"/>
          <p:cNvSpPr>
            <a:spLocks/>
          </p:cNvSpPr>
          <p:nvPr/>
        </p:nvSpPr>
        <p:spPr bwMode="auto">
          <a:xfrm>
            <a:off x="1212470" y="1253858"/>
            <a:ext cx="3276173" cy="1127314"/>
          </a:xfrm>
          <a:prstGeom prst="rect">
            <a:avLst/>
          </a:prstGeom>
        </p:spPr>
        <p:txBody>
          <a:bodyPr vert="horz" lIns="0" tIns="0" rIns="0" bIns="0" numCol="1" spcCol="914400" rtlCol="0">
            <a:noAutofit/>
          </a:bodyPr>
          <a:lstStyle>
            <a:lvl1pPr marL="914400" indent="-914400" algn="l" defTabSz="1360203">
              <a:lnSpc>
                <a:spcPts val="5400"/>
              </a:lnSpc>
              <a:spcBef>
                <a:spcPts val="2400"/>
              </a:spcBef>
              <a:buSzPct val="100000"/>
              <a:buFont typeface="AppleSymbols"/>
              <a:buChar char="⦿"/>
              <a:defRPr sz="4400">
                <a:solidFill>
                  <a:schemeClr val="tx1"/>
                </a:solidFill>
                <a:latin typeface="+mn-lt"/>
                <a:ea typeface="+mn-ea"/>
                <a:cs typeface="+mn-cs"/>
              </a:defRPr>
            </a:lvl1pPr>
            <a:lvl2pPr marL="1828800" indent="-914400" algn="l" defTabSz="1360203">
              <a:lnSpc>
                <a:spcPts val="5400"/>
              </a:lnSpc>
              <a:spcBef>
                <a:spcPts val="2400"/>
              </a:spcBef>
              <a:buSzPct val="115000"/>
              <a:buFont typeface=".AppleSystemUIFont"/>
              <a:buChar char="•"/>
              <a:defRPr sz="4000">
                <a:solidFill>
                  <a:schemeClr val="tx1"/>
                </a:solidFill>
                <a:latin typeface="+mn-lt"/>
                <a:ea typeface="+mn-ea"/>
                <a:cs typeface="+mn-cs"/>
              </a:defRPr>
            </a:lvl2pPr>
            <a:lvl3pPr marL="2743200" indent="-914400" algn="l" defTabSz="1360203">
              <a:lnSpc>
                <a:spcPts val="5400"/>
              </a:lnSpc>
              <a:spcBef>
                <a:spcPts val="2400"/>
              </a:spcBef>
              <a:buSzPct val="100000"/>
              <a:buFont typeface="Courier New"/>
              <a:buChar char="o"/>
              <a:defRPr sz="4000">
                <a:solidFill>
                  <a:schemeClr val="tx1"/>
                </a:solidFill>
                <a:latin typeface="+mn-lt"/>
                <a:ea typeface="+mn-ea"/>
                <a:cs typeface="+mn-cs"/>
              </a:defRPr>
            </a:lvl3pPr>
            <a:lvl4pPr marL="3657600" indent="-914400" algn="l" defTabSz="1360203">
              <a:lnSpc>
                <a:spcPts val="5400"/>
              </a:lnSpc>
              <a:spcBef>
                <a:spcPts val="2400"/>
              </a:spcBef>
              <a:buSzPct val="100000"/>
              <a:buFont typeface="AppleSymbols"/>
              <a:buChar char="⦿"/>
              <a:defRPr sz="4000">
                <a:solidFill>
                  <a:schemeClr val="tx1"/>
                </a:solidFill>
                <a:latin typeface="+mn-lt"/>
                <a:ea typeface="+mn-ea"/>
                <a:cs typeface="+mn-cs"/>
              </a:defRPr>
            </a:lvl4pPr>
            <a:lvl5pPr marL="4572000" indent="-914400" algn="l" defTabSz="1360203">
              <a:lnSpc>
                <a:spcPts val="5400"/>
              </a:lnSpc>
              <a:spcBef>
                <a:spcPts val="2400"/>
              </a:spcBef>
              <a:buSzPct val="115000"/>
              <a:buFont typeface="Arial"/>
              <a:buChar char="•"/>
              <a:defRPr sz="4000">
                <a:solidFill>
                  <a:schemeClr val="tx1"/>
                </a:solidFill>
                <a:latin typeface="+mn-lt"/>
                <a:ea typeface="+mn-ea"/>
                <a:cs typeface="+mn-cs"/>
              </a:defRPr>
            </a:lvl5pPr>
            <a:lvl6pPr marL="3740560" indent="-340051" algn="l" defTabSz="1360203">
              <a:lnSpc>
                <a:spcPct val="90000"/>
              </a:lnSpc>
              <a:spcBef>
                <a:spcPts val="743"/>
              </a:spcBef>
              <a:buFont typeface="Arial"/>
              <a:buChar char="•"/>
              <a:defRPr sz="2700">
                <a:solidFill>
                  <a:schemeClr val="tx1"/>
                </a:solidFill>
                <a:latin typeface="+mn-lt"/>
                <a:ea typeface="+mn-ea"/>
                <a:cs typeface="+mn-cs"/>
              </a:defRPr>
            </a:lvl6pPr>
            <a:lvl7pPr marL="4420659" indent="-340051" algn="l" defTabSz="1360203">
              <a:lnSpc>
                <a:spcPct val="90000"/>
              </a:lnSpc>
              <a:spcBef>
                <a:spcPts val="743"/>
              </a:spcBef>
              <a:buFont typeface="Arial"/>
              <a:buChar char="•"/>
              <a:defRPr sz="2700">
                <a:solidFill>
                  <a:schemeClr val="tx1"/>
                </a:solidFill>
                <a:latin typeface="+mn-lt"/>
                <a:ea typeface="+mn-ea"/>
                <a:cs typeface="+mn-cs"/>
              </a:defRPr>
            </a:lvl7pPr>
            <a:lvl8pPr marL="5100760" indent="-340051" algn="l" defTabSz="1360203">
              <a:lnSpc>
                <a:spcPct val="90000"/>
              </a:lnSpc>
              <a:spcBef>
                <a:spcPts val="743"/>
              </a:spcBef>
              <a:buFont typeface="Arial"/>
              <a:buChar char="•"/>
              <a:defRPr sz="2700">
                <a:solidFill>
                  <a:schemeClr val="tx1"/>
                </a:solidFill>
                <a:latin typeface="+mn-lt"/>
                <a:ea typeface="+mn-ea"/>
                <a:cs typeface="+mn-cs"/>
              </a:defRPr>
            </a:lvl8pPr>
            <a:lvl9pPr marL="5780863" indent="-340051" algn="l" defTabSz="1360203">
              <a:lnSpc>
                <a:spcPct val="90000"/>
              </a:lnSpc>
              <a:spcBef>
                <a:spcPts val="743"/>
              </a:spcBef>
              <a:buFont typeface="Arial"/>
              <a:buChar char="•"/>
              <a:defRPr sz="2700">
                <a:solidFill>
                  <a:schemeClr val="tx1"/>
                </a:solidFill>
                <a:latin typeface="+mn-lt"/>
                <a:ea typeface="+mn-ea"/>
                <a:cs typeface="+mn-cs"/>
              </a:defRPr>
            </a:lvl9pPr>
          </a:lstStyle>
          <a:p>
            <a:pPr marL="0" indent="0" defTabSz="457109">
              <a:lnSpc>
                <a:spcPct val="100000"/>
              </a:lnSpc>
              <a:spcBef>
                <a:spcPts val="0"/>
              </a:spcBef>
              <a:buSzTx/>
              <a:buNone/>
              <a:defRPr/>
            </a:pPr>
            <a:r>
              <a:rPr lang="en-US" sz="2400" b="1" kern="0">
                <a:solidFill>
                  <a:srgbClr val="F58771"/>
                </a:solidFill>
                <a:latin typeface="Arial"/>
                <a:cs typeface="Arial"/>
              </a:rPr>
              <a:t>Nurture relationships</a:t>
            </a:r>
            <a:endParaRPr sz="2200" kern="0">
              <a:solidFill>
                <a:srgbClr val="262261"/>
              </a:solidFill>
              <a:latin typeface="Arial"/>
              <a:cs typeface="Arial"/>
            </a:endParaRPr>
          </a:p>
          <a:p>
            <a:pPr marL="0" indent="0" defTabSz="457109">
              <a:lnSpc>
                <a:spcPct val="100000"/>
              </a:lnSpc>
              <a:spcBef>
                <a:spcPts val="0"/>
              </a:spcBef>
              <a:buSzTx/>
              <a:buNone/>
              <a:defRPr/>
            </a:pPr>
            <a:r>
              <a:rPr lang="en-US" sz="1800" kern="0">
                <a:solidFill>
                  <a:srgbClr val="262261"/>
                </a:solidFill>
                <a:latin typeface="Arial"/>
                <a:cs typeface="Arial"/>
              </a:rPr>
              <a:t>with one million or more</a:t>
            </a:r>
            <a:br>
              <a:rPr lang="en-US" sz="1800" kern="0">
                <a:solidFill>
                  <a:srgbClr val="262261"/>
                </a:solidFill>
                <a:latin typeface="Arial"/>
                <a:cs typeface="Arial"/>
              </a:rPr>
            </a:br>
            <a:r>
              <a:rPr lang="en-US" sz="1800" kern="0">
                <a:solidFill>
                  <a:srgbClr val="262261"/>
                </a:solidFill>
                <a:latin typeface="Arial"/>
                <a:cs typeface="Arial"/>
              </a:rPr>
              <a:t>participant partners, from all</a:t>
            </a:r>
            <a:br>
              <a:rPr lang="en-US" sz="1800" kern="0">
                <a:solidFill>
                  <a:srgbClr val="262261"/>
                </a:solidFill>
                <a:latin typeface="Arial"/>
                <a:cs typeface="Arial"/>
              </a:rPr>
            </a:br>
            <a:r>
              <a:rPr lang="en-US" sz="1800" kern="0">
                <a:solidFill>
                  <a:srgbClr val="262261"/>
                </a:solidFill>
                <a:latin typeface="Arial"/>
                <a:cs typeface="Arial"/>
              </a:rPr>
              <a:t>walks of life, for decades</a:t>
            </a:r>
            <a:endParaRPr sz="2200" kern="0">
              <a:solidFill>
                <a:srgbClr val="262261"/>
              </a:solidFill>
              <a:latin typeface="Arial"/>
              <a:cs typeface="Arial"/>
            </a:endParaRPr>
          </a:p>
        </p:txBody>
      </p:sp>
      <p:sp>
        <p:nvSpPr>
          <p:cNvPr id="8" name="Text Placeholder 1"/>
          <p:cNvSpPr>
            <a:spLocks/>
          </p:cNvSpPr>
          <p:nvPr/>
        </p:nvSpPr>
        <p:spPr bwMode="auto">
          <a:xfrm>
            <a:off x="618591" y="4871484"/>
            <a:ext cx="3022206" cy="1240495"/>
          </a:xfrm>
          <a:prstGeom prst="rect">
            <a:avLst/>
          </a:prstGeom>
        </p:spPr>
        <p:txBody>
          <a:bodyPr vert="horz" lIns="0" tIns="0" rIns="0" bIns="0" numCol="1" spcCol="914400" rtlCol="0">
            <a:noAutofit/>
          </a:bodyPr>
          <a:lstStyle>
            <a:lvl1pPr marL="914400" indent="-914400" algn="l" defTabSz="1360203">
              <a:lnSpc>
                <a:spcPts val="5400"/>
              </a:lnSpc>
              <a:spcBef>
                <a:spcPts val="2400"/>
              </a:spcBef>
              <a:buSzPct val="100000"/>
              <a:buFont typeface="AppleSymbols"/>
              <a:buChar char="⦿"/>
              <a:defRPr sz="4400">
                <a:solidFill>
                  <a:schemeClr val="tx1"/>
                </a:solidFill>
                <a:latin typeface="+mn-lt"/>
                <a:ea typeface="+mn-ea"/>
                <a:cs typeface="+mn-cs"/>
              </a:defRPr>
            </a:lvl1pPr>
            <a:lvl2pPr marL="1828800" indent="-914400" algn="l" defTabSz="1360203">
              <a:lnSpc>
                <a:spcPts val="5400"/>
              </a:lnSpc>
              <a:spcBef>
                <a:spcPts val="2400"/>
              </a:spcBef>
              <a:buSzPct val="115000"/>
              <a:buFont typeface=".AppleSystemUIFont"/>
              <a:buChar char="•"/>
              <a:defRPr sz="4000">
                <a:solidFill>
                  <a:schemeClr val="tx1"/>
                </a:solidFill>
                <a:latin typeface="+mn-lt"/>
                <a:ea typeface="+mn-ea"/>
                <a:cs typeface="+mn-cs"/>
              </a:defRPr>
            </a:lvl2pPr>
            <a:lvl3pPr marL="2743200" indent="-914400" algn="l" defTabSz="1360203">
              <a:lnSpc>
                <a:spcPts val="5400"/>
              </a:lnSpc>
              <a:spcBef>
                <a:spcPts val="2400"/>
              </a:spcBef>
              <a:buSzPct val="100000"/>
              <a:buFont typeface="Courier New"/>
              <a:buChar char="o"/>
              <a:defRPr sz="4000">
                <a:solidFill>
                  <a:schemeClr val="tx1"/>
                </a:solidFill>
                <a:latin typeface="+mn-lt"/>
                <a:ea typeface="+mn-ea"/>
                <a:cs typeface="+mn-cs"/>
              </a:defRPr>
            </a:lvl3pPr>
            <a:lvl4pPr marL="3657600" indent="-914400" algn="l" defTabSz="1360203">
              <a:lnSpc>
                <a:spcPts val="5400"/>
              </a:lnSpc>
              <a:spcBef>
                <a:spcPts val="2400"/>
              </a:spcBef>
              <a:buSzPct val="100000"/>
              <a:buFont typeface="AppleSymbols"/>
              <a:buChar char="⦿"/>
              <a:defRPr sz="4000">
                <a:solidFill>
                  <a:schemeClr val="tx1"/>
                </a:solidFill>
                <a:latin typeface="+mn-lt"/>
                <a:ea typeface="+mn-ea"/>
                <a:cs typeface="+mn-cs"/>
              </a:defRPr>
            </a:lvl4pPr>
            <a:lvl5pPr marL="4572000" indent="-914400" algn="l" defTabSz="1360203">
              <a:lnSpc>
                <a:spcPts val="5400"/>
              </a:lnSpc>
              <a:spcBef>
                <a:spcPts val="2400"/>
              </a:spcBef>
              <a:buSzPct val="115000"/>
              <a:buFont typeface="Arial"/>
              <a:buChar char="•"/>
              <a:defRPr sz="4000">
                <a:solidFill>
                  <a:schemeClr val="tx1"/>
                </a:solidFill>
                <a:latin typeface="+mn-lt"/>
                <a:ea typeface="+mn-ea"/>
                <a:cs typeface="+mn-cs"/>
              </a:defRPr>
            </a:lvl5pPr>
            <a:lvl6pPr marL="3740560" indent="-340051" algn="l" defTabSz="1360203">
              <a:lnSpc>
                <a:spcPct val="90000"/>
              </a:lnSpc>
              <a:spcBef>
                <a:spcPts val="743"/>
              </a:spcBef>
              <a:buFont typeface="Arial"/>
              <a:buChar char="•"/>
              <a:defRPr sz="2700">
                <a:solidFill>
                  <a:schemeClr val="tx1"/>
                </a:solidFill>
                <a:latin typeface="+mn-lt"/>
                <a:ea typeface="+mn-ea"/>
                <a:cs typeface="+mn-cs"/>
              </a:defRPr>
            </a:lvl6pPr>
            <a:lvl7pPr marL="4420659" indent="-340051" algn="l" defTabSz="1360203">
              <a:lnSpc>
                <a:spcPct val="90000"/>
              </a:lnSpc>
              <a:spcBef>
                <a:spcPts val="743"/>
              </a:spcBef>
              <a:buFont typeface="Arial"/>
              <a:buChar char="•"/>
              <a:defRPr sz="2700">
                <a:solidFill>
                  <a:schemeClr val="tx1"/>
                </a:solidFill>
                <a:latin typeface="+mn-lt"/>
                <a:ea typeface="+mn-ea"/>
                <a:cs typeface="+mn-cs"/>
              </a:defRPr>
            </a:lvl7pPr>
            <a:lvl8pPr marL="5100760" indent="-340051" algn="l" defTabSz="1360203">
              <a:lnSpc>
                <a:spcPct val="90000"/>
              </a:lnSpc>
              <a:spcBef>
                <a:spcPts val="743"/>
              </a:spcBef>
              <a:buFont typeface="Arial"/>
              <a:buChar char="•"/>
              <a:defRPr sz="2700">
                <a:solidFill>
                  <a:schemeClr val="tx1"/>
                </a:solidFill>
                <a:latin typeface="+mn-lt"/>
                <a:ea typeface="+mn-ea"/>
                <a:cs typeface="+mn-cs"/>
              </a:defRPr>
            </a:lvl8pPr>
            <a:lvl9pPr marL="5780863" indent="-340051" algn="l" defTabSz="1360203">
              <a:lnSpc>
                <a:spcPct val="90000"/>
              </a:lnSpc>
              <a:spcBef>
                <a:spcPts val="743"/>
              </a:spcBef>
              <a:buFont typeface="Arial"/>
              <a:buChar char="•"/>
              <a:defRPr sz="2700">
                <a:solidFill>
                  <a:schemeClr val="tx1"/>
                </a:solidFill>
                <a:latin typeface="+mn-lt"/>
                <a:ea typeface="+mn-ea"/>
                <a:cs typeface="+mn-cs"/>
              </a:defRPr>
            </a:lvl9pPr>
          </a:lstStyle>
          <a:p>
            <a:pPr marL="0" indent="0" defTabSz="457109">
              <a:lnSpc>
                <a:spcPct val="100000"/>
              </a:lnSpc>
              <a:spcBef>
                <a:spcPts val="0"/>
              </a:spcBef>
              <a:buSzTx/>
              <a:buNone/>
              <a:defRPr/>
            </a:pPr>
            <a:r>
              <a:rPr lang="en-US" sz="2400" b="1" kern="0">
                <a:solidFill>
                  <a:srgbClr val="8BC990"/>
                </a:solidFill>
                <a:latin typeface="Arial"/>
                <a:cs typeface="Arial"/>
              </a:rPr>
              <a:t>Catalyze a</a:t>
            </a:r>
            <a:br>
              <a:rPr lang="en-US" sz="2400" b="1" kern="0">
                <a:solidFill>
                  <a:srgbClr val="8BC990"/>
                </a:solidFill>
                <a:latin typeface="Arial"/>
                <a:cs typeface="Arial"/>
              </a:rPr>
            </a:br>
            <a:r>
              <a:rPr lang="en-US" sz="2400" b="1" kern="0">
                <a:solidFill>
                  <a:srgbClr val="8BC990"/>
                </a:solidFill>
                <a:latin typeface="Arial"/>
                <a:cs typeface="Arial"/>
              </a:rPr>
              <a:t>robust ecosystem</a:t>
            </a:r>
            <a:endParaRPr sz="2200" kern="0">
              <a:solidFill>
                <a:srgbClr val="262261"/>
              </a:solidFill>
              <a:latin typeface="Arial"/>
              <a:cs typeface="Arial"/>
            </a:endParaRPr>
          </a:p>
          <a:p>
            <a:pPr marL="0" indent="0" defTabSz="457109">
              <a:lnSpc>
                <a:spcPct val="100000"/>
              </a:lnSpc>
              <a:spcBef>
                <a:spcPts val="0"/>
              </a:spcBef>
              <a:buSzTx/>
              <a:buNone/>
              <a:defRPr/>
            </a:pPr>
            <a:r>
              <a:rPr lang="en-US" sz="1800" kern="0">
                <a:solidFill>
                  <a:srgbClr val="262261"/>
                </a:solidFill>
                <a:latin typeface="Arial"/>
                <a:cs typeface="Arial"/>
              </a:rPr>
              <a:t>of researchers and funders hungry to use and support it</a:t>
            </a:r>
            <a:endParaRPr sz="2200" kern="0">
              <a:solidFill>
                <a:srgbClr val="262261"/>
              </a:solidFill>
              <a:latin typeface="Arial"/>
              <a:cs typeface="Arial"/>
            </a:endParaRPr>
          </a:p>
        </p:txBody>
      </p:sp>
      <p:sp>
        <p:nvSpPr>
          <p:cNvPr id="9" name="Text Placeholder 5"/>
          <p:cNvSpPr>
            <a:spLocks noGrp="1"/>
          </p:cNvSpPr>
          <p:nvPr>
            <p:ph type="body" sz="quarter" idx="11"/>
          </p:nvPr>
        </p:nvSpPr>
        <p:spPr bwMode="auto">
          <a:xfrm>
            <a:off x="4375487" y="2923009"/>
            <a:ext cx="3493253" cy="2057132"/>
          </a:xfrm>
          <a:prstGeom prst="rect">
            <a:avLst/>
          </a:prstGeom>
          <a:noFill/>
        </p:spPr>
        <p:txBody>
          <a:bodyPr vert="horz" lIns="228570" tIns="228570" rIns="228570" bIns="228570" numCol="1" spcCol="914400" rtlCol="0">
            <a:noAutofit/>
          </a:bodyPr>
          <a:lstStyle/>
          <a:p>
            <a:pPr marL="0" indent="0" algn="ctr" defTabSz="457109">
              <a:lnSpc>
                <a:spcPct val="100000"/>
              </a:lnSpc>
              <a:spcBef>
                <a:spcPts val="0"/>
              </a:spcBef>
              <a:buSzTx/>
              <a:buNone/>
              <a:defRPr/>
            </a:pPr>
            <a:r>
              <a:rPr lang="en-US" sz="2400" b="1"/>
              <a:t>Our mission</a:t>
            </a:r>
            <a:endParaRPr/>
          </a:p>
          <a:p>
            <a:pPr marL="0" indent="0" algn="ctr" defTabSz="457109">
              <a:lnSpc>
                <a:spcPct val="100000"/>
              </a:lnSpc>
              <a:spcBef>
                <a:spcPts val="0"/>
              </a:spcBef>
              <a:buSzTx/>
              <a:buNone/>
              <a:defRPr/>
            </a:pPr>
            <a:r>
              <a:rPr lang="en-US" sz="1800"/>
              <a:t>To accelerate health research</a:t>
            </a:r>
            <a:br>
              <a:rPr lang="en-US" sz="1800"/>
            </a:br>
            <a:r>
              <a:rPr lang="en-US" sz="1800"/>
              <a:t>and medical breakthroughs, enabling individualized prevention, treatment,</a:t>
            </a:r>
            <a:br>
              <a:rPr lang="en-US" sz="1800"/>
            </a:br>
            <a:r>
              <a:rPr lang="en-US" sz="1800"/>
              <a:t>and care for all of us</a:t>
            </a:r>
            <a:endParaRPr/>
          </a:p>
        </p:txBody>
      </p:sp>
      <p:sp>
        <p:nvSpPr>
          <p:cNvPr id="10" name="Text Placeholder 1"/>
          <p:cNvSpPr>
            <a:spLocks/>
          </p:cNvSpPr>
          <p:nvPr/>
        </p:nvSpPr>
        <p:spPr bwMode="auto">
          <a:xfrm>
            <a:off x="9425786" y="3106163"/>
            <a:ext cx="2247737" cy="2079152"/>
          </a:xfrm>
          <a:prstGeom prst="rect">
            <a:avLst/>
          </a:prstGeom>
        </p:spPr>
        <p:txBody>
          <a:bodyPr vert="horz" lIns="0" tIns="0" rIns="0" bIns="0" numCol="1" spcCol="914400" rtlCol="0">
            <a:noAutofit/>
          </a:bodyPr>
          <a:lstStyle>
            <a:lvl1pPr marL="914400" indent="-914400" algn="l" defTabSz="1360203">
              <a:lnSpc>
                <a:spcPts val="5400"/>
              </a:lnSpc>
              <a:spcBef>
                <a:spcPts val="2400"/>
              </a:spcBef>
              <a:buSzPct val="100000"/>
              <a:buFont typeface="AppleSymbols"/>
              <a:buChar char="⦿"/>
              <a:defRPr sz="4400">
                <a:solidFill>
                  <a:schemeClr val="tx1"/>
                </a:solidFill>
                <a:latin typeface="+mn-lt"/>
                <a:ea typeface="+mn-ea"/>
                <a:cs typeface="+mn-cs"/>
              </a:defRPr>
            </a:lvl1pPr>
            <a:lvl2pPr marL="1828800" indent="-914400" algn="l" defTabSz="1360203">
              <a:lnSpc>
                <a:spcPts val="5400"/>
              </a:lnSpc>
              <a:spcBef>
                <a:spcPts val="2400"/>
              </a:spcBef>
              <a:buSzPct val="115000"/>
              <a:buFont typeface=".AppleSystemUIFont"/>
              <a:buChar char="•"/>
              <a:defRPr sz="4000">
                <a:solidFill>
                  <a:schemeClr val="tx1"/>
                </a:solidFill>
                <a:latin typeface="+mn-lt"/>
                <a:ea typeface="+mn-ea"/>
                <a:cs typeface="+mn-cs"/>
              </a:defRPr>
            </a:lvl2pPr>
            <a:lvl3pPr marL="2743200" indent="-914400" algn="l" defTabSz="1360203">
              <a:lnSpc>
                <a:spcPts val="5400"/>
              </a:lnSpc>
              <a:spcBef>
                <a:spcPts val="2400"/>
              </a:spcBef>
              <a:buSzPct val="100000"/>
              <a:buFont typeface="Courier New"/>
              <a:buChar char="o"/>
              <a:defRPr sz="4000">
                <a:solidFill>
                  <a:schemeClr val="tx1"/>
                </a:solidFill>
                <a:latin typeface="+mn-lt"/>
                <a:ea typeface="+mn-ea"/>
                <a:cs typeface="+mn-cs"/>
              </a:defRPr>
            </a:lvl3pPr>
            <a:lvl4pPr marL="3657600" indent="-914400" algn="l" defTabSz="1360203">
              <a:lnSpc>
                <a:spcPts val="5400"/>
              </a:lnSpc>
              <a:spcBef>
                <a:spcPts val="2400"/>
              </a:spcBef>
              <a:buSzPct val="100000"/>
              <a:buFont typeface="AppleSymbols"/>
              <a:buChar char="⦿"/>
              <a:defRPr sz="4000">
                <a:solidFill>
                  <a:schemeClr val="tx1"/>
                </a:solidFill>
                <a:latin typeface="+mn-lt"/>
                <a:ea typeface="+mn-ea"/>
                <a:cs typeface="+mn-cs"/>
              </a:defRPr>
            </a:lvl4pPr>
            <a:lvl5pPr marL="4572000" indent="-914400" algn="l" defTabSz="1360203">
              <a:lnSpc>
                <a:spcPts val="5400"/>
              </a:lnSpc>
              <a:spcBef>
                <a:spcPts val="2400"/>
              </a:spcBef>
              <a:buSzPct val="115000"/>
              <a:buFont typeface="Arial"/>
              <a:buChar char="•"/>
              <a:defRPr sz="4000">
                <a:solidFill>
                  <a:schemeClr val="tx1"/>
                </a:solidFill>
                <a:latin typeface="+mn-lt"/>
                <a:ea typeface="+mn-ea"/>
                <a:cs typeface="+mn-cs"/>
              </a:defRPr>
            </a:lvl5pPr>
            <a:lvl6pPr marL="3740560" indent="-340051" algn="l" defTabSz="1360203">
              <a:lnSpc>
                <a:spcPct val="90000"/>
              </a:lnSpc>
              <a:spcBef>
                <a:spcPts val="743"/>
              </a:spcBef>
              <a:buFont typeface="Arial"/>
              <a:buChar char="•"/>
              <a:defRPr sz="2700">
                <a:solidFill>
                  <a:schemeClr val="tx1"/>
                </a:solidFill>
                <a:latin typeface="+mn-lt"/>
                <a:ea typeface="+mn-ea"/>
                <a:cs typeface="+mn-cs"/>
              </a:defRPr>
            </a:lvl6pPr>
            <a:lvl7pPr marL="4420659" indent="-340051" algn="l" defTabSz="1360203">
              <a:lnSpc>
                <a:spcPct val="90000"/>
              </a:lnSpc>
              <a:spcBef>
                <a:spcPts val="743"/>
              </a:spcBef>
              <a:buFont typeface="Arial"/>
              <a:buChar char="•"/>
              <a:defRPr sz="2700">
                <a:solidFill>
                  <a:schemeClr val="tx1"/>
                </a:solidFill>
                <a:latin typeface="+mn-lt"/>
                <a:ea typeface="+mn-ea"/>
                <a:cs typeface="+mn-cs"/>
              </a:defRPr>
            </a:lvl7pPr>
            <a:lvl8pPr marL="5100760" indent="-340051" algn="l" defTabSz="1360203">
              <a:lnSpc>
                <a:spcPct val="90000"/>
              </a:lnSpc>
              <a:spcBef>
                <a:spcPts val="743"/>
              </a:spcBef>
              <a:buFont typeface="Arial"/>
              <a:buChar char="•"/>
              <a:defRPr sz="2700">
                <a:solidFill>
                  <a:schemeClr val="tx1"/>
                </a:solidFill>
                <a:latin typeface="+mn-lt"/>
                <a:ea typeface="+mn-ea"/>
                <a:cs typeface="+mn-cs"/>
              </a:defRPr>
            </a:lvl8pPr>
            <a:lvl9pPr marL="5780863" indent="-340051" algn="l" defTabSz="1360203">
              <a:lnSpc>
                <a:spcPct val="90000"/>
              </a:lnSpc>
              <a:spcBef>
                <a:spcPts val="743"/>
              </a:spcBef>
              <a:buFont typeface="Arial"/>
              <a:buChar char="•"/>
              <a:defRPr sz="2700">
                <a:solidFill>
                  <a:schemeClr val="tx1"/>
                </a:solidFill>
                <a:latin typeface="+mn-lt"/>
                <a:ea typeface="+mn-ea"/>
                <a:cs typeface="+mn-cs"/>
              </a:defRPr>
            </a:lvl9pPr>
          </a:lstStyle>
          <a:p>
            <a:pPr marL="0" indent="0" defTabSz="457109">
              <a:lnSpc>
                <a:spcPct val="100000"/>
              </a:lnSpc>
              <a:spcBef>
                <a:spcPts val="0"/>
              </a:spcBef>
              <a:buSzTx/>
              <a:buNone/>
              <a:defRPr/>
            </a:pPr>
            <a:r>
              <a:rPr lang="en-US" sz="2400" b="1" kern="0">
                <a:solidFill>
                  <a:srgbClr val="F8C954"/>
                </a:solidFill>
                <a:latin typeface="Arial"/>
                <a:cs typeface="Arial"/>
              </a:rPr>
              <a:t>Deliver the largest, richest biomedical dataset ever</a:t>
            </a:r>
            <a:endParaRPr sz="2200" kern="0">
              <a:solidFill>
                <a:srgbClr val="262261"/>
              </a:solidFill>
              <a:latin typeface="Arial"/>
              <a:cs typeface="Arial"/>
            </a:endParaRPr>
          </a:p>
          <a:p>
            <a:pPr marL="0" indent="0" defTabSz="457109">
              <a:lnSpc>
                <a:spcPct val="100000"/>
              </a:lnSpc>
              <a:spcBef>
                <a:spcPts val="0"/>
              </a:spcBef>
              <a:buSzTx/>
              <a:buNone/>
              <a:defRPr/>
            </a:pPr>
            <a:r>
              <a:rPr lang="en-US" sz="1800" kern="0">
                <a:solidFill>
                  <a:srgbClr val="262261"/>
                </a:solidFill>
                <a:latin typeface="Arial"/>
                <a:cs typeface="Arial"/>
              </a:rPr>
              <a:t>that is easy, safe,</a:t>
            </a:r>
            <a:br>
              <a:rPr lang="en-US" sz="1800" kern="0">
                <a:solidFill>
                  <a:srgbClr val="262261"/>
                </a:solidFill>
                <a:latin typeface="Arial"/>
                <a:cs typeface="Arial"/>
              </a:rPr>
            </a:br>
            <a:r>
              <a:rPr lang="en-US" sz="1800" kern="0">
                <a:solidFill>
                  <a:srgbClr val="262261"/>
                </a:solidFill>
                <a:latin typeface="Arial"/>
                <a:cs typeface="Arial"/>
              </a:rPr>
              <a:t>and free to access</a:t>
            </a:r>
            <a:endParaRPr sz="2200" kern="0">
              <a:solidFill>
                <a:srgbClr val="262261"/>
              </a:solidFill>
              <a:latin typeface="Arial"/>
              <a:cs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w="http://schemas.openxmlformats.org/wordprocessingml/2006/main" xmlns:m="http://schemas.openxmlformats.org/officeDocument/2006/math" xmlns="">
      <p:transition spd="med" advClick="1">
        <p:fade thruBlk="0"/>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Shape 520"/>
          <p:cNvSpPr txBox="1">
            <a:spLocks noGrp="1"/>
          </p:cNvSpPr>
          <p:nvPr>
            <p:ph idx="1"/>
          </p:nvPr>
        </p:nvSpPr>
        <p:spPr>
          <a:xfrm>
            <a:off x="454644" y="1265007"/>
            <a:ext cx="9417735" cy="4128372"/>
          </a:xfrm>
          <a:prstGeom prst="rect">
            <a:avLst/>
          </a:prstGeom>
          <a:noFill/>
          <a:ln>
            <a:noFill/>
          </a:ln>
        </p:spPr>
        <p:txBody>
          <a:bodyPr vert="horz" lIns="0" tIns="0" rIns="0" bIns="0" numCol="1" spcCol="914400" rtlCol="0" anchor="t" anchorCtr="0">
            <a:noAutofit/>
          </a:bodyPr>
          <a:lstStyle/>
          <a:p>
            <a:pPr marL="457200">
              <a:spcBef>
                <a:spcPts val="0"/>
              </a:spcBef>
              <a:buClr>
                <a:srgbClr val="002060"/>
              </a:buClr>
              <a:buFont typeface="+mj-lt"/>
              <a:buAutoNum type="arabicPeriod"/>
            </a:pPr>
            <a:r>
              <a:rPr lang="en-US" dirty="0">
                <a:solidFill>
                  <a:srgbClr val="002060"/>
                </a:solidFill>
              </a:rPr>
              <a:t>Participation is </a:t>
            </a:r>
            <a:r>
              <a:rPr lang="en-US" b="1" dirty="0">
                <a:solidFill>
                  <a:srgbClr val="002060"/>
                </a:solidFill>
              </a:rPr>
              <a:t>open</a:t>
            </a:r>
            <a:r>
              <a:rPr lang="en-US" dirty="0">
                <a:solidFill>
                  <a:srgbClr val="002060"/>
                </a:solidFill>
              </a:rPr>
              <a:t> to all.</a:t>
            </a:r>
          </a:p>
          <a:p>
            <a:pPr marL="457200">
              <a:buClr>
                <a:srgbClr val="002060"/>
              </a:buClr>
              <a:buFont typeface="+mj-lt"/>
              <a:buAutoNum type="arabicPeriod"/>
            </a:pPr>
            <a:r>
              <a:rPr lang="en-US" dirty="0">
                <a:solidFill>
                  <a:srgbClr val="002060"/>
                </a:solidFill>
              </a:rPr>
              <a:t>Participants reflect the rich </a:t>
            </a:r>
            <a:r>
              <a:rPr lang="en-US" b="1" dirty="0">
                <a:solidFill>
                  <a:srgbClr val="002060"/>
                </a:solidFill>
              </a:rPr>
              <a:t>diversity</a:t>
            </a:r>
            <a:r>
              <a:rPr lang="en-US" dirty="0">
                <a:solidFill>
                  <a:srgbClr val="002060"/>
                </a:solidFill>
              </a:rPr>
              <a:t> of the U.S.</a:t>
            </a:r>
          </a:p>
          <a:p>
            <a:pPr marL="457200">
              <a:buClr>
                <a:srgbClr val="002060"/>
              </a:buClr>
              <a:buFont typeface="+mj-lt"/>
              <a:buAutoNum type="arabicPeriod"/>
            </a:pPr>
            <a:r>
              <a:rPr lang="en-US" dirty="0">
                <a:solidFill>
                  <a:srgbClr val="002060"/>
                </a:solidFill>
              </a:rPr>
              <a:t>Participants are </a:t>
            </a:r>
            <a:r>
              <a:rPr lang="en-US" b="1" dirty="0">
                <a:solidFill>
                  <a:srgbClr val="002060"/>
                </a:solidFill>
              </a:rPr>
              <a:t>partners.</a:t>
            </a:r>
            <a:endParaRPr lang="en-US" dirty="0">
              <a:solidFill>
                <a:srgbClr val="002060"/>
              </a:solidFill>
            </a:endParaRPr>
          </a:p>
          <a:p>
            <a:pPr marL="457200">
              <a:buClr>
                <a:srgbClr val="002060"/>
              </a:buClr>
              <a:buFont typeface="+mj-lt"/>
              <a:buAutoNum type="arabicPeriod"/>
            </a:pPr>
            <a:r>
              <a:rPr lang="en-US" dirty="0">
                <a:solidFill>
                  <a:srgbClr val="002060"/>
                </a:solidFill>
              </a:rPr>
              <a:t>Trust will be earned through </a:t>
            </a:r>
            <a:r>
              <a:rPr lang="en-US" b="1" dirty="0">
                <a:solidFill>
                  <a:srgbClr val="002060"/>
                </a:solidFill>
              </a:rPr>
              <a:t>transparency.</a:t>
            </a:r>
          </a:p>
          <a:p>
            <a:pPr marL="457200">
              <a:buClr>
                <a:srgbClr val="002060"/>
              </a:buClr>
              <a:buFont typeface="+mj-lt"/>
              <a:buAutoNum type="arabicPeriod"/>
            </a:pPr>
            <a:r>
              <a:rPr lang="en-US" dirty="0">
                <a:solidFill>
                  <a:srgbClr val="002060"/>
                </a:solidFill>
              </a:rPr>
              <a:t>Participants will have </a:t>
            </a:r>
            <a:r>
              <a:rPr lang="en-US" b="1" dirty="0">
                <a:solidFill>
                  <a:srgbClr val="002060"/>
                </a:solidFill>
              </a:rPr>
              <a:t>access</a:t>
            </a:r>
            <a:r>
              <a:rPr lang="en-US" dirty="0">
                <a:solidFill>
                  <a:srgbClr val="002060"/>
                </a:solidFill>
              </a:rPr>
              <a:t> to their information.</a:t>
            </a:r>
          </a:p>
          <a:p>
            <a:pPr marL="457200">
              <a:buClr>
                <a:srgbClr val="002060"/>
              </a:buClr>
              <a:buFont typeface="+mj-lt"/>
              <a:buAutoNum type="arabicPeriod"/>
            </a:pPr>
            <a:r>
              <a:rPr lang="en-US" dirty="0">
                <a:solidFill>
                  <a:srgbClr val="002060"/>
                </a:solidFill>
              </a:rPr>
              <a:t>Data will be accessed </a:t>
            </a:r>
            <a:r>
              <a:rPr lang="en-US" b="1" dirty="0">
                <a:solidFill>
                  <a:srgbClr val="002060"/>
                </a:solidFill>
              </a:rPr>
              <a:t>broadly</a:t>
            </a:r>
            <a:r>
              <a:rPr lang="en-US" dirty="0">
                <a:solidFill>
                  <a:srgbClr val="002060"/>
                </a:solidFill>
              </a:rPr>
              <a:t> for research purposes.</a:t>
            </a:r>
          </a:p>
          <a:p>
            <a:pPr marL="457200">
              <a:buClr>
                <a:srgbClr val="002060"/>
              </a:buClr>
              <a:buFont typeface="+mj-lt"/>
              <a:buAutoNum type="arabicPeriod"/>
            </a:pPr>
            <a:r>
              <a:rPr lang="en-US" dirty="0">
                <a:solidFill>
                  <a:srgbClr val="002060"/>
                </a:solidFill>
              </a:rPr>
              <a:t>Security and privacy will be of </a:t>
            </a:r>
            <a:r>
              <a:rPr lang="en-US" b="1" dirty="0">
                <a:solidFill>
                  <a:srgbClr val="002060"/>
                </a:solidFill>
              </a:rPr>
              <a:t>highest</a:t>
            </a:r>
            <a:r>
              <a:rPr lang="en-US" dirty="0">
                <a:solidFill>
                  <a:srgbClr val="002060"/>
                </a:solidFill>
              </a:rPr>
              <a:t> importance.</a:t>
            </a:r>
          </a:p>
          <a:p>
            <a:pPr marL="457200">
              <a:buClr>
                <a:srgbClr val="002060"/>
              </a:buClr>
              <a:buFont typeface="+mj-lt"/>
              <a:buAutoNum type="arabicPeriod"/>
            </a:pPr>
            <a:r>
              <a:rPr lang="en-US" dirty="0">
                <a:solidFill>
                  <a:srgbClr val="002060"/>
                </a:solidFill>
              </a:rPr>
              <a:t>The program will be a catalyst for positive </a:t>
            </a:r>
            <a:r>
              <a:rPr lang="en-US" b="1" dirty="0">
                <a:solidFill>
                  <a:srgbClr val="002060"/>
                </a:solidFill>
              </a:rPr>
              <a:t>change</a:t>
            </a:r>
            <a:r>
              <a:rPr lang="en-US" dirty="0">
                <a:solidFill>
                  <a:srgbClr val="002060"/>
                </a:solidFill>
              </a:rPr>
              <a:t> in research.</a:t>
            </a:r>
          </a:p>
        </p:txBody>
      </p:sp>
      <p:sp>
        <p:nvSpPr>
          <p:cNvPr id="521" name="Shape 521"/>
          <p:cNvSpPr txBox="1">
            <a:spLocks noGrp="1"/>
          </p:cNvSpPr>
          <p:nvPr>
            <p:ph type="title"/>
          </p:nvPr>
        </p:nvSpPr>
        <p:spPr>
          <a:xfrm>
            <a:off x="454646" y="382987"/>
            <a:ext cx="11273989" cy="379709"/>
          </a:xfrm>
          <a:prstGeom prst="rect">
            <a:avLst/>
          </a:prstGeom>
          <a:noFill/>
          <a:ln>
            <a:noFill/>
          </a:ln>
        </p:spPr>
        <p:txBody>
          <a:bodyPr vert="horz" lIns="0" tIns="0" rIns="0" bIns="0" rtlCol="0" anchor="ctr" anchorCtr="0">
            <a:noAutofit/>
          </a:bodyPr>
          <a:lstStyle/>
          <a:p>
            <a:pPr>
              <a:lnSpc>
                <a:spcPct val="66666"/>
              </a:lnSpc>
              <a:buClr>
                <a:srgbClr val="002060"/>
              </a:buClr>
              <a:buSzPct val="25000"/>
            </a:pPr>
            <a:r>
              <a:rPr lang="en-US" b="1" i="1" dirty="0">
                <a:solidFill>
                  <a:srgbClr val="002060"/>
                </a:solidFill>
                <a:latin typeface="Arial"/>
                <a:ea typeface="Arial"/>
                <a:cs typeface="Arial"/>
                <a:sym typeface="Arial"/>
              </a:rPr>
              <a:t>All of Us </a:t>
            </a:r>
            <a:r>
              <a:rPr lang="en-US" b="1" dirty="0">
                <a:solidFill>
                  <a:srgbClr val="002060"/>
                </a:solidFill>
                <a:latin typeface="Arial"/>
                <a:ea typeface="Arial"/>
                <a:cs typeface="Arial"/>
                <a:sym typeface="Arial"/>
              </a:rPr>
              <a:t>Research Program </a:t>
            </a:r>
            <a:r>
              <a:rPr lang="en-US" b="1" dirty="0">
                <a:solidFill>
                  <a:schemeClr val="tx2"/>
                </a:solidFill>
                <a:latin typeface="Arial"/>
                <a:ea typeface="Arial"/>
                <a:cs typeface="Arial"/>
                <a:sym typeface="Arial"/>
              </a:rPr>
              <a:t>Core Values</a:t>
            </a:r>
          </a:p>
        </p:txBody>
      </p:sp>
    </p:spTree>
    <p:extLst>
      <p:ext uri="{BB962C8B-B14F-4D97-AF65-F5344CB8AC3E}">
        <p14:creationId xmlns:p14="http://schemas.microsoft.com/office/powerpoint/2010/main" val="1770622322"/>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 Transformational Approach to </a:t>
            </a:r>
            <a:r>
              <a:rPr lang="en-US" dirty="0">
                <a:solidFill>
                  <a:schemeClr val="tx2"/>
                </a:solidFill>
              </a:rPr>
              <a:t>Diversity</a:t>
            </a:r>
            <a:endParaRPr lang="en-US" dirty="0"/>
          </a:p>
        </p:txBody>
      </p:sp>
      <p:sp>
        <p:nvSpPr>
          <p:cNvPr id="2" name="Text Placeholder 1"/>
          <p:cNvSpPr>
            <a:spLocks noGrp="1"/>
          </p:cNvSpPr>
          <p:nvPr>
            <p:ph type="body" sz="quarter" idx="11"/>
          </p:nvPr>
        </p:nvSpPr>
        <p:spPr/>
        <p:txBody>
          <a:bodyPr/>
          <a:lstStyle/>
          <a:p>
            <a:pPr marL="0" indent="0">
              <a:buNone/>
            </a:pPr>
            <a:r>
              <a:rPr lang="en-US" b="1" spc="-5" dirty="0">
                <a:solidFill>
                  <a:schemeClr val="tx2"/>
                </a:solidFill>
                <a:cs typeface="Calibri"/>
              </a:rPr>
              <a:t>Reﬂect the country’s rich diversity </a:t>
            </a:r>
            <a:r>
              <a:rPr lang="en-US" spc="-5" dirty="0">
                <a:cs typeface="Calibri"/>
              </a:rPr>
              <a:t>to produce meaningful health outcomes for communities historically underrepresented in biomedical research.</a:t>
            </a:r>
          </a:p>
        </p:txBody>
      </p:sp>
      <p:grpSp>
        <p:nvGrpSpPr>
          <p:cNvPr id="3" name="Group 2">
            <a:extLst>
              <a:ext uri="{FF2B5EF4-FFF2-40B4-BE49-F238E27FC236}">
                <a16:creationId xmlns:a16="http://schemas.microsoft.com/office/drawing/2014/main" id="{21418935-3794-4A20-B621-45D95F7FE8CD}"/>
              </a:ext>
            </a:extLst>
          </p:cNvPr>
          <p:cNvGrpSpPr/>
          <p:nvPr/>
        </p:nvGrpSpPr>
        <p:grpSpPr>
          <a:xfrm>
            <a:off x="1233242" y="2920243"/>
            <a:ext cx="3563384" cy="3322234"/>
            <a:chOff x="921033" y="6022243"/>
            <a:chExt cx="7127695" cy="6645334"/>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65507" y="8716463"/>
              <a:ext cx="2083221" cy="1609208"/>
            </a:xfrm>
            <a:prstGeom prst="roundRect">
              <a:avLst>
                <a:gd name="adj" fmla="val 3857"/>
              </a:avLst>
            </a:prstGeom>
          </p:spPr>
        </p:pic>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955095" y="6028571"/>
              <a:ext cx="4691740" cy="3539982"/>
            </a:xfrm>
            <a:prstGeom prst="roundRect">
              <a:avLst>
                <a:gd name="adj" fmla="val 9306"/>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1033" y="9744075"/>
              <a:ext cx="2119539" cy="2923502"/>
            </a:xfrm>
            <a:prstGeom prst="roundRect">
              <a:avLst>
                <a:gd name="adj" fmla="val 5548"/>
              </a:avLst>
            </a:prstGeom>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24143" y="10560688"/>
              <a:ext cx="2096601" cy="2106888"/>
            </a:xfrm>
            <a:prstGeom prst="roundRect">
              <a:avLst>
                <a:gd name="adj" fmla="val 2336"/>
              </a:avLst>
            </a:prstGeom>
          </p:spPr>
        </p:pic>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79094" y="9744075"/>
              <a:ext cx="2367741" cy="2923501"/>
            </a:xfrm>
            <a:prstGeom prst="roundRect">
              <a:avLst>
                <a:gd name="adj" fmla="val 6488"/>
              </a:avLst>
            </a:prstGeom>
          </p:spPr>
        </p:pic>
        <p:pic>
          <p:nvPicPr>
            <p:cNvPr id="15"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76876" y="6022243"/>
              <a:ext cx="2043868" cy="2521737"/>
            </a:xfrm>
            <a:prstGeom prst="roundRect">
              <a:avLst>
                <a:gd name="adj" fmla="val 5759"/>
              </a:avLst>
            </a:prstGeom>
          </p:spPr>
        </p:pic>
      </p:grpSp>
      <p:cxnSp>
        <p:nvCxnSpPr>
          <p:cNvPr id="16" name="Straight Connector 15"/>
          <p:cNvCxnSpPr/>
          <p:nvPr/>
        </p:nvCxnSpPr>
        <p:spPr>
          <a:xfrm>
            <a:off x="457141" y="764691"/>
            <a:ext cx="11271370" cy="0"/>
          </a:xfrm>
          <a:prstGeom prst="line">
            <a:avLst/>
          </a:prstGeom>
        </p:spPr>
        <p:style>
          <a:lnRef idx="1">
            <a:schemeClr val="dk1"/>
          </a:lnRef>
          <a:fillRef idx="0">
            <a:schemeClr val="dk1"/>
          </a:fillRef>
          <a:effectRef idx="0">
            <a:schemeClr val="dk1"/>
          </a:effectRef>
          <a:fontRef idx="minor">
            <a:schemeClr val="tx1"/>
          </a:fontRef>
        </p:style>
      </p:cxnSp>
      <p:pic>
        <p:nvPicPr>
          <p:cNvPr id="17" name="Picture 16">
            <a:extLst>
              <a:ext uri="{FF2B5EF4-FFF2-40B4-BE49-F238E27FC236}">
                <a16:creationId xmlns:a16="http://schemas.microsoft.com/office/drawing/2014/main" id="{63DEDA02-099C-4769-849C-244A5341A64D}"/>
              </a:ext>
            </a:extLst>
          </p:cNvPr>
          <p:cNvPicPr>
            <a:picLocks noChangeAspect="1"/>
          </p:cNvPicPr>
          <p:nvPr/>
        </p:nvPicPr>
        <p:blipFill>
          <a:blip r:embed="rId9"/>
          <a:stretch/>
        </p:blipFill>
        <p:spPr bwMode="auto">
          <a:xfrm>
            <a:off x="6587873" y="1085658"/>
            <a:ext cx="4635155" cy="5085428"/>
          </a:xfrm>
          <a:prstGeom prst="rect">
            <a:avLst/>
          </a:prstGeom>
        </p:spPr>
      </p:pic>
    </p:spTree>
    <p:extLst>
      <p:ext uri="{BB962C8B-B14F-4D97-AF65-F5344CB8AC3E}">
        <p14:creationId xmlns:p14="http://schemas.microsoft.com/office/powerpoint/2010/main" val="183077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a:off x="457141" y="764691"/>
            <a:ext cx="11271370" cy="0"/>
          </a:xfrm>
          <a:prstGeom prst="line">
            <a:avLst/>
          </a:prstGeom>
        </p:spPr>
        <p:style>
          <a:lnRef idx="1">
            <a:schemeClr val="dk1"/>
          </a:lnRef>
          <a:fillRef idx="0">
            <a:schemeClr val="dk1"/>
          </a:fillRef>
          <a:effectRef idx="0">
            <a:schemeClr val="dk1"/>
          </a:effectRef>
          <a:fontRef idx="minor">
            <a:schemeClr val="tx1"/>
          </a:fontRef>
        </p:style>
      </p:cxnSp>
      <p:sp>
        <p:nvSpPr>
          <p:cNvPr id="3" name="Title 2"/>
          <p:cNvSpPr>
            <a:spLocks noGrp="1"/>
          </p:cNvSpPr>
          <p:nvPr>
            <p:ph type="title"/>
          </p:nvPr>
        </p:nvSpPr>
        <p:spPr/>
        <p:txBody>
          <a:bodyPr/>
          <a:lstStyle/>
          <a:p>
            <a:r>
              <a:rPr lang="en-US" dirty="0"/>
              <a:t>A Transformational Approach to </a:t>
            </a:r>
            <a:r>
              <a:rPr lang="en-US" dirty="0">
                <a:solidFill>
                  <a:schemeClr val="tx2"/>
                </a:solidFill>
              </a:rPr>
              <a:t>Participation</a:t>
            </a:r>
            <a:endParaRPr lang="en-US" dirty="0"/>
          </a:p>
        </p:txBody>
      </p:sp>
      <p:sp>
        <p:nvSpPr>
          <p:cNvPr id="4" name="Text Placeholder 3"/>
          <p:cNvSpPr>
            <a:spLocks noGrp="1"/>
          </p:cNvSpPr>
          <p:nvPr>
            <p:ph type="body" sz="quarter" idx="11"/>
          </p:nvPr>
        </p:nvSpPr>
        <p:spPr>
          <a:xfrm>
            <a:off x="759100" y="1025138"/>
            <a:ext cx="4869442" cy="4979246"/>
          </a:xfrm>
        </p:spPr>
        <p:txBody>
          <a:bodyPr/>
          <a:lstStyle/>
          <a:p>
            <a:pPr marL="0" marR="4915" indent="0">
              <a:lnSpc>
                <a:spcPct val="100000"/>
              </a:lnSpc>
              <a:spcBef>
                <a:spcPts val="300"/>
              </a:spcBef>
              <a:buNone/>
            </a:pPr>
            <a:r>
              <a:rPr lang="en-US" b="1" spc="-9" dirty="0">
                <a:solidFill>
                  <a:schemeClr val="tx2"/>
                </a:solidFill>
                <a:cs typeface="Calibri"/>
              </a:rPr>
              <a:t>Participants are </a:t>
            </a:r>
            <a:r>
              <a:rPr lang="en-US" b="1" dirty="0">
                <a:solidFill>
                  <a:schemeClr val="tx2"/>
                </a:solidFill>
                <a:cs typeface="Calibri"/>
              </a:rPr>
              <a:t>true </a:t>
            </a:r>
            <a:r>
              <a:rPr lang="en-US" b="1" spc="-5" dirty="0">
                <a:solidFill>
                  <a:schemeClr val="tx2"/>
                </a:solidFill>
                <a:cs typeface="Calibri"/>
              </a:rPr>
              <a:t>partners </a:t>
            </a:r>
            <a:r>
              <a:rPr lang="en-US" spc="-5" dirty="0">
                <a:cs typeface="Calibri"/>
              </a:rPr>
              <a:t>- not </a:t>
            </a:r>
            <a:r>
              <a:rPr lang="en-US" spc="-9" dirty="0">
                <a:cs typeface="Calibri"/>
              </a:rPr>
              <a:t>patients, </a:t>
            </a:r>
            <a:r>
              <a:rPr lang="en-US" spc="-5" dirty="0">
                <a:cs typeface="Calibri"/>
              </a:rPr>
              <a:t>not subjects - in </a:t>
            </a:r>
            <a:r>
              <a:rPr lang="en-US" dirty="0">
                <a:cs typeface="Calibri"/>
              </a:rPr>
              <a:t>the </a:t>
            </a:r>
            <a:r>
              <a:rPr lang="en-US" spc="-9" dirty="0">
                <a:cs typeface="Calibri"/>
              </a:rPr>
              <a:t>research</a:t>
            </a:r>
            <a:r>
              <a:rPr lang="en-US" spc="24" dirty="0">
                <a:cs typeface="Calibri"/>
              </a:rPr>
              <a:t> </a:t>
            </a:r>
            <a:r>
              <a:rPr lang="en-US" spc="-5" dirty="0">
                <a:cs typeface="Calibri"/>
              </a:rPr>
              <a:t>process.</a:t>
            </a:r>
          </a:p>
          <a:p>
            <a:pPr marL="0" marR="4915" indent="0">
              <a:lnSpc>
                <a:spcPct val="100000"/>
              </a:lnSpc>
              <a:spcBef>
                <a:spcPts val="300"/>
              </a:spcBef>
              <a:buNone/>
            </a:pPr>
            <a:endParaRPr lang="en-US" dirty="0">
              <a:cs typeface="Times New Roman"/>
            </a:endParaRPr>
          </a:p>
          <a:p>
            <a:pPr marL="0" marR="4915" indent="0">
              <a:lnSpc>
                <a:spcPct val="100000"/>
              </a:lnSpc>
              <a:spcBef>
                <a:spcPts val="300"/>
              </a:spcBef>
              <a:buNone/>
            </a:pPr>
            <a:r>
              <a:rPr lang="en-US" spc="-14" dirty="0">
                <a:cs typeface="Calibri"/>
              </a:rPr>
              <a:t>They are involved in helping us think through:</a:t>
            </a:r>
            <a:endParaRPr lang="en-US" dirty="0">
              <a:cs typeface="Times New Roman"/>
            </a:endParaRPr>
          </a:p>
          <a:p>
            <a:pPr marL="911122" lvl="1">
              <a:lnSpc>
                <a:spcPct val="100000"/>
              </a:lnSpc>
              <a:spcBef>
                <a:spcPts val="300"/>
              </a:spcBef>
              <a:tabLst>
                <a:tab pos="641393" algn="l"/>
              </a:tabLst>
            </a:pPr>
            <a:r>
              <a:rPr lang="en-US" spc="-5" dirty="0">
                <a:cs typeface="Calibri"/>
              </a:rPr>
              <a:t>What </a:t>
            </a:r>
            <a:r>
              <a:rPr lang="en-US" b="1" spc="-14" dirty="0">
                <a:solidFill>
                  <a:schemeClr val="tx2"/>
                </a:solidFill>
                <a:cs typeface="Calibri"/>
              </a:rPr>
              <a:t>data </a:t>
            </a:r>
            <a:r>
              <a:rPr lang="en-US" spc="-9" dirty="0">
                <a:cs typeface="Calibri"/>
              </a:rPr>
              <a:t>we</a:t>
            </a:r>
            <a:r>
              <a:rPr lang="en-US" spc="-72" dirty="0">
                <a:cs typeface="Calibri"/>
              </a:rPr>
              <a:t> </a:t>
            </a:r>
            <a:r>
              <a:rPr lang="en-US" spc="-5" dirty="0">
                <a:cs typeface="Calibri"/>
              </a:rPr>
              <a:t>collect</a:t>
            </a:r>
            <a:endParaRPr lang="en-US" dirty="0">
              <a:cs typeface="Calibri"/>
            </a:endParaRPr>
          </a:p>
          <a:p>
            <a:pPr marL="911122" lvl="1">
              <a:lnSpc>
                <a:spcPct val="100000"/>
              </a:lnSpc>
              <a:spcBef>
                <a:spcPts val="300"/>
              </a:spcBef>
              <a:tabLst>
                <a:tab pos="641393" algn="l"/>
              </a:tabLst>
            </a:pPr>
            <a:r>
              <a:rPr lang="en-US" spc="-5" dirty="0">
                <a:cs typeface="Calibri"/>
              </a:rPr>
              <a:t>What </a:t>
            </a:r>
            <a:r>
              <a:rPr lang="en-US" b="1" spc="-5" dirty="0">
                <a:solidFill>
                  <a:schemeClr val="tx2"/>
                </a:solidFill>
                <a:cs typeface="Calibri"/>
              </a:rPr>
              <a:t>lab analyses </a:t>
            </a:r>
            <a:r>
              <a:rPr lang="en-US" spc="-9" dirty="0">
                <a:cs typeface="Calibri"/>
              </a:rPr>
              <a:t>we</a:t>
            </a:r>
            <a:r>
              <a:rPr lang="en-US" spc="-63" dirty="0">
                <a:cs typeface="Calibri"/>
              </a:rPr>
              <a:t> </a:t>
            </a:r>
            <a:r>
              <a:rPr lang="en-US" spc="-5" dirty="0">
                <a:cs typeface="Calibri"/>
              </a:rPr>
              <a:t>do</a:t>
            </a:r>
          </a:p>
          <a:p>
            <a:pPr marL="911122" lvl="1">
              <a:lnSpc>
                <a:spcPct val="100000"/>
              </a:lnSpc>
              <a:spcBef>
                <a:spcPts val="300"/>
              </a:spcBef>
              <a:tabLst>
                <a:tab pos="641393" algn="l"/>
              </a:tabLst>
            </a:pPr>
            <a:r>
              <a:rPr lang="en-US" spc="-5" dirty="0">
                <a:cs typeface="Calibri"/>
              </a:rPr>
              <a:t>What </a:t>
            </a:r>
            <a:r>
              <a:rPr lang="en-US" b="1" spc="-5" dirty="0">
                <a:solidFill>
                  <a:schemeClr val="tx2"/>
                </a:solidFill>
                <a:cs typeface="Calibri"/>
              </a:rPr>
              <a:t>research</a:t>
            </a:r>
            <a:r>
              <a:rPr lang="en-US" spc="-5" dirty="0">
                <a:cs typeface="Calibri"/>
              </a:rPr>
              <a:t> is conducted</a:t>
            </a:r>
            <a:endParaRPr lang="en-US" dirty="0">
              <a:cs typeface="Calibri"/>
            </a:endParaRPr>
          </a:p>
          <a:p>
            <a:pPr marL="911122" lvl="1">
              <a:lnSpc>
                <a:spcPct val="100000"/>
              </a:lnSpc>
              <a:spcBef>
                <a:spcPts val="300"/>
              </a:spcBef>
              <a:tabLst>
                <a:tab pos="641393" algn="l"/>
              </a:tabLst>
            </a:pPr>
            <a:r>
              <a:rPr lang="en-US" spc="-5" dirty="0">
                <a:cs typeface="Calibri"/>
              </a:rPr>
              <a:t>How </a:t>
            </a:r>
            <a:r>
              <a:rPr lang="en-US" b="1" spc="-14" dirty="0">
                <a:solidFill>
                  <a:schemeClr val="tx2"/>
                </a:solidFill>
                <a:cs typeface="Calibri"/>
              </a:rPr>
              <a:t>data</a:t>
            </a:r>
            <a:r>
              <a:rPr lang="en-US" spc="-14" dirty="0">
                <a:cs typeface="Calibri"/>
              </a:rPr>
              <a:t> </a:t>
            </a:r>
            <a:r>
              <a:rPr lang="en-US" spc="-9" dirty="0">
                <a:cs typeface="Calibri"/>
              </a:rPr>
              <a:t>gets</a:t>
            </a:r>
            <a:r>
              <a:rPr lang="en-US" spc="-39" dirty="0">
                <a:cs typeface="Calibri"/>
              </a:rPr>
              <a:t> </a:t>
            </a:r>
            <a:r>
              <a:rPr lang="en-US" spc="-9" dirty="0">
                <a:cs typeface="Calibri"/>
              </a:rPr>
              <a:t>returned</a:t>
            </a:r>
            <a:endParaRPr lang="en-US" dirty="0">
              <a:cs typeface="Calibri"/>
            </a:endParaRPr>
          </a:p>
        </p:txBody>
      </p:sp>
      <p:pic>
        <p:nvPicPr>
          <p:cNvPr id="7" name="Picture 5">
            <a:extLst>
              <a:ext uri="{FF2B5EF4-FFF2-40B4-BE49-F238E27FC236}">
                <a16:creationId xmlns:a16="http://schemas.microsoft.com/office/drawing/2014/main" id="{73C07AD3-D42F-4D8A-A47D-42F78DD2A27D}"/>
              </a:ext>
            </a:extLst>
          </p:cNvPr>
          <p:cNvPicPr>
            <a:picLocks noChangeAspect="1"/>
          </p:cNvPicPr>
          <p:nvPr/>
        </p:nvPicPr>
        <p:blipFill>
          <a:blip r:embed="rId2"/>
          <a:stretch/>
        </p:blipFill>
        <p:spPr bwMode="auto">
          <a:xfrm>
            <a:off x="5935684" y="1158999"/>
            <a:ext cx="5109628" cy="3930482"/>
          </a:xfrm>
          <a:prstGeom prst="rect">
            <a:avLst/>
          </a:prstGeom>
        </p:spPr>
      </p:pic>
    </p:spTree>
    <p:extLst>
      <p:ext uri="{BB962C8B-B14F-4D97-AF65-F5344CB8AC3E}">
        <p14:creationId xmlns:p14="http://schemas.microsoft.com/office/powerpoint/2010/main" val="2115484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Content Placeholder 1"/>
          <p:cNvSpPr>
            <a:spLocks noGrp="1"/>
          </p:cNvSpPr>
          <p:nvPr>
            <p:ph idx="1"/>
          </p:nvPr>
        </p:nvSpPr>
        <p:spPr bwMode="auto">
          <a:xfrm>
            <a:off x="465873" y="1166137"/>
            <a:ext cx="5798532" cy="4183137"/>
          </a:xfrm>
        </p:spPr>
        <p:txBody>
          <a:bodyPr anchor="ctr"/>
          <a:lstStyle/>
          <a:p>
            <a:pPr>
              <a:lnSpc>
                <a:spcPct val="100000"/>
              </a:lnSpc>
              <a:spcBef>
                <a:spcPts val="900"/>
              </a:spcBef>
              <a:defRPr/>
            </a:pPr>
            <a:r>
              <a:rPr lang="en-US" sz="2100"/>
              <a:t>An opportunity to </a:t>
            </a:r>
            <a:r>
              <a:rPr lang="en-US" sz="2100" b="1">
                <a:solidFill>
                  <a:schemeClr val="tx2"/>
                </a:solidFill>
              </a:rPr>
              <a:t>fight disease </a:t>
            </a:r>
            <a:r>
              <a:rPr lang="en-US" sz="2100"/>
              <a:t>and improve the health of future generations</a:t>
            </a:r>
            <a:endParaRPr sz="2100"/>
          </a:p>
          <a:p>
            <a:pPr>
              <a:lnSpc>
                <a:spcPct val="100000"/>
              </a:lnSpc>
              <a:spcBef>
                <a:spcPts val="900"/>
              </a:spcBef>
              <a:defRPr/>
            </a:pPr>
            <a:r>
              <a:rPr lang="en-US" sz="2100"/>
              <a:t>The opportunity to </a:t>
            </a:r>
            <a:r>
              <a:rPr lang="en-US" sz="2100" b="1">
                <a:solidFill>
                  <a:schemeClr val="tx2"/>
                </a:solidFill>
              </a:rPr>
              <a:t>be part of a movement</a:t>
            </a:r>
            <a:r>
              <a:rPr lang="en-US" sz="2100">
                <a:solidFill>
                  <a:schemeClr val="tx2"/>
                </a:solidFill>
              </a:rPr>
              <a:t> </a:t>
            </a:r>
            <a:r>
              <a:rPr lang="en-US" sz="2100"/>
              <a:t>to make our health care more precise, more personal, and more effective</a:t>
            </a:r>
            <a:endParaRPr sz="2100"/>
          </a:p>
          <a:p>
            <a:pPr>
              <a:lnSpc>
                <a:spcPct val="100000"/>
              </a:lnSpc>
              <a:spcBef>
                <a:spcPts val="900"/>
              </a:spcBef>
              <a:defRPr/>
            </a:pPr>
            <a:r>
              <a:rPr lang="en-US" sz="2100"/>
              <a:t>The opportunity to </a:t>
            </a:r>
            <a:r>
              <a:rPr lang="en-US" sz="2100" b="1">
                <a:solidFill>
                  <a:schemeClr val="tx2"/>
                </a:solidFill>
              </a:rPr>
              <a:t>ensure that your community is included</a:t>
            </a:r>
            <a:r>
              <a:rPr lang="en-US" sz="2100" b="1"/>
              <a:t> </a:t>
            </a:r>
            <a:r>
              <a:rPr lang="en-US" sz="2100"/>
              <a:t>in the studies that may lead to new understanding and new treatments</a:t>
            </a:r>
            <a:endParaRPr sz="2100"/>
          </a:p>
          <a:p>
            <a:pPr>
              <a:lnSpc>
                <a:spcPct val="100000"/>
              </a:lnSpc>
              <a:spcBef>
                <a:spcPts val="900"/>
              </a:spcBef>
              <a:defRPr/>
            </a:pPr>
            <a:r>
              <a:rPr lang="en-US" sz="2100"/>
              <a:t>An</a:t>
            </a:r>
            <a:r>
              <a:rPr lang="en-US" sz="2100" b="1"/>
              <a:t> </a:t>
            </a:r>
            <a:r>
              <a:rPr lang="en-US" sz="2100" b="1">
                <a:solidFill>
                  <a:schemeClr val="tx2"/>
                </a:solidFill>
              </a:rPr>
              <a:t>opportunity to learn </a:t>
            </a:r>
            <a:r>
              <a:rPr lang="en-US" sz="2100"/>
              <a:t>some of your own health indicators and get your own data</a:t>
            </a:r>
            <a:endParaRPr sz="2100"/>
          </a:p>
        </p:txBody>
      </p:sp>
      <p:sp>
        <p:nvSpPr>
          <p:cNvPr id="5" name="Title 3"/>
          <p:cNvSpPr>
            <a:spLocks noGrp="1"/>
          </p:cNvSpPr>
          <p:nvPr>
            <p:ph type="title"/>
          </p:nvPr>
        </p:nvSpPr>
        <p:spPr bwMode="auto"/>
        <p:txBody>
          <a:bodyPr/>
          <a:lstStyle/>
          <a:p>
            <a:pPr>
              <a:defRPr/>
            </a:pPr>
            <a:r>
              <a:rPr lang="en-US"/>
              <a:t>What is the Promise for Participants?</a:t>
            </a:r>
            <a:endParaRPr/>
          </a:p>
        </p:txBody>
      </p:sp>
      <p:pic>
        <p:nvPicPr>
          <p:cNvPr id="25" name="Picture 24">
            <a:extLst>
              <a:ext uri="{FF2B5EF4-FFF2-40B4-BE49-F238E27FC236}">
                <a16:creationId xmlns:a16="http://schemas.microsoft.com/office/drawing/2014/main" id="{8A8F81DE-97EC-4957-AF1C-B3BAF43F221B}"/>
              </a:ext>
            </a:extLst>
          </p:cNvPr>
          <p:cNvPicPr>
            <a:picLocks noChangeAspect="1"/>
          </p:cNvPicPr>
          <p:nvPr/>
        </p:nvPicPr>
        <p:blipFill>
          <a:blip r:embed="rId3"/>
          <a:stretch>
            <a:fillRect/>
          </a:stretch>
        </p:blipFill>
        <p:spPr>
          <a:xfrm>
            <a:off x="5806517" y="1345820"/>
            <a:ext cx="5669204" cy="4887339"/>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w="http://schemas.openxmlformats.org/wordprocessingml/2006/main" xmlns:m="http://schemas.openxmlformats.org/officeDocument/2006/math" xmlns="">
      <p:transition spd="med" advClick="1">
        <p:fade thruBlk="0"/>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9109328-AD18-4F5C-A6C9-06471EA79860}"/>
              </a:ext>
            </a:extLst>
          </p:cNvPr>
          <p:cNvSpPr>
            <a:spLocks noGrp="1"/>
          </p:cNvSpPr>
          <p:nvPr>
            <p:ph type="sldNum" sz="quarter" idx="10"/>
          </p:nvPr>
        </p:nvSpPr>
        <p:spPr/>
        <p:txBody>
          <a:bodyPr/>
          <a:lstStyle/>
          <a:p>
            <a:pPr defTabSz="914185">
              <a:buSzPct val="25000"/>
              <a:defRPr/>
            </a:pPr>
            <a:fld id="{00000000-1234-1234-1234-123412341234}" type="slidenum">
              <a:rPr lang="en-US" sz="1200">
                <a:solidFill>
                  <a:srgbClr val="888888"/>
                </a:solidFill>
                <a:latin typeface="Arial" panose="020B0604020202020204"/>
                <a:ea typeface="Calibri"/>
                <a:cs typeface="Calibri"/>
                <a:sym typeface="Calibri"/>
              </a:rPr>
              <a:pPr defTabSz="914185">
                <a:buSzPct val="25000"/>
                <a:defRPr/>
              </a:pPr>
              <a:t>18</a:t>
            </a:fld>
            <a:endParaRPr lang="en-US" sz="1200">
              <a:solidFill>
                <a:srgbClr val="888888"/>
              </a:solidFill>
              <a:latin typeface="Arial" panose="020B0604020202020204"/>
              <a:ea typeface="Calibri"/>
              <a:cs typeface="Calibri"/>
              <a:sym typeface="Calibri"/>
            </a:endParaRPr>
          </a:p>
        </p:txBody>
      </p:sp>
      <p:sp>
        <p:nvSpPr>
          <p:cNvPr id="3" name="Text Placeholder 2">
            <a:extLst>
              <a:ext uri="{FF2B5EF4-FFF2-40B4-BE49-F238E27FC236}">
                <a16:creationId xmlns:a16="http://schemas.microsoft.com/office/drawing/2014/main" id="{F27B5FAA-1B71-460D-B157-268E93D2ACCF}"/>
              </a:ext>
            </a:extLst>
          </p:cNvPr>
          <p:cNvSpPr>
            <a:spLocks noGrp="1"/>
          </p:cNvSpPr>
          <p:nvPr>
            <p:ph type="body" sz="quarter" idx="11"/>
          </p:nvPr>
        </p:nvSpPr>
        <p:spPr>
          <a:xfrm>
            <a:off x="223826" y="790125"/>
            <a:ext cx="6757546" cy="5565844"/>
          </a:xfrm>
        </p:spPr>
        <p:txBody>
          <a:bodyPr/>
          <a:lstStyle/>
          <a:p>
            <a:pPr>
              <a:spcAft>
                <a:spcPts val="300"/>
              </a:spcAft>
            </a:pPr>
            <a:endParaRPr lang="en-US" sz="3000" spc="-9" dirty="0">
              <a:solidFill>
                <a:schemeClr val="accent1"/>
              </a:solidFill>
              <a:cs typeface="Calibri"/>
            </a:endParaRPr>
          </a:p>
          <a:p>
            <a:pPr>
              <a:spcAft>
                <a:spcPts val="300"/>
              </a:spcAft>
            </a:pPr>
            <a:r>
              <a:rPr lang="en-US" sz="3000" spc="-9" dirty="0">
                <a:solidFill>
                  <a:schemeClr val="accent1"/>
                </a:solidFill>
                <a:cs typeface="Calibri"/>
              </a:rPr>
              <a:t>The opportunity to </a:t>
            </a:r>
            <a:r>
              <a:rPr lang="en-US" sz="3000" b="1" spc="-9" dirty="0">
                <a:solidFill>
                  <a:schemeClr val="tx2"/>
                </a:solidFill>
                <a:cs typeface="Calibri"/>
              </a:rPr>
              <a:t>save time and resources</a:t>
            </a:r>
            <a:r>
              <a:rPr lang="en-US" sz="3000" spc="-9" dirty="0">
                <a:solidFill>
                  <a:schemeClr val="tx2"/>
                </a:solidFill>
                <a:cs typeface="Calibri"/>
              </a:rPr>
              <a:t> </a:t>
            </a:r>
            <a:r>
              <a:rPr lang="en-US" sz="3000" spc="-9" dirty="0">
                <a:solidFill>
                  <a:schemeClr val="accent1"/>
                </a:solidFill>
                <a:cs typeface="Calibri"/>
              </a:rPr>
              <a:t>and </a:t>
            </a:r>
            <a:r>
              <a:rPr lang="en-US" sz="3000" b="1" spc="-9" dirty="0">
                <a:solidFill>
                  <a:schemeClr val="tx2"/>
                </a:solidFill>
                <a:cs typeface="Calibri"/>
              </a:rPr>
              <a:t>accelerate your research breakthroughs</a:t>
            </a:r>
            <a:endParaRPr lang="en-US" sz="3000" spc="-9" dirty="0">
              <a:solidFill>
                <a:schemeClr val="accent1"/>
              </a:solidFill>
              <a:cs typeface="Calibri"/>
            </a:endParaRPr>
          </a:p>
          <a:p>
            <a:pPr>
              <a:lnSpc>
                <a:spcPct val="100000"/>
              </a:lnSpc>
              <a:spcAft>
                <a:spcPts val="300"/>
              </a:spcAft>
            </a:pPr>
            <a:r>
              <a:rPr lang="en-US" sz="3000" spc="-9" dirty="0">
                <a:cs typeface="Calibri"/>
              </a:rPr>
              <a:t>The ability to easily </a:t>
            </a:r>
            <a:r>
              <a:rPr lang="en-US" sz="3000" b="1" spc="-9" dirty="0">
                <a:solidFill>
                  <a:schemeClr val="tx2"/>
                </a:solidFill>
                <a:cs typeface="Calibri"/>
              </a:rPr>
              <a:t>share workspaces and analyses</a:t>
            </a:r>
            <a:r>
              <a:rPr lang="en-US" sz="3000" spc="-9" dirty="0">
                <a:solidFill>
                  <a:schemeClr val="tx2"/>
                </a:solidFill>
                <a:cs typeface="Calibri"/>
              </a:rPr>
              <a:t> </a:t>
            </a:r>
            <a:r>
              <a:rPr lang="en-US" sz="3000" spc="-9" dirty="0">
                <a:cs typeface="Calibri"/>
              </a:rPr>
              <a:t>with research partners and reviewers.</a:t>
            </a:r>
            <a:endParaRPr lang="en-US" sz="3000" dirty="0">
              <a:cs typeface="Times New Roman"/>
            </a:endParaRPr>
          </a:p>
          <a:p>
            <a:pPr>
              <a:lnSpc>
                <a:spcPct val="100000"/>
              </a:lnSpc>
              <a:spcAft>
                <a:spcPts val="300"/>
              </a:spcAft>
            </a:pPr>
            <a:r>
              <a:rPr lang="en-US" sz="3000" dirty="0"/>
              <a:t>The chance to learn from the program’s pilots and experiments and </a:t>
            </a:r>
            <a:r>
              <a:rPr lang="en-US" sz="3000" b="1" dirty="0">
                <a:solidFill>
                  <a:schemeClr val="tx2"/>
                </a:solidFill>
              </a:rPr>
              <a:t>leverage innovations</a:t>
            </a:r>
            <a:r>
              <a:rPr lang="en-US" sz="3000" dirty="0">
                <a:solidFill>
                  <a:schemeClr val="tx2"/>
                </a:solidFill>
              </a:rPr>
              <a:t> </a:t>
            </a:r>
            <a:r>
              <a:rPr lang="en-US" sz="3000" dirty="0"/>
              <a:t>for other studies and cohorts.</a:t>
            </a:r>
          </a:p>
        </p:txBody>
      </p:sp>
      <p:sp>
        <p:nvSpPr>
          <p:cNvPr id="4" name="Title 3">
            <a:extLst>
              <a:ext uri="{FF2B5EF4-FFF2-40B4-BE49-F238E27FC236}">
                <a16:creationId xmlns:a16="http://schemas.microsoft.com/office/drawing/2014/main" id="{91427E35-00AC-4714-9EB8-7D210C20C38F}"/>
              </a:ext>
            </a:extLst>
          </p:cNvPr>
          <p:cNvSpPr>
            <a:spLocks noGrp="1"/>
          </p:cNvSpPr>
          <p:nvPr>
            <p:ph type="title"/>
          </p:nvPr>
        </p:nvSpPr>
        <p:spPr/>
        <p:txBody>
          <a:bodyPr/>
          <a:lstStyle/>
          <a:p>
            <a:r>
              <a:rPr lang="en-US" dirty="0"/>
              <a:t>What is the Promise for Researchers?</a:t>
            </a:r>
          </a:p>
        </p:txBody>
      </p:sp>
      <p:sp>
        <p:nvSpPr>
          <p:cNvPr id="5" name="Text Placeholder 4">
            <a:extLst>
              <a:ext uri="{FF2B5EF4-FFF2-40B4-BE49-F238E27FC236}">
                <a16:creationId xmlns:a16="http://schemas.microsoft.com/office/drawing/2014/main" id="{068C4E3F-1829-4BF7-A080-4A9DA0E1C4F4}"/>
              </a:ext>
            </a:extLst>
          </p:cNvPr>
          <p:cNvSpPr>
            <a:spLocks noGrp="1"/>
          </p:cNvSpPr>
          <p:nvPr>
            <p:ph type="body" sz="quarter" idx="12"/>
          </p:nvPr>
        </p:nvSpPr>
        <p:spPr>
          <a:xfrm>
            <a:off x="0" y="6268059"/>
            <a:ext cx="12192000" cy="586278"/>
          </a:xfrm>
        </p:spPr>
        <p:txBody>
          <a:bodyPr vert="horz" lIns="914400" tIns="137142" rIns="914400" bIns="137142" numCol="1" spcCol="914400" rtlCol="0" anchor="ctr" anchorCtr="0">
            <a:spAutoFit/>
          </a:bodyPr>
          <a:lstStyle/>
          <a:p>
            <a:endParaRPr lang="en-US" sz="1700" dirty="0"/>
          </a:p>
        </p:txBody>
      </p:sp>
      <p:pic>
        <p:nvPicPr>
          <p:cNvPr id="7" name="Picture 6">
            <a:extLst>
              <a:ext uri="{FF2B5EF4-FFF2-40B4-BE49-F238E27FC236}">
                <a16:creationId xmlns:a16="http://schemas.microsoft.com/office/drawing/2014/main" id="{5DC245D4-5571-4E66-98C1-BC0C860AB4A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889930" y="73433"/>
            <a:ext cx="4986804" cy="65176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79815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 Placeholder 2"/>
          <p:cNvSpPr>
            <a:spLocks noGrp="1"/>
          </p:cNvSpPr>
          <p:nvPr>
            <p:ph type="body" sz="quarter" idx="11"/>
          </p:nvPr>
        </p:nvSpPr>
        <p:spPr bwMode="auto">
          <a:xfrm>
            <a:off x="345944" y="987493"/>
            <a:ext cx="6832397" cy="4883014"/>
          </a:xfrm>
        </p:spPr>
        <p:txBody>
          <a:bodyPr/>
          <a:lstStyle/>
          <a:p>
            <a:pPr>
              <a:lnSpc>
                <a:spcPct val="100000"/>
              </a:lnSpc>
              <a:spcBef>
                <a:spcPts val="600"/>
              </a:spcBef>
              <a:spcAft>
                <a:spcPts val="300"/>
              </a:spcAft>
              <a:defRPr/>
            </a:pPr>
            <a:r>
              <a:rPr lang="en-US" sz="2000" dirty="0"/>
              <a:t>Over time, </a:t>
            </a:r>
            <a:r>
              <a:rPr lang="en-US" sz="2000" b="1" dirty="0">
                <a:solidFill>
                  <a:schemeClr val="tx2"/>
                </a:solidFill>
              </a:rPr>
              <a:t>increased scientific evidence and improved guidelines</a:t>
            </a:r>
            <a:r>
              <a:rPr lang="en-US" sz="2000" dirty="0">
                <a:solidFill>
                  <a:schemeClr val="tx2"/>
                </a:solidFill>
              </a:rPr>
              <a:t> </a:t>
            </a:r>
            <a:r>
              <a:rPr lang="en-US" sz="2000" dirty="0"/>
              <a:t>to enable precision medicine opportunities for more people and conditions:</a:t>
            </a:r>
            <a:endParaRPr sz="2000" dirty="0"/>
          </a:p>
          <a:p>
            <a:pPr lvl="1">
              <a:lnSpc>
                <a:spcPct val="100000"/>
              </a:lnSpc>
              <a:spcBef>
                <a:spcPts val="600"/>
              </a:spcBef>
              <a:spcAft>
                <a:spcPts val="300"/>
              </a:spcAft>
              <a:defRPr/>
            </a:pPr>
            <a:r>
              <a:rPr lang="en-US" sz="1800" dirty="0"/>
              <a:t>Better understanding of the </a:t>
            </a:r>
            <a:r>
              <a:rPr lang="en-US" sz="1800" b="1" dirty="0">
                <a:solidFill>
                  <a:schemeClr val="tx2"/>
                </a:solidFill>
              </a:rPr>
              <a:t>impact of environment and lifestyle factors</a:t>
            </a:r>
            <a:r>
              <a:rPr lang="en-US" sz="1800" dirty="0">
                <a:solidFill>
                  <a:schemeClr val="tx2"/>
                </a:solidFill>
              </a:rPr>
              <a:t> </a:t>
            </a:r>
            <a:r>
              <a:rPr lang="en-US" sz="1800" dirty="0"/>
              <a:t>on health.</a:t>
            </a:r>
            <a:endParaRPr sz="1800" dirty="0"/>
          </a:p>
          <a:p>
            <a:pPr lvl="1">
              <a:lnSpc>
                <a:spcPct val="100000"/>
              </a:lnSpc>
              <a:spcBef>
                <a:spcPts val="600"/>
              </a:spcBef>
              <a:spcAft>
                <a:spcPts val="300"/>
              </a:spcAft>
              <a:defRPr/>
            </a:pPr>
            <a:r>
              <a:rPr lang="en-US" sz="1800" dirty="0"/>
              <a:t>Increased knowledge of differences in risk factors and response to treatments among </a:t>
            </a:r>
            <a:r>
              <a:rPr lang="en-US" sz="1800" b="1" dirty="0">
                <a:solidFill>
                  <a:schemeClr val="tx2"/>
                </a:solidFill>
              </a:rPr>
              <a:t>diverse populations</a:t>
            </a:r>
            <a:r>
              <a:rPr lang="en-US" sz="1800" dirty="0"/>
              <a:t>.</a:t>
            </a:r>
            <a:endParaRPr sz="1800" dirty="0"/>
          </a:p>
          <a:p>
            <a:pPr lvl="1">
              <a:lnSpc>
                <a:spcPct val="100000"/>
              </a:lnSpc>
              <a:spcBef>
                <a:spcPts val="600"/>
              </a:spcBef>
              <a:spcAft>
                <a:spcPts val="300"/>
              </a:spcAft>
              <a:defRPr/>
            </a:pPr>
            <a:r>
              <a:rPr lang="en-US" sz="1800" dirty="0"/>
              <a:t>More information on the development of conditions that will allow for </a:t>
            </a:r>
            <a:r>
              <a:rPr lang="en-US" sz="1800" b="1" dirty="0">
                <a:solidFill>
                  <a:schemeClr val="tx2"/>
                </a:solidFill>
              </a:rPr>
              <a:t>earlier detection</a:t>
            </a:r>
            <a:r>
              <a:rPr lang="en-US" sz="1800" dirty="0"/>
              <a:t>.</a:t>
            </a:r>
            <a:endParaRPr sz="1800" dirty="0"/>
          </a:p>
          <a:p>
            <a:pPr lvl="1">
              <a:lnSpc>
                <a:spcPct val="100000"/>
              </a:lnSpc>
              <a:spcBef>
                <a:spcPts val="600"/>
              </a:spcBef>
              <a:spcAft>
                <a:spcPts val="300"/>
              </a:spcAft>
              <a:defRPr/>
            </a:pPr>
            <a:r>
              <a:rPr lang="en-US" sz="1800" dirty="0"/>
              <a:t>Deeper understanding of different conditions that may allow for </a:t>
            </a:r>
            <a:r>
              <a:rPr lang="en-US" sz="1800" b="1" dirty="0">
                <a:solidFill>
                  <a:schemeClr val="tx2"/>
                </a:solidFill>
              </a:rPr>
              <a:t>better stratification</a:t>
            </a:r>
            <a:r>
              <a:rPr lang="en-US" sz="1800" dirty="0"/>
              <a:t>.</a:t>
            </a:r>
          </a:p>
          <a:p>
            <a:pPr>
              <a:lnSpc>
                <a:spcPct val="100000"/>
              </a:lnSpc>
              <a:spcBef>
                <a:spcPts val="600"/>
              </a:spcBef>
              <a:spcAft>
                <a:spcPts val="300"/>
              </a:spcAft>
              <a:defRPr/>
            </a:pPr>
            <a:r>
              <a:rPr lang="en-US" sz="2000" dirty="0"/>
              <a:t>Innovations that may make it easier to </a:t>
            </a:r>
            <a:r>
              <a:rPr lang="en-US" sz="2000" b="1" dirty="0">
                <a:solidFill>
                  <a:schemeClr val="tx2"/>
                </a:solidFill>
              </a:rPr>
              <a:t>share electronic health records</a:t>
            </a:r>
            <a:r>
              <a:rPr lang="en-US" sz="2000" dirty="0">
                <a:solidFill>
                  <a:schemeClr val="tx2"/>
                </a:solidFill>
              </a:rPr>
              <a:t> </a:t>
            </a:r>
            <a:r>
              <a:rPr lang="en-US" sz="2000" dirty="0"/>
              <a:t>with other providers and patients.</a:t>
            </a:r>
            <a:endParaRPr sz="2000" dirty="0"/>
          </a:p>
          <a:p>
            <a:pPr>
              <a:lnSpc>
                <a:spcPct val="100000"/>
              </a:lnSpc>
              <a:spcBef>
                <a:spcPts val="600"/>
              </a:spcBef>
              <a:spcAft>
                <a:spcPts val="300"/>
              </a:spcAft>
              <a:defRPr/>
            </a:pPr>
            <a:r>
              <a:rPr lang="en-US" sz="2000" dirty="0"/>
              <a:t>New knowledge to help address </a:t>
            </a:r>
            <a:r>
              <a:rPr lang="en-US" sz="2000" b="1" dirty="0">
                <a:solidFill>
                  <a:schemeClr val="tx2"/>
                </a:solidFill>
              </a:rPr>
              <a:t>health disparities</a:t>
            </a:r>
            <a:r>
              <a:rPr lang="en-US" sz="2000" dirty="0"/>
              <a:t>, increase </a:t>
            </a:r>
            <a:r>
              <a:rPr lang="en-US" sz="2000" b="1" dirty="0">
                <a:solidFill>
                  <a:schemeClr val="tx2"/>
                </a:solidFill>
              </a:rPr>
              <a:t>patient engagement</a:t>
            </a:r>
            <a:r>
              <a:rPr lang="en-US" sz="2000" dirty="0"/>
              <a:t>, and understand the usefulness of </a:t>
            </a:r>
            <a:r>
              <a:rPr lang="en-US" sz="2000" b="1" dirty="0">
                <a:solidFill>
                  <a:schemeClr val="tx2"/>
                </a:solidFill>
              </a:rPr>
              <a:t>consumer health devices and apps</a:t>
            </a:r>
            <a:r>
              <a:rPr lang="en-US" sz="2000" dirty="0"/>
              <a:t>.</a:t>
            </a:r>
            <a:endParaRPr lang="en-US" sz="2000" b="1" dirty="0"/>
          </a:p>
        </p:txBody>
      </p:sp>
      <p:sp>
        <p:nvSpPr>
          <p:cNvPr id="6" name="Title 3"/>
          <p:cNvSpPr>
            <a:spLocks noGrp="1"/>
          </p:cNvSpPr>
          <p:nvPr>
            <p:ph type="title"/>
          </p:nvPr>
        </p:nvSpPr>
        <p:spPr bwMode="auto"/>
        <p:txBody>
          <a:bodyPr/>
          <a:lstStyle/>
          <a:p>
            <a:pPr>
              <a:defRPr/>
            </a:pPr>
            <a:r>
              <a:rPr lang="en-US" dirty="0"/>
              <a:t>What is the Promise for Providers?</a:t>
            </a:r>
            <a:endParaRPr dirty="0"/>
          </a:p>
        </p:txBody>
      </p:sp>
      <p:pic>
        <p:nvPicPr>
          <p:cNvPr id="8" name="Picture 8"/>
          <p:cNvPicPr>
            <a:picLocks noChangeAspect="1"/>
          </p:cNvPicPr>
          <p:nvPr/>
        </p:nvPicPr>
        <p:blipFill>
          <a:blip r:embed="rId3"/>
          <a:stretch/>
        </p:blipFill>
        <p:spPr bwMode="auto">
          <a:xfrm>
            <a:off x="7178341" y="1459173"/>
            <a:ext cx="4466737" cy="3862671"/>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DC3FC60-81DB-469D-9BBF-669A250110DE}"/>
              </a:ext>
            </a:extLst>
          </p:cNvPr>
          <p:cNvSpPr>
            <a:spLocks noGrp="1"/>
          </p:cNvSpPr>
          <p:nvPr>
            <p:ph type="body" idx="4294967295"/>
          </p:nvPr>
        </p:nvSpPr>
        <p:spPr>
          <a:xfrm>
            <a:off x="925513" y="5513388"/>
            <a:ext cx="11266487" cy="1187450"/>
          </a:xfrm>
        </p:spPr>
        <p:txBody>
          <a:bodyPr>
            <a:normAutofit/>
          </a:bodyPr>
          <a:lstStyle/>
          <a:p>
            <a:endParaRPr lang="en-US" sz="6000" dirty="0"/>
          </a:p>
          <a:p>
            <a:pPr marL="0" indent="0">
              <a:buNone/>
            </a:pPr>
            <a:r>
              <a:rPr lang="en-US" sz="6000" dirty="0"/>
              <a:t>With Thanks</a:t>
            </a:r>
          </a:p>
        </p:txBody>
      </p:sp>
      <p:pic>
        <p:nvPicPr>
          <p:cNvPr id="4" name="Picture 3">
            <a:extLst>
              <a:ext uri="{FF2B5EF4-FFF2-40B4-BE49-F238E27FC236}">
                <a16:creationId xmlns:a16="http://schemas.microsoft.com/office/drawing/2014/main" id="{30749645-1DAD-449B-8621-5C2658112C3F}"/>
              </a:ext>
            </a:extLst>
          </p:cNvPr>
          <p:cNvPicPr>
            <a:picLocks noChangeAspect="1"/>
          </p:cNvPicPr>
          <p:nvPr/>
        </p:nvPicPr>
        <p:blipFill>
          <a:blip r:embed="rId2"/>
          <a:stretch>
            <a:fillRect/>
          </a:stretch>
        </p:blipFill>
        <p:spPr>
          <a:xfrm>
            <a:off x="1680982" y="1058091"/>
            <a:ext cx="3753170" cy="374930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TextBox 4">
            <a:extLst>
              <a:ext uri="{FF2B5EF4-FFF2-40B4-BE49-F238E27FC236}">
                <a16:creationId xmlns:a16="http://schemas.microsoft.com/office/drawing/2014/main" id="{1C1D51F0-2C9F-4ACE-8633-0D6CD39BB79D}"/>
              </a:ext>
            </a:extLst>
          </p:cNvPr>
          <p:cNvSpPr txBox="1"/>
          <p:nvPr/>
        </p:nvSpPr>
        <p:spPr>
          <a:xfrm rot="16200000">
            <a:off x="-780344" y="2494734"/>
            <a:ext cx="3804344" cy="923330"/>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Dara Richardson Heron, M.D.</a:t>
            </a:r>
          </a:p>
          <a:p>
            <a:r>
              <a:rPr lang="en-US" dirty="0">
                <a:latin typeface="Arial" panose="020B0604020202020204" pitchFamily="34" charset="0"/>
                <a:cs typeface="Arial" panose="020B0604020202020204" pitchFamily="34" charset="0"/>
              </a:rPr>
              <a:t>Chief Engagement Officer, </a:t>
            </a:r>
            <a:r>
              <a:rPr lang="en-US" i="1" dirty="0">
                <a:latin typeface="Arial" panose="020B0604020202020204" pitchFamily="34" charset="0"/>
                <a:cs typeface="Arial" panose="020B0604020202020204" pitchFamily="34" charset="0"/>
              </a:rPr>
              <a:t>All of Us </a:t>
            </a:r>
            <a:r>
              <a:rPr lang="en-US" dirty="0">
                <a:latin typeface="Arial" panose="020B0604020202020204" pitchFamily="34" charset="0"/>
                <a:cs typeface="Arial" panose="020B0604020202020204" pitchFamily="34" charset="0"/>
              </a:rPr>
              <a:t>Research Program</a:t>
            </a:r>
            <a:r>
              <a:rPr lang="en-US" i="1" dirty="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DD5AE806-91EA-4A64-8C7A-766B3BB750F9}"/>
              </a:ext>
            </a:extLst>
          </p:cNvPr>
          <p:cNvSpPr/>
          <p:nvPr/>
        </p:nvSpPr>
        <p:spPr>
          <a:xfrm rot="16200000">
            <a:off x="5259165" y="2490673"/>
            <a:ext cx="3710117" cy="923330"/>
          </a:xfrm>
          <a:prstGeom prst="rect">
            <a:avLst/>
          </a:prstGeom>
        </p:spPr>
        <p:txBody>
          <a:bodyPr wrap="square">
            <a:spAutoFit/>
          </a:bodyPr>
          <a:lstStyle/>
          <a:p>
            <a:pPr>
              <a:lnSpc>
                <a:spcPct val="100000"/>
              </a:lnSpc>
            </a:pPr>
            <a:r>
              <a:rPr lang="en-US" b="1" dirty="0"/>
              <a:t>Katherine D. </a:t>
            </a:r>
            <a:r>
              <a:rPr lang="en-US" b="1" dirty="0" err="1"/>
              <a:t>Blizinsky</a:t>
            </a:r>
            <a:r>
              <a:rPr lang="en-US" b="1" dirty="0"/>
              <a:t>, Ph.D.</a:t>
            </a:r>
          </a:p>
          <a:p>
            <a:pPr>
              <a:lnSpc>
                <a:spcPct val="100000"/>
              </a:lnSpc>
            </a:pPr>
            <a:r>
              <a:rPr lang="en-US" dirty="0"/>
              <a:t>Policy Director, </a:t>
            </a:r>
            <a:r>
              <a:rPr lang="en-US" i="1" dirty="0"/>
              <a:t>All of Us </a:t>
            </a:r>
            <a:r>
              <a:rPr lang="en-US" dirty="0"/>
              <a:t>Research Program</a:t>
            </a:r>
          </a:p>
        </p:txBody>
      </p:sp>
      <p:pic>
        <p:nvPicPr>
          <p:cNvPr id="2050" name="Picture 2" descr="Portrait of Katherine Blizinsky">
            <a:extLst>
              <a:ext uri="{FF2B5EF4-FFF2-40B4-BE49-F238E27FC236}">
                <a16:creationId xmlns:a16="http://schemas.microsoft.com/office/drawing/2014/main" id="{A19CE1CB-4798-4121-9D88-D8F9EB9584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8791" y="1054227"/>
            <a:ext cx="3753170" cy="375317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62872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93171CC-EE7F-448A-8696-212A60815345}"/>
              </a:ext>
            </a:extLst>
          </p:cNvPr>
          <p:cNvSpPr>
            <a:spLocks noGrp="1"/>
          </p:cNvSpPr>
          <p:nvPr>
            <p:ph type="sldNum" sz="quarter" idx="10"/>
          </p:nvPr>
        </p:nvSpPr>
        <p:spPr/>
        <p:txBody>
          <a:bodyPr/>
          <a:lstStyle/>
          <a:p>
            <a:pPr defTabSz="914185">
              <a:buSzPct val="25000"/>
              <a:defRPr/>
            </a:pPr>
            <a:fld id="{00000000-1234-1234-1234-123412341234}" type="slidenum">
              <a:rPr lang="en-US" sz="1200">
                <a:solidFill>
                  <a:srgbClr val="888888"/>
                </a:solidFill>
                <a:latin typeface="Arial" panose="020B0604020202020204"/>
                <a:ea typeface="Calibri"/>
                <a:cs typeface="Calibri"/>
                <a:sym typeface="Calibri"/>
              </a:rPr>
              <a:pPr defTabSz="914185">
                <a:buSzPct val="25000"/>
                <a:defRPr/>
              </a:pPr>
              <a:t>20</a:t>
            </a:fld>
            <a:endParaRPr lang="en-US" sz="1200" dirty="0">
              <a:solidFill>
                <a:srgbClr val="888888"/>
              </a:solidFill>
              <a:latin typeface="Arial" panose="020B0604020202020204"/>
              <a:ea typeface="Calibri"/>
              <a:cs typeface="Calibri"/>
              <a:sym typeface="Calibri"/>
            </a:endParaRPr>
          </a:p>
        </p:txBody>
      </p:sp>
      <p:sp>
        <p:nvSpPr>
          <p:cNvPr id="4" name="Title 3">
            <a:extLst>
              <a:ext uri="{FF2B5EF4-FFF2-40B4-BE49-F238E27FC236}">
                <a16:creationId xmlns:a16="http://schemas.microsoft.com/office/drawing/2014/main" id="{8C1A2889-B945-4CA6-B076-F987ED4E94C7}"/>
              </a:ext>
            </a:extLst>
          </p:cNvPr>
          <p:cNvSpPr>
            <a:spLocks noGrp="1"/>
          </p:cNvSpPr>
          <p:nvPr>
            <p:ph type="title"/>
          </p:nvPr>
        </p:nvSpPr>
        <p:spPr/>
        <p:txBody>
          <a:bodyPr/>
          <a:lstStyle/>
          <a:p>
            <a:r>
              <a:rPr lang="en-US" dirty="0"/>
              <a:t>Approach to </a:t>
            </a:r>
            <a:r>
              <a:rPr lang="en-US" dirty="0">
                <a:solidFill>
                  <a:schemeClr val="tx2"/>
                </a:solidFill>
              </a:rPr>
              <a:t>Privacy and Security</a:t>
            </a:r>
          </a:p>
        </p:txBody>
      </p:sp>
      <p:sp>
        <p:nvSpPr>
          <p:cNvPr id="5" name="Text Placeholder 4">
            <a:extLst>
              <a:ext uri="{FF2B5EF4-FFF2-40B4-BE49-F238E27FC236}">
                <a16:creationId xmlns:a16="http://schemas.microsoft.com/office/drawing/2014/main" id="{0B8DA289-798E-4698-9951-D0A3D42A066E}"/>
              </a:ext>
            </a:extLst>
          </p:cNvPr>
          <p:cNvSpPr>
            <a:spLocks noGrp="1"/>
          </p:cNvSpPr>
          <p:nvPr>
            <p:ph type="body" sz="quarter" idx="12"/>
          </p:nvPr>
        </p:nvSpPr>
        <p:spPr>
          <a:xfrm>
            <a:off x="0" y="6173788"/>
            <a:ext cx="12192000" cy="825077"/>
          </a:xfrm>
        </p:spPr>
        <p:txBody>
          <a:bodyPr anchor="ctr"/>
          <a:lstStyle/>
          <a:p>
            <a:r>
              <a:rPr lang="en-US" sz="1700" dirty="0"/>
              <a:t>Safeguarding identity and data is our most important responsibility.</a:t>
            </a:r>
          </a:p>
        </p:txBody>
      </p:sp>
      <p:pic>
        <p:nvPicPr>
          <p:cNvPr id="6" name="Picture 5">
            <a:extLst>
              <a:ext uri="{FF2B5EF4-FFF2-40B4-BE49-F238E27FC236}">
                <a16:creationId xmlns:a16="http://schemas.microsoft.com/office/drawing/2014/main" id="{3C78837E-D41F-4DF7-886F-4A3CCE1273B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099425" y="1422889"/>
            <a:ext cx="4363946" cy="3516762"/>
          </a:xfrm>
          <a:prstGeom prst="rect">
            <a:avLst/>
          </a:prstGeom>
        </p:spPr>
      </p:pic>
      <p:sp>
        <p:nvSpPr>
          <p:cNvPr id="7" name="Text Placeholder 3">
            <a:extLst>
              <a:ext uri="{FF2B5EF4-FFF2-40B4-BE49-F238E27FC236}">
                <a16:creationId xmlns:a16="http://schemas.microsoft.com/office/drawing/2014/main" id="{294A8786-F5FB-4E96-A19D-9F9321097290}"/>
              </a:ext>
            </a:extLst>
          </p:cNvPr>
          <p:cNvSpPr txBox="1">
            <a:spLocks/>
          </p:cNvSpPr>
          <p:nvPr/>
        </p:nvSpPr>
        <p:spPr bwMode="auto">
          <a:xfrm>
            <a:off x="465872" y="939377"/>
            <a:ext cx="6539497" cy="4979246"/>
          </a:xfrm>
          <a:prstGeom prst="rect">
            <a:avLst/>
          </a:prstGeom>
        </p:spPr>
        <p:txBody>
          <a:bodyPr vert="horz" lIns="0" tIns="0" rIns="0" bIns="0" numCol="1" spcCol="914400" rtlCol="0">
            <a:noAutofit/>
          </a:bodyPr>
          <a:lstStyle>
            <a:lvl1pPr marL="914400" indent="-914400" algn="l" defTabSz="1360203">
              <a:lnSpc>
                <a:spcPts val="5400"/>
              </a:lnSpc>
              <a:spcBef>
                <a:spcPts val="2400"/>
              </a:spcBef>
              <a:buSzPct val="100000"/>
              <a:buFont typeface="AppleSymbols"/>
              <a:buChar char="⦿"/>
              <a:defRPr sz="4400">
                <a:solidFill>
                  <a:schemeClr val="tx1"/>
                </a:solidFill>
                <a:latin typeface="+mn-lt"/>
                <a:ea typeface="+mn-ea"/>
                <a:cs typeface="+mn-cs"/>
              </a:defRPr>
            </a:lvl1pPr>
            <a:lvl2pPr marL="1828800" indent="-914400" algn="l" defTabSz="1360203">
              <a:lnSpc>
                <a:spcPts val="5400"/>
              </a:lnSpc>
              <a:spcBef>
                <a:spcPts val="2400"/>
              </a:spcBef>
              <a:buSzPct val="115000"/>
              <a:buFont typeface=".AppleSystemUIFont"/>
              <a:buChar char="•"/>
              <a:defRPr sz="4000">
                <a:solidFill>
                  <a:schemeClr val="tx1"/>
                </a:solidFill>
                <a:latin typeface="+mn-lt"/>
                <a:ea typeface="+mn-ea"/>
                <a:cs typeface="+mn-cs"/>
              </a:defRPr>
            </a:lvl2pPr>
            <a:lvl3pPr marL="2743200" indent="-914400" algn="l" defTabSz="1360203">
              <a:lnSpc>
                <a:spcPts val="5400"/>
              </a:lnSpc>
              <a:spcBef>
                <a:spcPts val="2400"/>
              </a:spcBef>
              <a:buSzPct val="100000"/>
              <a:buFont typeface="Courier New"/>
              <a:buChar char="o"/>
              <a:defRPr sz="4000">
                <a:solidFill>
                  <a:schemeClr val="tx1"/>
                </a:solidFill>
                <a:latin typeface="+mn-lt"/>
                <a:ea typeface="+mn-ea"/>
                <a:cs typeface="+mn-cs"/>
              </a:defRPr>
            </a:lvl3pPr>
            <a:lvl4pPr marL="3657600" indent="-914400" algn="l" defTabSz="1360203">
              <a:lnSpc>
                <a:spcPts val="5400"/>
              </a:lnSpc>
              <a:spcBef>
                <a:spcPts val="2400"/>
              </a:spcBef>
              <a:buSzPct val="100000"/>
              <a:buFont typeface="AppleSymbols"/>
              <a:buChar char="⦿"/>
              <a:defRPr sz="4000">
                <a:solidFill>
                  <a:schemeClr val="tx1"/>
                </a:solidFill>
                <a:latin typeface="+mn-lt"/>
                <a:ea typeface="+mn-ea"/>
                <a:cs typeface="+mn-cs"/>
              </a:defRPr>
            </a:lvl4pPr>
            <a:lvl5pPr marL="4572000" indent="-914400" algn="l" defTabSz="1360203">
              <a:lnSpc>
                <a:spcPts val="5400"/>
              </a:lnSpc>
              <a:spcBef>
                <a:spcPts val="2400"/>
              </a:spcBef>
              <a:buSzPct val="115000"/>
              <a:buFont typeface="Arial"/>
              <a:buChar char="•"/>
              <a:defRPr sz="4000">
                <a:solidFill>
                  <a:schemeClr val="tx1"/>
                </a:solidFill>
                <a:latin typeface="+mn-lt"/>
                <a:ea typeface="+mn-ea"/>
                <a:cs typeface="+mn-cs"/>
              </a:defRPr>
            </a:lvl5pPr>
            <a:lvl6pPr marL="3740560" indent="-340051" algn="l" defTabSz="1360203">
              <a:lnSpc>
                <a:spcPct val="90000"/>
              </a:lnSpc>
              <a:spcBef>
                <a:spcPts val="743"/>
              </a:spcBef>
              <a:buFont typeface="Arial"/>
              <a:buChar char="•"/>
              <a:defRPr sz="2700">
                <a:solidFill>
                  <a:schemeClr val="tx1"/>
                </a:solidFill>
                <a:latin typeface="+mn-lt"/>
                <a:ea typeface="+mn-ea"/>
                <a:cs typeface="+mn-cs"/>
              </a:defRPr>
            </a:lvl6pPr>
            <a:lvl7pPr marL="4420659" indent="-340051" algn="l" defTabSz="1360203">
              <a:lnSpc>
                <a:spcPct val="90000"/>
              </a:lnSpc>
              <a:spcBef>
                <a:spcPts val="743"/>
              </a:spcBef>
              <a:buFont typeface="Arial"/>
              <a:buChar char="•"/>
              <a:defRPr sz="2700">
                <a:solidFill>
                  <a:schemeClr val="tx1"/>
                </a:solidFill>
                <a:latin typeface="+mn-lt"/>
                <a:ea typeface="+mn-ea"/>
                <a:cs typeface="+mn-cs"/>
              </a:defRPr>
            </a:lvl7pPr>
            <a:lvl8pPr marL="5100760" indent="-340051" algn="l" defTabSz="1360203">
              <a:lnSpc>
                <a:spcPct val="90000"/>
              </a:lnSpc>
              <a:spcBef>
                <a:spcPts val="743"/>
              </a:spcBef>
              <a:buFont typeface="Arial"/>
              <a:buChar char="•"/>
              <a:defRPr sz="2700">
                <a:solidFill>
                  <a:schemeClr val="tx1"/>
                </a:solidFill>
                <a:latin typeface="+mn-lt"/>
                <a:ea typeface="+mn-ea"/>
                <a:cs typeface="+mn-cs"/>
              </a:defRPr>
            </a:lvl8pPr>
            <a:lvl9pPr marL="5780863" indent="-340051" algn="l" defTabSz="1360203">
              <a:lnSpc>
                <a:spcPct val="90000"/>
              </a:lnSpc>
              <a:spcBef>
                <a:spcPts val="743"/>
              </a:spcBef>
              <a:buFont typeface="Arial"/>
              <a:buChar char="•"/>
              <a:defRPr sz="2700">
                <a:solidFill>
                  <a:schemeClr val="tx1"/>
                </a:solidFill>
                <a:latin typeface="+mn-lt"/>
                <a:ea typeface="+mn-ea"/>
                <a:cs typeface="+mn-cs"/>
              </a:defRPr>
            </a:lvl9pPr>
          </a:lstStyle>
          <a:p>
            <a:pPr marL="457109" indent="-457109" defTabSz="679965">
              <a:lnSpc>
                <a:spcPct val="100000"/>
              </a:lnSpc>
              <a:spcBef>
                <a:spcPts val="600"/>
              </a:spcBef>
              <a:defRPr/>
            </a:pPr>
            <a:r>
              <a:rPr lang="en-US" sz="2000" kern="0" dirty="0">
                <a:solidFill>
                  <a:srgbClr val="262261"/>
                </a:solidFill>
                <a:latin typeface="Arial"/>
                <a:cs typeface="Arial"/>
              </a:rPr>
              <a:t>G</a:t>
            </a:r>
            <a:r>
              <a:rPr lang="en-US" sz="2000" dirty="0">
                <a:solidFill>
                  <a:srgbClr val="262261"/>
                </a:solidFill>
                <a:latin typeface="Arial" panose="020B0604020202020204"/>
              </a:rPr>
              <a:t>uided by privacy, trust, and data security principles developed by experts with input from the public.</a:t>
            </a:r>
          </a:p>
          <a:p>
            <a:pPr marL="457109" indent="-457109" defTabSz="679965">
              <a:lnSpc>
                <a:spcPct val="100000"/>
              </a:lnSpc>
              <a:spcBef>
                <a:spcPts val="600"/>
              </a:spcBef>
              <a:defRPr/>
            </a:pPr>
            <a:r>
              <a:rPr lang="en-US" sz="2000" dirty="0">
                <a:solidFill>
                  <a:srgbClr val="262261"/>
                </a:solidFill>
                <a:latin typeface="Arial" panose="020B0604020202020204"/>
              </a:rPr>
              <a:t>Data warehouse is built with the most advanced security available.</a:t>
            </a:r>
          </a:p>
          <a:p>
            <a:pPr marL="457109" indent="-457109" defTabSz="679965">
              <a:lnSpc>
                <a:spcPct val="100000"/>
              </a:lnSpc>
              <a:spcBef>
                <a:spcPts val="600"/>
              </a:spcBef>
              <a:defRPr/>
            </a:pPr>
            <a:r>
              <a:rPr lang="en-US" sz="2000" dirty="0">
                <a:solidFill>
                  <a:srgbClr val="262261"/>
                </a:solidFill>
                <a:latin typeface="Arial" panose="020B0604020202020204"/>
              </a:rPr>
              <a:t>Experts have done and will continue to do rigorous security testing.</a:t>
            </a:r>
          </a:p>
          <a:p>
            <a:pPr marL="457109" indent="-457109" defTabSz="679965">
              <a:lnSpc>
                <a:spcPct val="100000"/>
              </a:lnSpc>
              <a:spcBef>
                <a:spcPts val="600"/>
              </a:spcBef>
              <a:defRPr/>
            </a:pPr>
            <a:r>
              <a:rPr lang="en-US" sz="2000" dirty="0">
                <a:solidFill>
                  <a:srgbClr val="262261"/>
                </a:solidFill>
                <a:latin typeface="Arial" panose="020B0604020202020204"/>
              </a:rPr>
              <a:t>Data is encrypted and direct identifiers are removed.</a:t>
            </a:r>
          </a:p>
          <a:p>
            <a:pPr marL="457109" indent="-457109" defTabSz="679965">
              <a:lnSpc>
                <a:spcPct val="100000"/>
              </a:lnSpc>
              <a:spcBef>
                <a:spcPts val="600"/>
              </a:spcBef>
              <a:defRPr/>
            </a:pPr>
            <a:r>
              <a:rPr lang="en-US" sz="2000" dirty="0">
                <a:solidFill>
                  <a:srgbClr val="262261"/>
                </a:solidFill>
                <a:latin typeface="Arial" panose="020B0604020202020204"/>
              </a:rPr>
              <a:t>Researchers must agree to a code of conduct before accessing the data.</a:t>
            </a:r>
          </a:p>
          <a:p>
            <a:pPr marL="457109" indent="-457109" defTabSz="679965">
              <a:lnSpc>
                <a:spcPct val="100000"/>
              </a:lnSpc>
              <a:spcBef>
                <a:spcPts val="600"/>
              </a:spcBef>
              <a:defRPr/>
            </a:pPr>
            <a:r>
              <a:rPr lang="en-US" sz="2000" dirty="0">
                <a:solidFill>
                  <a:srgbClr val="262261"/>
                </a:solidFill>
                <a:latin typeface="Arial" panose="020B0604020202020204"/>
              </a:rPr>
              <a:t>Participants’ preferences will be respected.</a:t>
            </a:r>
          </a:p>
          <a:p>
            <a:pPr marL="457109" indent="-457109" defTabSz="679965">
              <a:lnSpc>
                <a:spcPct val="100000"/>
              </a:lnSpc>
              <a:spcBef>
                <a:spcPts val="600"/>
              </a:spcBef>
              <a:defRPr/>
            </a:pPr>
            <a:r>
              <a:rPr lang="en-US" sz="2000" dirty="0">
                <a:solidFill>
                  <a:srgbClr val="262261"/>
                </a:solidFill>
                <a:latin typeface="Arial" panose="020B0604020202020204"/>
              </a:rPr>
              <a:t>Protected by a Certificate of Confidentiality.</a:t>
            </a:r>
          </a:p>
          <a:p>
            <a:pPr marL="457109" indent="-457109" defTabSz="679965">
              <a:lnSpc>
                <a:spcPct val="100000"/>
              </a:lnSpc>
              <a:spcBef>
                <a:spcPts val="600"/>
              </a:spcBef>
              <a:defRPr/>
            </a:pPr>
            <a:r>
              <a:rPr lang="en-US" sz="2000" dirty="0">
                <a:solidFill>
                  <a:srgbClr val="262261"/>
                </a:solidFill>
                <a:latin typeface="Arial" panose="020B0604020202020204"/>
              </a:rPr>
              <a:t>Committed to transparency in the event of a data breach.</a:t>
            </a:r>
          </a:p>
        </p:txBody>
      </p:sp>
    </p:spTree>
    <p:extLst>
      <p:ext uri="{BB962C8B-B14F-4D97-AF65-F5344CB8AC3E}">
        <p14:creationId xmlns:p14="http://schemas.microsoft.com/office/powerpoint/2010/main" val="3764277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All of Us </a:t>
            </a:r>
            <a:r>
              <a:rPr lang="en-US" dirty="0"/>
              <a:t>Research Program Building Blocks</a:t>
            </a:r>
            <a:endParaRPr lang="en-US" i="1" dirty="0"/>
          </a:p>
        </p:txBody>
      </p:sp>
    </p:spTree>
    <p:extLst>
      <p:ext uri="{BB962C8B-B14F-4D97-AF65-F5344CB8AC3E}">
        <p14:creationId xmlns:p14="http://schemas.microsoft.com/office/powerpoint/2010/main" val="1441007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All of Us</a:t>
            </a:r>
            <a:r>
              <a:rPr lang="en-US" dirty="0"/>
              <a:t> Research Program Consortium</a:t>
            </a:r>
          </a:p>
        </p:txBody>
      </p:sp>
      <p:sp>
        <p:nvSpPr>
          <p:cNvPr id="14" name="Rectangle: Rounded Corners 11">
            <a:extLst>
              <a:ext uri="{FF2B5EF4-FFF2-40B4-BE49-F238E27FC236}">
                <a16:creationId xmlns:a16="http://schemas.microsoft.com/office/drawing/2014/main" id="{31456207-79B3-4341-81D3-429EEAD3E16A}"/>
              </a:ext>
            </a:extLst>
          </p:cNvPr>
          <p:cNvSpPr/>
          <p:nvPr/>
        </p:nvSpPr>
        <p:spPr>
          <a:xfrm>
            <a:off x="459343" y="1168896"/>
            <a:ext cx="3550976" cy="2513291"/>
          </a:xfrm>
          <a:prstGeom prst="roundRect">
            <a:avLst/>
          </a:prstGeom>
          <a:solidFill>
            <a:srgbClr val="5EA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79632" fontAlgn="t">
              <a:spcBef>
                <a:spcPts val="600"/>
              </a:spcBef>
              <a:defRPr/>
            </a:pPr>
            <a:r>
              <a:rPr lang="en-US" sz="2000" b="1" dirty="0">
                <a:solidFill>
                  <a:srgbClr val="262262"/>
                </a:solidFill>
                <a:latin typeface="Arial" panose="020B0604020202020204"/>
                <a:cs typeface="Calibri"/>
              </a:rPr>
              <a:t>DATA AND RESEARCH</a:t>
            </a:r>
            <a:br>
              <a:rPr lang="en-US" sz="2000" b="1" dirty="0">
                <a:solidFill>
                  <a:srgbClr val="262262"/>
                </a:solidFill>
                <a:latin typeface="Arial" panose="020B0604020202020204"/>
                <a:cs typeface="Calibri"/>
              </a:rPr>
            </a:br>
            <a:r>
              <a:rPr lang="en-US" sz="2000" b="1" dirty="0">
                <a:solidFill>
                  <a:srgbClr val="262262"/>
                </a:solidFill>
                <a:latin typeface="Arial" panose="020B0604020202020204"/>
                <a:cs typeface="Calibri"/>
              </a:rPr>
              <a:t>CENTER</a:t>
            </a:r>
          </a:p>
          <a:p>
            <a:pPr algn="ctr" defTabSz="679632" fontAlgn="t">
              <a:spcBef>
                <a:spcPts val="600"/>
              </a:spcBef>
              <a:defRPr/>
            </a:pPr>
            <a:r>
              <a:rPr lang="en-US" sz="1400" dirty="0">
                <a:solidFill>
                  <a:srgbClr val="262262"/>
                </a:solidFill>
                <a:latin typeface="Arial" panose="020B0604020202020204"/>
                <a:cs typeface="Calibri"/>
              </a:rPr>
              <a:t>Big data capture, cleaning, curation, </a:t>
            </a:r>
            <a:br>
              <a:rPr lang="en-US" sz="1400" dirty="0">
                <a:solidFill>
                  <a:srgbClr val="262262"/>
                </a:solidFill>
                <a:latin typeface="Arial" panose="020B0604020202020204"/>
                <a:cs typeface="Calibri"/>
              </a:rPr>
            </a:br>
            <a:r>
              <a:rPr lang="en-US" sz="1400" dirty="0">
                <a:solidFill>
                  <a:srgbClr val="262262"/>
                </a:solidFill>
                <a:latin typeface="Arial" panose="020B0604020202020204"/>
                <a:cs typeface="Calibri"/>
              </a:rPr>
              <a:t>&amp; sharing in secure environment</a:t>
            </a:r>
          </a:p>
          <a:p>
            <a:pPr algn="ctr" defTabSz="679632" fontAlgn="t">
              <a:lnSpc>
                <a:spcPts val="2099"/>
              </a:lnSpc>
              <a:spcBef>
                <a:spcPts val="1199"/>
              </a:spcBef>
              <a:defRPr/>
            </a:pPr>
            <a:r>
              <a:rPr lang="en-US" sz="1400" i="1" dirty="0">
                <a:solidFill>
                  <a:srgbClr val="262262"/>
                </a:solidFill>
                <a:latin typeface="Arial" panose="020B0604020202020204"/>
                <a:cs typeface="Calibri"/>
              </a:rPr>
              <a:t>Vanderbilt, Verily, Broad Institute</a:t>
            </a:r>
          </a:p>
        </p:txBody>
      </p:sp>
      <p:sp>
        <p:nvSpPr>
          <p:cNvPr id="15" name="Rectangle: Rounded Corners 12">
            <a:extLst>
              <a:ext uri="{FF2B5EF4-FFF2-40B4-BE49-F238E27FC236}">
                <a16:creationId xmlns:a16="http://schemas.microsoft.com/office/drawing/2014/main" id="{F4B8D119-6DE4-D748-A2A5-2EFD41C918A0}"/>
              </a:ext>
            </a:extLst>
          </p:cNvPr>
          <p:cNvSpPr/>
          <p:nvPr/>
        </p:nvSpPr>
        <p:spPr>
          <a:xfrm>
            <a:off x="8175335" y="3950335"/>
            <a:ext cx="3550976" cy="2506038"/>
          </a:xfrm>
          <a:prstGeom prst="roundRect">
            <a:avLst/>
          </a:prstGeom>
          <a:solidFill>
            <a:srgbClr val="7AC79B">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79632" fontAlgn="t">
              <a:defRPr/>
            </a:pPr>
            <a:r>
              <a:rPr lang="en-US" sz="2000" b="1" dirty="0">
                <a:solidFill>
                  <a:srgbClr val="262262"/>
                </a:solidFill>
                <a:latin typeface="Arial" panose="020B0604020202020204"/>
                <a:cs typeface="Calibri"/>
              </a:rPr>
              <a:t>COMMUNICATIONS &amp;</a:t>
            </a:r>
            <a:br>
              <a:rPr lang="en-US" sz="2000" b="1" dirty="0">
                <a:solidFill>
                  <a:srgbClr val="262262"/>
                </a:solidFill>
                <a:latin typeface="Arial" panose="020B0604020202020204"/>
                <a:cs typeface="Calibri"/>
              </a:rPr>
            </a:br>
            <a:r>
              <a:rPr lang="en-US" sz="2000" b="1" dirty="0">
                <a:solidFill>
                  <a:srgbClr val="262262"/>
                </a:solidFill>
                <a:latin typeface="Arial" panose="020B0604020202020204"/>
                <a:cs typeface="Calibri"/>
              </a:rPr>
              <a:t>COMMUNITY NETWORK</a:t>
            </a:r>
            <a:br>
              <a:rPr lang="en-US" sz="2200" b="1" dirty="0">
                <a:solidFill>
                  <a:srgbClr val="262262"/>
                </a:solidFill>
                <a:latin typeface="Arial" panose="020B0604020202020204"/>
                <a:cs typeface="Calibri"/>
              </a:rPr>
            </a:br>
            <a:br>
              <a:rPr lang="en-US" sz="700" b="1" dirty="0">
                <a:solidFill>
                  <a:srgbClr val="262262"/>
                </a:solidFill>
                <a:latin typeface="Arial" panose="020B0604020202020204"/>
                <a:cs typeface="Calibri"/>
              </a:rPr>
            </a:br>
            <a:r>
              <a:rPr lang="en-US" sz="1400" dirty="0">
                <a:solidFill>
                  <a:srgbClr val="262262"/>
                </a:solidFill>
                <a:latin typeface="Arial" panose="020B0604020202020204"/>
                <a:cs typeface="Calibri"/>
              </a:rPr>
              <a:t>Communications, marketing, and design expertise; engagement coordination and community partners network</a:t>
            </a:r>
          </a:p>
          <a:p>
            <a:pPr algn="ctr" defTabSz="679632" fontAlgn="t">
              <a:spcBef>
                <a:spcPts val="1199"/>
              </a:spcBef>
              <a:defRPr/>
            </a:pPr>
            <a:r>
              <a:rPr lang="en-US" sz="1400" i="1" dirty="0">
                <a:solidFill>
                  <a:srgbClr val="262262"/>
                </a:solidFill>
                <a:latin typeface="Arial" panose="020B0604020202020204"/>
                <a:cs typeface="Calibri"/>
              </a:rPr>
              <a:t>Wondros, HCM, community partners, and future awards to grow network</a:t>
            </a:r>
          </a:p>
        </p:txBody>
      </p:sp>
      <p:sp>
        <p:nvSpPr>
          <p:cNvPr id="16" name="Rectangle: Rounded Corners 13">
            <a:extLst>
              <a:ext uri="{FF2B5EF4-FFF2-40B4-BE49-F238E27FC236}">
                <a16:creationId xmlns:a16="http://schemas.microsoft.com/office/drawing/2014/main" id="{E73AD0E2-1C21-124F-8899-49875440F8B2}"/>
              </a:ext>
            </a:extLst>
          </p:cNvPr>
          <p:cNvSpPr/>
          <p:nvPr/>
        </p:nvSpPr>
        <p:spPr>
          <a:xfrm>
            <a:off x="4317339" y="1168896"/>
            <a:ext cx="3550976" cy="2506038"/>
          </a:xfrm>
          <a:prstGeom prst="roundRect">
            <a:avLst/>
          </a:prstGeom>
          <a:solidFill>
            <a:srgbClr val="F0718B">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79632" fontAlgn="t">
              <a:spcBef>
                <a:spcPts val="600"/>
              </a:spcBef>
              <a:defRPr/>
            </a:pPr>
            <a:r>
              <a:rPr lang="en-US" sz="2000" b="1" dirty="0">
                <a:solidFill>
                  <a:srgbClr val="262262"/>
                </a:solidFill>
                <a:latin typeface="Arial" panose="020B0604020202020204"/>
                <a:cs typeface="Calibri"/>
              </a:rPr>
              <a:t>BIOBANK</a:t>
            </a:r>
            <a:br>
              <a:rPr lang="en-US" sz="2000" b="1" dirty="0">
                <a:solidFill>
                  <a:srgbClr val="262262"/>
                </a:solidFill>
                <a:latin typeface="Arial" panose="020B0604020202020204"/>
                <a:cs typeface="Calibri"/>
              </a:rPr>
            </a:br>
            <a:endParaRPr lang="en-US" sz="2000" b="1" dirty="0">
              <a:solidFill>
                <a:srgbClr val="262262"/>
              </a:solidFill>
              <a:latin typeface="Arial" panose="020B0604020202020204"/>
              <a:cs typeface="Calibri"/>
            </a:endParaRPr>
          </a:p>
          <a:p>
            <a:pPr algn="ctr" defTabSz="679632" fontAlgn="t">
              <a:spcBef>
                <a:spcPts val="600"/>
              </a:spcBef>
              <a:defRPr/>
            </a:pPr>
            <a:r>
              <a:rPr lang="en-US" sz="1400" dirty="0">
                <a:solidFill>
                  <a:srgbClr val="262262"/>
                </a:solidFill>
                <a:latin typeface="Arial" panose="020B0604020202020204"/>
                <a:cs typeface="Calibri"/>
              </a:rPr>
              <a:t>Repository for processing, storing,</a:t>
            </a:r>
            <a:br>
              <a:rPr lang="en-US" sz="1400" dirty="0">
                <a:solidFill>
                  <a:srgbClr val="262262"/>
                </a:solidFill>
                <a:latin typeface="Arial" panose="020B0604020202020204"/>
                <a:cs typeface="Calibri"/>
              </a:rPr>
            </a:br>
            <a:r>
              <a:rPr lang="en-US" sz="1400" dirty="0">
                <a:solidFill>
                  <a:srgbClr val="262262"/>
                </a:solidFill>
                <a:latin typeface="Arial" panose="020B0604020202020204"/>
                <a:cs typeface="Calibri"/>
              </a:rPr>
              <a:t>and sharing biosamples (35+M vials)</a:t>
            </a:r>
          </a:p>
          <a:p>
            <a:pPr algn="ctr" defTabSz="679632" fontAlgn="t">
              <a:lnSpc>
                <a:spcPct val="200000"/>
              </a:lnSpc>
              <a:spcBef>
                <a:spcPts val="1199"/>
              </a:spcBef>
              <a:defRPr/>
            </a:pPr>
            <a:r>
              <a:rPr lang="en-US" sz="1400" i="1" dirty="0">
                <a:solidFill>
                  <a:srgbClr val="262262"/>
                </a:solidFill>
                <a:latin typeface="Arial" panose="020B0604020202020204"/>
                <a:cs typeface="Calibri"/>
              </a:rPr>
              <a:t>Mayo Clinic</a:t>
            </a:r>
          </a:p>
        </p:txBody>
      </p:sp>
      <p:sp>
        <p:nvSpPr>
          <p:cNvPr id="17" name="Rectangle: Rounded Corners 14">
            <a:extLst>
              <a:ext uri="{FF2B5EF4-FFF2-40B4-BE49-F238E27FC236}">
                <a16:creationId xmlns:a16="http://schemas.microsoft.com/office/drawing/2014/main" id="{75823FE1-CAA4-2846-9047-3B94C9A59613}"/>
              </a:ext>
            </a:extLst>
          </p:cNvPr>
          <p:cNvSpPr/>
          <p:nvPr/>
        </p:nvSpPr>
        <p:spPr>
          <a:xfrm>
            <a:off x="459343" y="3950335"/>
            <a:ext cx="3550975" cy="2506038"/>
          </a:xfrm>
          <a:prstGeom prst="roundRect">
            <a:avLst/>
          </a:prstGeom>
          <a:solidFill>
            <a:srgbClr val="F68D76">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79632" fontAlgn="t">
              <a:defRPr/>
            </a:pPr>
            <a:r>
              <a:rPr lang="en-US" sz="2000" b="1" dirty="0">
                <a:solidFill>
                  <a:srgbClr val="262262"/>
                </a:solidFill>
                <a:latin typeface="Arial" panose="020B0604020202020204"/>
                <a:cs typeface="Calibri"/>
              </a:rPr>
              <a:t>PARTICIPANT CENTER /</a:t>
            </a:r>
            <a:br>
              <a:rPr lang="en-US" sz="2000" b="1" dirty="0">
                <a:solidFill>
                  <a:srgbClr val="262262"/>
                </a:solidFill>
                <a:latin typeface="Arial" panose="020B0604020202020204"/>
                <a:cs typeface="Calibri"/>
              </a:rPr>
            </a:br>
            <a:r>
              <a:rPr lang="en-US" sz="2000" b="1" dirty="0">
                <a:solidFill>
                  <a:srgbClr val="262262"/>
                </a:solidFill>
                <a:latin typeface="Arial" panose="020B0604020202020204"/>
                <a:cs typeface="Calibri"/>
              </a:rPr>
              <a:t>DV NETWORK</a:t>
            </a:r>
          </a:p>
          <a:p>
            <a:pPr algn="ctr" defTabSz="679632" fontAlgn="t">
              <a:spcBef>
                <a:spcPts val="1199"/>
              </a:spcBef>
              <a:defRPr/>
            </a:pPr>
            <a:r>
              <a:rPr lang="en-US" sz="1400" dirty="0">
                <a:solidFill>
                  <a:srgbClr val="262262"/>
                </a:solidFill>
                <a:latin typeface="Arial" panose="020B0604020202020204"/>
                <a:cs typeface="Calibri"/>
              </a:rPr>
              <a:t>Direct volunteer participant enrollment, </a:t>
            </a:r>
            <a:br>
              <a:rPr lang="en-US" sz="1400" dirty="0">
                <a:solidFill>
                  <a:srgbClr val="262262"/>
                </a:solidFill>
                <a:latin typeface="Arial" panose="020B0604020202020204"/>
                <a:cs typeface="Calibri"/>
              </a:rPr>
            </a:br>
            <a:r>
              <a:rPr lang="en-US" sz="1400" dirty="0">
                <a:solidFill>
                  <a:srgbClr val="262262"/>
                </a:solidFill>
                <a:latin typeface="Arial" panose="020B0604020202020204"/>
                <a:cs typeface="Calibri"/>
              </a:rPr>
              <a:t>digital engagement innovation, and </a:t>
            </a:r>
            <a:br>
              <a:rPr lang="en-US" sz="1400" dirty="0">
                <a:solidFill>
                  <a:srgbClr val="262262"/>
                </a:solidFill>
                <a:latin typeface="Arial" panose="020B0604020202020204"/>
                <a:cs typeface="Calibri"/>
              </a:rPr>
            </a:br>
            <a:r>
              <a:rPr lang="en-US" sz="1400" dirty="0">
                <a:solidFill>
                  <a:srgbClr val="262262"/>
                </a:solidFill>
                <a:latin typeface="Arial" panose="020B0604020202020204"/>
                <a:cs typeface="Calibri"/>
              </a:rPr>
              <a:t>consumer health technologies </a:t>
            </a:r>
          </a:p>
          <a:p>
            <a:pPr algn="ctr" defTabSz="679632" fontAlgn="t">
              <a:lnSpc>
                <a:spcPts val="2099"/>
              </a:lnSpc>
              <a:spcBef>
                <a:spcPts val="1199"/>
              </a:spcBef>
              <a:defRPr/>
            </a:pPr>
            <a:r>
              <a:rPr lang="en-US" sz="1400" i="1" dirty="0">
                <a:solidFill>
                  <a:srgbClr val="262262"/>
                </a:solidFill>
                <a:latin typeface="Arial" panose="020B0604020202020204"/>
                <a:cs typeface="Calibri"/>
              </a:rPr>
              <a:t>Scripps Research Institute</a:t>
            </a:r>
            <a:br>
              <a:rPr lang="en-US" sz="1400" i="1" dirty="0">
                <a:solidFill>
                  <a:srgbClr val="262262"/>
                </a:solidFill>
                <a:latin typeface="Arial" panose="020B0604020202020204"/>
                <a:cs typeface="Calibri"/>
              </a:rPr>
            </a:br>
            <a:r>
              <a:rPr lang="en-US" sz="1400" i="1" dirty="0">
                <a:solidFill>
                  <a:srgbClr val="262262"/>
                </a:solidFill>
                <a:latin typeface="Arial" panose="020B0604020202020204"/>
                <a:cs typeface="Calibri"/>
              </a:rPr>
              <a:t>(with multiple partners)</a:t>
            </a:r>
          </a:p>
        </p:txBody>
      </p:sp>
      <p:sp>
        <p:nvSpPr>
          <p:cNvPr id="18" name="Rectangle: Rounded Corners 15">
            <a:extLst>
              <a:ext uri="{FF2B5EF4-FFF2-40B4-BE49-F238E27FC236}">
                <a16:creationId xmlns:a16="http://schemas.microsoft.com/office/drawing/2014/main" id="{200B0E20-57EB-2D4C-8A38-5694681FB8A4}"/>
              </a:ext>
            </a:extLst>
          </p:cNvPr>
          <p:cNvSpPr/>
          <p:nvPr/>
        </p:nvSpPr>
        <p:spPr>
          <a:xfrm>
            <a:off x="8175335" y="1168896"/>
            <a:ext cx="3550976" cy="2506038"/>
          </a:xfrm>
          <a:prstGeom prst="roundRect">
            <a:avLst/>
          </a:prstGeom>
          <a:solidFill>
            <a:srgbClr val="FFDD7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79632" fontAlgn="t">
              <a:defRPr/>
            </a:pPr>
            <a:r>
              <a:rPr lang="en-US" sz="2000" b="1" dirty="0">
                <a:solidFill>
                  <a:srgbClr val="262262"/>
                </a:solidFill>
                <a:latin typeface="Arial" panose="020B0604020202020204"/>
                <a:cs typeface="Calibri"/>
              </a:rPr>
              <a:t>PARTICIPANT</a:t>
            </a:r>
            <a:br>
              <a:rPr lang="en-US" sz="2000" b="1" dirty="0">
                <a:solidFill>
                  <a:srgbClr val="262262"/>
                </a:solidFill>
                <a:latin typeface="Arial" panose="020B0604020202020204"/>
                <a:cs typeface="Calibri"/>
              </a:rPr>
            </a:br>
            <a:r>
              <a:rPr lang="en-US" sz="2000" b="1" dirty="0">
                <a:solidFill>
                  <a:srgbClr val="262262"/>
                </a:solidFill>
                <a:latin typeface="Arial" panose="020B0604020202020204"/>
                <a:cs typeface="Calibri"/>
              </a:rPr>
              <a:t>TECHNOLOGY</a:t>
            </a:r>
            <a:br>
              <a:rPr lang="en-US" sz="2000" b="1" dirty="0">
                <a:solidFill>
                  <a:srgbClr val="262262"/>
                </a:solidFill>
                <a:latin typeface="Arial" panose="020B0604020202020204"/>
                <a:cs typeface="Calibri"/>
              </a:rPr>
            </a:br>
            <a:r>
              <a:rPr lang="en-US" sz="2000" b="1" dirty="0">
                <a:solidFill>
                  <a:srgbClr val="262262"/>
                </a:solidFill>
                <a:latin typeface="Arial" panose="020B0604020202020204"/>
                <a:cs typeface="Calibri"/>
              </a:rPr>
              <a:t>SYSTEMS CENTER</a:t>
            </a:r>
          </a:p>
          <a:p>
            <a:pPr algn="ctr" defTabSz="679632" fontAlgn="t">
              <a:lnSpc>
                <a:spcPts val="2099"/>
              </a:lnSpc>
              <a:spcBef>
                <a:spcPts val="1199"/>
              </a:spcBef>
              <a:defRPr/>
            </a:pPr>
            <a:r>
              <a:rPr lang="en-US" sz="1400" dirty="0">
                <a:solidFill>
                  <a:srgbClr val="262262"/>
                </a:solidFill>
                <a:latin typeface="Arial" panose="020B0604020202020204"/>
                <a:cs typeface="Calibri"/>
              </a:rPr>
              <a:t>Web and phone-based platforms </a:t>
            </a:r>
          </a:p>
          <a:p>
            <a:pPr algn="ctr" defTabSz="679632" fontAlgn="t">
              <a:lnSpc>
                <a:spcPts val="2099"/>
              </a:lnSpc>
              <a:defRPr/>
            </a:pPr>
            <a:r>
              <a:rPr lang="en-US" sz="1400" dirty="0">
                <a:solidFill>
                  <a:srgbClr val="262262"/>
                </a:solidFill>
                <a:latin typeface="Arial" panose="020B0604020202020204"/>
                <a:cs typeface="Calibri"/>
              </a:rPr>
              <a:t>for participants</a:t>
            </a:r>
          </a:p>
          <a:p>
            <a:pPr algn="ctr" defTabSz="679632" fontAlgn="t">
              <a:lnSpc>
                <a:spcPts val="2099"/>
              </a:lnSpc>
              <a:spcBef>
                <a:spcPts val="1199"/>
              </a:spcBef>
              <a:defRPr/>
            </a:pPr>
            <a:r>
              <a:rPr lang="en-US" sz="1400" i="1" dirty="0">
                <a:solidFill>
                  <a:srgbClr val="262262"/>
                </a:solidFill>
                <a:latin typeface="Arial" panose="020B0604020202020204"/>
                <a:cs typeface="Calibri"/>
              </a:rPr>
              <a:t>Vibrent Health</a:t>
            </a:r>
          </a:p>
        </p:txBody>
      </p:sp>
      <p:sp>
        <p:nvSpPr>
          <p:cNvPr id="19" name="Rectangle: Rounded Corners 16">
            <a:extLst>
              <a:ext uri="{FF2B5EF4-FFF2-40B4-BE49-F238E27FC236}">
                <a16:creationId xmlns:a16="http://schemas.microsoft.com/office/drawing/2014/main" id="{DF0D618F-8677-D245-AC9D-31015C063A2F}"/>
              </a:ext>
            </a:extLst>
          </p:cNvPr>
          <p:cNvSpPr/>
          <p:nvPr/>
        </p:nvSpPr>
        <p:spPr>
          <a:xfrm>
            <a:off x="4317339" y="3950335"/>
            <a:ext cx="3550976" cy="2506038"/>
          </a:xfrm>
          <a:prstGeom prst="roundRect">
            <a:avLst/>
          </a:prstGeom>
          <a:solidFill>
            <a:srgbClr val="262261">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79632" fontAlgn="t">
              <a:defRPr/>
            </a:pPr>
            <a:r>
              <a:rPr lang="en-US" sz="2000" b="1" dirty="0">
                <a:solidFill>
                  <a:srgbClr val="262262"/>
                </a:solidFill>
                <a:latin typeface="Arial" panose="020B0604020202020204"/>
                <a:cs typeface="Calibri"/>
              </a:rPr>
              <a:t>HEALTHCARE</a:t>
            </a:r>
            <a:br>
              <a:rPr lang="en-US" sz="2000" b="1" dirty="0">
                <a:solidFill>
                  <a:srgbClr val="262262"/>
                </a:solidFill>
                <a:latin typeface="Arial" panose="020B0604020202020204"/>
                <a:cs typeface="Calibri"/>
              </a:rPr>
            </a:br>
            <a:r>
              <a:rPr lang="en-US" sz="2000" b="1" dirty="0">
                <a:solidFill>
                  <a:srgbClr val="262262"/>
                </a:solidFill>
                <a:latin typeface="Arial" panose="020B0604020202020204"/>
                <a:cs typeface="Calibri"/>
              </a:rPr>
              <a:t>PROVIDER ORGS NETWORK</a:t>
            </a:r>
          </a:p>
          <a:p>
            <a:pPr algn="ctr" defTabSz="679632" fontAlgn="t">
              <a:spcBef>
                <a:spcPts val="1199"/>
              </a:spcBef>
              <a:defRPr/>
            </a:pPr>
            <a:r>
              <a:rPr lang="en-US" sz="1400" dirty="0">
                <a:solidFill>
                  <a:srgbClr val="262262"/>
                </a:solidFill>
                <a:latin typeface="Arial" panose="020B0604020202020204"/>
                <a:cs typeface="Calibri"/>
              </a:rPr>
              <a:t>HPOs with clinical &amp; scientific expertise, enrollment &amp; retention of participants</a:t>
            </a:r>
          </a:p>
          <a:p>
            <a:pPr algn="ctr" defTabSz="679632" fontAlgn="t">
              <a:lnSpc>
                <a:spcPts val="2099"/>
              </a:lnSpc>
              <a:spcBef>
                <a:spcPts val="1199"/>
              </a:spcBef>
              <a:defRPr/>
            </a:pPr>
            <a:r>
              <a:rPr lang="en-US" sz="1400" i="1" dirty="0">
                <a:solidFill>
                  <a:srgbClr val="262262"/>
                </a:solidFill>
                <a:latin typeface="Arial" panose="020B0604020202020204"/>
                <a:cs typeface="Calibri"/>
              </a:rPr>
              <a:t>30+ regional medical centers, FQHCs, VA, and future awards to grow network</a:t>
            </a:r>
          </a:p>
        </p:txBody>
      </p:sp>
    </p:spTree>
    <p:extLst>
      <p:ext uri="{BB962C8B-B14F-4D97-AF65-F5344CB8AC3E}">
        <p14:creationId xmlns:p14="http://schemas.microsoft.com/office/powerpoint/2010/main" val="2131730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Picture 142"/>
          <p:cNvPicPr>
            <a:picLocks noChangeAspect="1"/>
          </p:cNvPicPr>
          <p:nvPr/>
        </p:nvPicPr>
        <p:blipFill>
          <a:blip r:embed="rId3"/>
          <a:stretch/>
        </p:blipFill>
        <p:spPr bwMode="auto">
          <a:xfrm>
            <a:off x="3038408" y="1209231"/>
            <a:ext cx="1179074" cy="559820"/>
          </a:xfrm>
          <a:prstGeom prst="rect">
            <a:avLst/>
          </a:prstGeom>
        </p:spPr>
      </p:pic>
      <p:sp>
        <p:nvSpPr>
          <p:cNvPr id="5" name="Title 4"/>
          <p:cNvSpPr>
            <a:spLocks noGrp="1"/>
          </p:cNvSpPr>
          <p:nvPr>
            <p:ph type="title"/>
          </p:nvPr>
        </p:nvSpPr>
        <p:spPr bwMode="auto"/>
        <p:txBody>
          <a:bodyPr/>
          <a:lstStyle/>
          <a:p>
            <a:pPr>
              <a:defRPr/>
            </a:pPr>
            <a:r>
              <a:rPr lang="en-US" b="1" i="1"/>
              <a:t>All of Us</a:t>
            </a:r>
            <a:r>
              <a:rPr lang="en-US" b="1"/>
              <a:t> Consortium </a:t>
            </a:r>
            <a:r>
              <a:rPr lang="en-US"/>
              <a:t>M</a:t>
            </a:r>
            <a:r>
              <a:rPr lang="en-US" b="1"/>
              <a:t>embers</a:t>
            </a:r>
            <a:endParaRPr/>
          </a:p>
        </p:txBody>
      </p:sp>
      <p:sp>
        <p:nvSpPr>
          <p:cNvPr id="6" name="TextBox 69"/>
          <p:cNvSpPr>
            <a:spLocks/>
          </p:cNvSpPr>
          <p:nvPr/>
        </p:nvSpPr>
        <p:spPr bwMode="auto">
          <a:xfrm>
            <a:off x="418858" y="1025871"/>
            <a:ext cx="1206366" cy="365712"/>
          </a:xfrm>
          <a:prstGeom prst="rect">
            <a:avLst/>
          </a:prstGeom>
          <a:noFill/>
          <a:ln>
            <a:noFill/>
          </a:ln>
        </p:spPr>
        <p:txBody>
          <a:bodyPr wrap="square" lIns="45714" tIns="45714" rIns="45714" bIns="45714" numCol="1" rtlCol="0" anchor="ctr" anchorCtr="0">
            <a:noAutofit/>
          </a:bodyPr>
          <a:lstStyle/>
          <a:p>
            <a:pPr defTabSz="914185">
              <a:lnSpc>
                <a:spcPts val="1050"/>
              </a:lnSpc>
              <a:spcBef>
                <a:spcPts val="450"/>
              </a:spcBef>
              <a:defRPr/>
            </a:pPr>
            <a:r>
              <a:rPr lang="en-US" sz="1050" b="1">
                <a:solidFill>
                  <a:srgbClr val="262261"/>
                </a:solidFill>
                <a:latin typeface="Arial"/>
              </a:rPr>
              <a:t>DV Network</a:t>
            </a:r>
            <a:endParaRPr sz="900"/>
          </a:p>
          <a:p>
            <a:pPr defTabSz="914185">
              <a:lnSpc>
                <a:spcPts val="1050"/>
              </a:lnSpc>
              <a:spcBef>
                <a:spcPts val="450"/>
              </a:spcBef>
              <a:defRPr/>
            </a:pPr>
            <a:r>
              <a:rPr lang="en-US" sz="750">
                <a:solidFill>
                  <a:srgbClr val="262261"/>
                </a:solidFill>
                <a:latin typeface="Arial"/>
              </a:rPr>
              <a:t>(Direct Volunteers)</a:t>
            </a:r>
            <a:endParaRPr sz="900"/>
          </a:p>
        </p:txBody>
      </p:sp>
      <p:sp>
        <p:nvSpPr>
          <p:cNvPr id="7" name="TextBox 71"/>
          <p:cNvSpPr>
            <a:spLocks/>
          </p:cNvSpPr>
          <p:nvPr/>
        </p:nvSpPr>
        <p:spPr bwMode="auto">
          <a:xfrm>
            <a:off x="428152" y="1835281"/>
            <a:ext cx="1071283" cy="538266"/>
          </a:xfrm>
          <a:prstGeom prst="rect">
            <a:avLst/>
          </a:prstGeom>
          <a:noFill/>
          <a:ln>
            <a:noFill/>
          </a:ln>
        </p:spPr>
        <p:txBody>
          <a:bodyPr wrap="square" lIns="45714" tIns="45714" rIns="45714" bIns="45714" numCol="1" rtlCol="0" anchor="ctr" anchorCtr="0">
            <a:noAutofit/>
          </a:bodyPr>
          <a:lstStyle/>
          <a:p>
            <a:pPr defTabSz="914185">
              <a:lnSpc>
                <a:spcPts val="1050"/>
              </a:lnSpc>
              <a:spcBef>
                <a:spcPts val="450"/>
              </a:spcBef>
              <a:defRPr/>
            </a:pPr>
            <a:r>
              <a:rPr lang="en-US" sz="1050" b="1">
                <a:solidFill>
                  <a:srgbClr val="262261"/>
                </a:solidFill>
                <a:latin typeface="Arial"/>
              </a:rPr>
              <a:t>HPO Network</a:t>
            </a:r>
            <a:endParaRPr sz="900"/>
          </a:p>
          <a:p>
            <a:pPr defTabSz="914185">
              <a:lnSpc>
                <a:spcPts val="1050"/>
              </a:lnSpc>
              <a:spcBef>
                <a:spcPts val="450"/>
              </a:spcBef>
              <a:defRPr/>
            </a:pPr>
            <a:r>
              <a:rPr lang="en-US" sz="750">
                <a:solidFill>
                  <a:srgbClr val="262261"/>
                </a:solidFill>
                <a:latin typeface="Arial"/>
              </a:rPr>
              <a:t>(Health Care Provider Organizations)</a:t>
            </a:r>
            <a:endParaRPr sz="900"/>
          </a:p>
        </p:txBody>
      </p:sp>
      <p:cxnSp>
        <p:nvCxnSpPr>
          <p:cNvPr id="8" name="Straight Connector 73"/>
          <p:cNvCxnSpPr>
            <a:cxnSpLocks/>
          </p:cNvCxnSpPr>
          <p:nvPr/>
        </p:nvCxnSpPr>
        <p:spPr bwMode="auto">
          <a:xfrm>
            <a:off x="453174" y="1728724"/>
            <a:ext cx="11275337" cy="0"/>
          </a:xfrm>
          <a:prstGeom prst="line">
            <a:avLst/>
          </a:prstGeom>
          <a:ln w="254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75"/>
          <p:cNvCxnSpPr>
            <a:cxnSpLocks/>
          </p:cNvCxnSpPr>
          <p:nvPr/>
        </p:nvCxnSpPr>
        <p:spPr bwMode="auto">
          <a:xfrm>
            <a:off x="453174" y="5660146"/>
            <a:ext cx="11275337" cy="0"/>
          </a:xfrm>
          <a:prstGeom prst="line">
            <a:avLst/>
          </a:prstGeom>
          <a:ln w="254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0" name="Picture 105"/>
          <p:cNvPicPr>
            <a:picLocks noChangeAspect="1"/>
          </p:cNvPicPr>
          <p:nvPr/>
        </p:nvPicPr>
        <p:blipFill>
          <a:blip r:embed="rId4"/>
          <a:stretch/>
        </p:blipFill>
        <p:spPr bwMode="auto">
          <a:xfrm>
            <a:off x="5978856" y="4920392"/>
            <a:ext cx="765538" cy="233625"/>
          </a:xfrm>
          <a:prstGeom prst="rect">
            <a:avLst/>
          </a:prstGeom>
        </p:spPr>
      </p:pic>
      <p:grpSp>
        <p:nvGrpSpPr>
          <p:cNvPr id="11" name="Group 106"/>
          <p:cNvGrpSpPr/>
          <p:nvPr/>
        </p:nvGrpSpPr>
        <p:grpSpPr bwMode="auto">
          <a:xfrm>
            <a:off x="6820556" y="2826961"/>
            <a:ext cx="1284263" cy="1241880"/>
            <a:chOff x="12392604" y="10025531"/>
            <a:chExt cx="2190194" cy="2117913"/>
          </a:xfrm>
        </p:grpSpPr>
        <p:pic>
          <p:nvPicPr>
            <p:cNvPr id="12" name="Picture 108"/>
            <p:cNvPicPr>
              <a:picLocks noChangeAspect="1"/>
            </p:cNvPicPr>
            <p:nvPr/>
          </p:nvPicPr>
          <p:blipFill>
            <a:blip r:embed="rId5"/>
            <a:stretch/>
          </p:blipFill>
          <p:spPr bwMode="auto">
            <a:xfrm>
              <a:off x="12503856" y="11807256"/>
              <a:ext cx="1463040" cy="336188"/>
            </a:xfrm>
            <a:prstGeom prst="rect">
              <a:avLst/>
            </a:prstGeom>
          </p:spPr>
        </p:pic>
        <p:pic>
          <p:nvPicPr>
            <p:cNvPr id="13" name="Picture 111"/>
            <p:cNvPicPr>
              <a:picLocks noChangeAspect="1"/>
            </p:cNvPicPr>
            <p:nvPr/>
          </p:nvPicPr>
          <p:blipFill>
            <a:blip r:embed="rId6"/>
            <a:stretch/>
          </p:blipFill>
          <p:spPr bwMode="auto">
            <a:xfrm>
              <a:off x="12503856" y="10025531"/>
              <a:ext cx="1969894" cy="299376"/>
            </a:xfrm>
            <a:prstGeom prst="rect">
              <a:avLst/>
            </a:prstGeom>
          </p:spPr>
        </p:pic>
        <p:pic>
          <p:nvPicPr>
            <p:cNvPr id="14" name="Picture 112"/>
            <p:cNvPicPr>
              <a:picLocks noChangeAspect="1"/>
            </p:cNvPicPr>
            <p:nvPr/>
          </p:nvPicPr>
          <p:blipFill>
            <a:blip r:embed="rId7"/>
            <a:stretch/>
          </p:blipFill>
          <p:spPr bwMode="auto">
            <a:xfrm>
              <a:off x="12392604" y="10554027"/>
              <a:ext cx="1188720" cy="548640"/>
            </a:xfrm>
            <a:prstGeom prst="rect">
              <a:avLst/>
            </a:prstGeom>
          </p:spPr>
        </p:pic>
        <p:pic>
          <p:nvPicPr>
            <p:cNvPr id="15" name="Picture 113"/>
            <p:cNvPicPr>
              <a:picLocks noChangeAspect="1"/>
            </p:cNvPicPr>
            <p:nvPr/>
          </p:nvPicPr>
          <p:blipFill>
            <a:blip r:embed="rId8"/>
            <a:stretch/>
          </p:blipFill>
          <p:spPr bwMode="auto">
            <a:xfrm>
              <a:off x="12462783" y="11286222"/>
              <a:ext cx="2120015" cy="254198"/>
            </a:xfrm>
            <a:prstGeom prst="rect">
              <a:avLst/>
            </a:prstGeom>
          </p:spPr>
        </p:pic>
      </p:grpSp>
      <p:grpSp>
        <p:nvGrpSpPr>
          <p:cNvPr id="16" name="Group 31"/>
          <p:cNvGrpSpPr/>
          <p:nvPr/>
        </p:nvGrpSpPr>
        <p:grpSpPr bwMode="auto">
          <a:xfrm>
            <a:off x="4421224" y="4942487"/>
            <a:ext cx="1024202" cy="506268"/>
            <a:chOff x="17767436" y="9442217"/>
            <a:chExt cx="2048670" cy="1012668"/>
          </a:xfrm>
        </p:grpSpPr>
        <p:pic>
          <p:nvPicPr>
            <p:cNvPr id="17" name="Picture 115"/>
            <p:cNvPicPr>
              <a:picLocks noChangeAspect="1"/>
            </p:cNvPicPr>
            <p:nvPr/>
          </p:nvPicPr>
          <p:blipFill>
            <a:blip r:embed="rId9"/>
            <a:stretch/>
          </p:blipFill>
          <p:spPr bwMode="auto">
            <a:xfrm>
              <a:off x="17767436" y="9442217"/>
              <a:ext cx="1557206" cy="374702"/>
            </a:xfrm>
            <a:prstGeom prst="rect">
              <a:avLst/>
            </a:prstGeom>
          </p:spPr>
        </p:pic>
        <p:pic>
          <p:nvPicPr>
            <p:cNvPr id="18" name="Picture 116"/>
            <p:cNvPicPr>
              <a:picLocks noChangeAspect="1"/>
            </p:cNvPicPr>
            <p:nvPr/>
          </p:nvPicPr>
          <p:blipFill>
            <a:blip r:embed="rId10"/>
            <a:stretch/>
          </p:blipFill>
          <p:spPr bwMode="auto">
            <a:xfrm>
              <a:off x="17808262" y="10033024"/>
              <a:ext cx="2007844" cy="421862"/>
            </a:xfrm>
            <a:prstGeom prst="rect">
              <a:avLst/>
            </a:prstGeom>
          </p:spPr>
        </p:pic>
      </p:grpSp>
      <p:sp>
        <p:nvSpPr>
          <p:cNvPr id="19" name="TextBox 117"/>
          <p:cNvSpPr>
            <a:spLocks/>
          </p:cNvSpPr>
          <p:nvPr/>
        </p:nvSpPr>
        <p:spPr bwMode="auto">
          <a:xfrm>
            <a:off x="1619932" y="1888204"/>
            <a:ext cx="559199" cy="117212"/>
          </a:xfrm>
          <a:prstGeom prst="rect">
            <a:avLst/>
          </a:prstGeom>
          <a:noFill/>
          <a:ln>
            <a:noFill/>
          </a:ln>
        </p:spPr>
        <p:txBody>
          <a:bodyPr wrap="square" lIns="0" tIns="0" rIns="0" bIns="0" numCol="1" rtlCol="0">
            <a:spAutoFit/>
          </a:bodyPr>
          <a:lstStyle/>
          <a:p>
            <a:pPr defTabSz="879978">
              <a:lnSpc>
                <a:spcPts val="866"/>
              </a:lnSpc>
              <a:spcBef>
                <a:spcPts val="433"/>
              </a:spcBef>
              <a:defRPr/>
            </a:pPr>
            <a:r>
              <a:rPr lang="en-US" sz="1050" b="1">
                <a:solidFill>
                  <a:srgbClr val="3E8EDE"/>
                </a:solidFill>
                <a:latin typeface="Arial"/>
              </a:rPr>
              <a:t>RMCs</a:t>
            </a:r>
            <a:endParaRPr sz="900"/>
          </a:p>
        </p:txBody>
      </p:sp>
      <p:grpSp>
        <p:nvGrpSpPr>
          <p:cNvPr id="20" name="Group 36"/>
          <p:cNvGrpSpPr/>
          <p:nvPr/>
        </p:nvGrpSpPr>
        <p:grpSpPr bwMode="auto">
          <a:xfrm>
            <a:off x="1543381" y="2816794"/>
            <a:ext cx="1473886" cy="1571340"/>
            <a:chOff x="3551610" y="6091184"/>
            <a:chExt cx="2948155" cy="3143089"/>
          </a:xfrm>
        </p:grpSpPr>
        <p:pic>
          <p:nvPicPr>
            <p:cNvPr id="21" name="Picture 123"/>
            <p:cNvPicPr>
              <a:picLocks noChangeAspect="1"/>
            </p:cNvPicPr>
            <p:nvPr/>
          </p:nvPicPr>
          <p:blipFill>
            <a:blip r:embed="rId11"/>
            <a:stretch/>
          </p:blipFill>
          <p:spPr bwMode="auto">
            <a:xfrm>
              <a:off x="4962037" y="6615783"/>
              <a:ext cx="1113777" cy="426948"/>
            </a:xfrm>
            <a:prstGeom prst="rect">
              <a:avLst/>
            </a:prstGeom>
          </p:spPr>
        </p:pic>
        <p:pic>
          <p:nvPicPr>
            <p:cNvPr id="22" name="Picture 118"/>
            <p:cNvPicPr>
              <a:picLocks noChangeAspect="1"/>
            </p:cNvPicPr>
            <p:nvPr/>
          </p:nvPicPr>
          <p:blipFill>
            <a:blip r:embed="rId12"/>
            <a:stretch/>
          </p:blipFill>
          <p:spPr bwMode="auto">
            <a:xfrm>
              <a:off x="5107058" y="8611215"/>
              <a:ext cx="1392707" cy="584206"/>
            </a:xfrm>
            <a:prstGeom prst="rect">
              <a:avLst/>
            </a:prstGeom>
          </p:spPr>
        </p:pic>
        <p:pic>
          <p:nvPicPr>
            <p:cNvPr id="23" name="Picture 119"/>
            <p:cNvPicPr>
              <a:picLocks noChangeAspect="1"/>
            </p:cNvPicPr>
            <p:nvPr/>
          </p:nvPicPr>
          <p:blipFill>
            <a:blip r:embed="rId13"/>
            <a:stretch/>
          </p:blipFill>
          <p:spPr bwMode="auto">
            <a:xfrm>
              <a:off x="3681748" y="6626881"/>
              <a:ext cx="904152" cy="353654"/>
            </a:xfrm>
            <a:prstGeom prst="rect">
              <a:avLst/>
            </a:prstGeom>
          </p:spPr>
        </p:pic>
        <p:pic>
          <p:nvPicPr>
            <p:cNvPr id="24" name="Picture 120"/>
            <p:cNvPicPr>
              <a:picLocks noChangeAspect="1"/>
            </p:cNvPicPr>
            <p:nvPr/>
          </p:nvPicPr>
          <p:blipFill>
            <a:blip r:embed="rId14"/>
            <a:stretch/>
          </p:blipFill>
          <p:spPr bwMode="auto">
            <a:xfrm>
              <a:off x="3551610" y="7118280"/>
              <a:ext cx="2183858" cy="660235"/>
            </a:xfrm>
            <a:prstGeom prst="rect">
              <a:avLst/>
            </a:prstGeom>
          </p:spPr>
        </p:pic>
        <p:pic>
          <p:nvPicPr>
            <p:cNvPr id="25" name="Picture 121"/>
            <p:cNvPicPr>
              <a:picLocks noChangeAspect="1"/>
            </p:cNvPicPr>
            <p:nvPr/>
          </p:nvPicPr>
          <p:blipFill>
            <a:blip r:embed="rId15"/>
            <a:stretch/>
          </p:blipFill>
          <p:spPr bwMode="auto">
            <a:xfrm>
              <a:off x="3689049" y="6091184"/>
              <a:ext cx="2019728" cy="252466"/>
            </a:xfrm>
            <a:prstGeom prst="rect">
              <a:avLst/>
            </a:prstGeom>
          </p:spPr>
        </p:pic>
        <p:pic>
          <p:nvPicPr>
            <p:cNvPr id="26" name="Picture 122"/>
            <p:cNvPicPr>
              <a:picLocks noChangeAspect="1"/>
            </p:cNvPicPr>
            <p:nvPr/>
          </p:nvPicPr>
          <p:blipFill>
            <a:blip r:embed="rId16"/>
            <a:stretch/>
          </p:blipFill>
          <p:spPr bwMode="auto">
            <a:xfrm rot="10800000" flipH="1" flipV="1">
              <a:off x="5446012" y="7866217"/>
              <a:ext cx="803349" cy="523531"/>
            </a:xfrm>
            <a:prstGeom prst="rect">
              <a:avLst/>
            </a:prstGeom>
          </p:spPr>
        </p:pic>
        <p:pic>
          <p:nvPicPr>
            <p:cNvPr id="27" name="Picture 124"/>
            <p:cNvPicPr>
              <a:picLocks noChangeAspect="1"/>
            </p:cNvPicPr>
            <p:nvPr/>
          </p:nvPicPr>
          <p:blipFill>
            <a:blip r:embed="rId17"/>
            <a:stretch/>
          </p:blipFill>
          <p:spPr bwMode="auto">
            <a:xfrm>
              <a:off x="3571617" y="8465811"/>
              <a:ext cx="1805884" cy="768462"/>
            </a:xfrm>
            <a:prstGeom prst="rect">
              <a:avLst/>
            </a:prstGeom>
          </p:spPr>
        </p:pic>
        <p:pic>
          <p:nvPicPr>
            <p:cNvPr id="28" name="Picture 125"/>
            <p:cNvPicPr>
              <a:picLocks noChangeAspect="1"/>
            </p:cNvPicPr>
            <p:nvPr/>
          </p:nvPicPr>
          <p:blipFill>
            <a:blip r:embed="rId18"/>
            <a:stretch/>
          </p:blipFill>
          <p:spPr bwMode="auto">
            <a:xfrm>
              <a:off x="3647210" y="7971104"/>
              <a:ext cx="1613157" cy="289621"/>
            </a:xfrm>
            <a:prstGeom prst="rect">
              <a:avLst/>
            </a:prstGeom>
          </p:spPr>
        </p:pic>
      </p:grpSp>
      <p:grpSp>
        <p:nvGrpSpPr>
          <p:cNvPr id="29" name="Group 13"/>
          <p:cNvGrpSpPr/>
          <p:nvPr/>
        </p:nvGrpSpPr>
        <p:grpSpPr bwMode="auto">
          <a:xfrm>
            <a:off x="3209322" y="2820212"/>
            <a:ext cx="801219" cy="1550853"/>
            <a:chOff x="7398025" y="6334967"/>
            <a:chExt cx="1602647" cy="3102109"/>
          </a:xfrm>
        </p:grpSpPr>
        <p:pic>
          <p:nvPicPr>
            <p:cNvPr id="30" name="Picture 126"/>
            <p:cNvPicPr>
              <a:picLocks noChangeAspect="1"/>
            </p:cNvPicPr>
            <p:nvPr/>
          </p:nvPicPr>
          <p:blipFill>
            <a:blip r:embed="rId19"/>
            <a:stretch/>
          </p:blipFill>
          <p:spPr bwMode="auto">
            <a:xfrm>
              <a:off x="7431907" y="6334967"/>
              <a:ext cx="1436311" cy="346378"/>
            </a:xfrm>
            <a:prstGeom prst="rect">
              <a:avLst/>
            </a:prstGeom>
          </p:spPr>
        </p:pic>
        <p:pic>
          <p:nvPicPr>
            <p:cNvPr id="31" name="Picture 127"/>
            <p:cNvPicPr>
              <a:picLocks noChangeAspect="1"/>
            </p:cNvPicPr>
            <p:nvPr/>
          </p:nvPicPr>
          <p:blipFill>
            <a:blip r:embed="rId20"/>
            <a:stretch/>
          </p:blipFill>
          <p:spPr bwMode="auto">
            <a:xfrm>
              <a:off x="7475131" y="6889066"/>
              <a:ext cx="1382436" cy="277567"/>
            </a:xfrm>
            <a:prstGeom prst="rect">
              <a:avLst/>
            </a:prstGeom>
          </p:spPr>
        </p:pic>
        <p:pic>
          <p:nvPicPr>
            <p:cNvPr id="32" name="Picture 128"/>
            <p:cNvPicPr>
              <a:picLocks noChangeAspect="1"/>
            </p:cNvPicPr>
            <p:nvPr/>
          </p:nvPicPr>
          <p:blipFill>
            <a:blip r:embed="rId21"/>
            <a:stretch/>
          </p:blipFill>
          <p:spPr bwMode="auto">
            <a:xfrm>
              <a:off x="7398025" y="8298938"/>
              <a:ext cx="1436105" cy="1138138"/>
            </a:xfrm>
            <a:prstGeom prst="rect">
              <a:avLst/>
            </a:prstGeom>
          </p:spPr>
        </p:pic>
        <p:pic>
          <p:nvPicPr>
            <p:cNvPr id="33" name="Picture 129"/>
            <p:cNvPicPr>
              <a:picLocks noChangeAspect="1"/>
            </p:cNvPicPr>
            <p:nvPr/>
          </p:nvPicPr>
          <p:blipFill>
            <a:blip r:embed="rId22"/>
            <a:stretch/>
          </p:blipFill>
          <p:spPr bwMode="auto">
            <a:xfrm>
              <a:off x="7424003" y="7346223"/>
              <a:ext cx="1576669" cy="394167"/>
            </a:xfrm>
            <a:prstGeom prst="rect">
              <a:avLst/>
            </a:prstGeom>
          </p:spPr>
        </p:pic>
        <p:pic>
          <p:nvPicPr>
            <p:cNvPr id="34" name="Picture 130"/>
            <p:cNvPicPr>
              <a:picLocks noChangeAspect="1"/>
            </p:cNvPicPr>
            <p:nvPr/>
          </p:nvPicPr>
          <p:blipFill>
            <a:blip r:embed="rId23"/>
            <a:stretch/>
          </p:blipFill>
          <p:spPr bwMode="auto">
            <a:xfrm>
              <a:off x="7464728" y="7903562"/>
              <a:ext cx="1208627" cy="272072"/>
            </a:xfrm>
            <a:prstGeom prst="rect">
              <a:avLst/>
            </a:prstGeom>
          </p:spPr>
        </p:pic>
      </p:grpSp>
      <p:grpSp>
        <p:nvGrpSpPr>
          <p:cNvPr id="35" name="Group 25"/>
          <p:cNvGrpSpPr/>
          <p:nvPr/>
        </p:nvGrpSpPr>
        <p:grpSpPr bwMode="auto">
          <a:xfrm>
            <a:off x="4230245" y="2798165"/>
            <a:ext cx="878709" cy="1564045"/>
            <a:chOff x="8213923" y="6240980"/>
            <a:chExt cx="1757646" cy="3128498"/>
          </a:xfrm>
        </p:grpSpPr>
        <p:pic>
          <p:nvPicPr>
            <p:cNvPr id="36" name="Picture 131"/>
            <p:cNvPicPr>
              <a:picLocks noChangeAspect="1"/>
            </p:cNvPicPr>
            <p:nvPr/>
          </p:nvPicPr>
          <p:blipFill>
            <a:blip r:embed="rId24"/>
            <a:stretch/>
          </p:blipFill>
          <p:spPr bwMode="auto">
            <a:xfrm>
              <a:off x="8408063" y="6240980"/>
              <a:ext cx="1063909" cy="434429"/>
            </a:xfrm>
            <a:prstGeom prst="rect">
              <a:avLst/>
            </a:prstGeom>
          </p:spPr>
        </p:pic>
        <p:pic>
          <p:nvPicPr>
            <p:cNvPr id="37" name="Picture 132"/>
            <p:cNvPicPr>
              <a:picLocks noChangeAspect="1"/>
            </p:cNvPicPr>
            <p:nvPr/>
          </p:nvPicPr>
          <p:blipFill>
            <a:blip r:embed="rId25"/>
            <a:stretch/>
          </p:blipFill>
          <p:spPr bwMode="auto">
            <a:xfrm>
              <a:off x="8422891" y="7768880"/>
              <a:ext cx="1196481" cy="355390"/>
            </a:xfrm>
            <a:prstGeom prst="rect">
              <a:avLst/>
            </a:prstGeom>
          </p:spPr>
        </p:pic>
        <p:pic>
          <p:nvPicPr>
            <p:cNvPr id="38" name="Picture 133"/>
            <p:cNvPicPr>
              <a:picLocks noChangeAspect="1"/>
            </p:cNvPicPr>
            <p:nvPr/>
          </p:nvPicPr>
          <p:blipFill>
            <a:blip r:embed="rId26"/>
            <a:stretch/>
          </p:blipFill>
          <p:spPr bwMode="auto">
            <a:xfrm>
              <a:off x="8272420" y="8216685"/>
              <a:ext cx="1175704" cy="565242"/>
            </a:xfrm>
            <a:prstGeom prst="rect">
              <a:avLst/>
            </a:prstGeom>
          </p:spPr>
        </p:pic>
        <p:pic>
          <p:nvPicPr>
            <p:cNvPr id="39" name="Picture 134"/>
            <p:cNvPicPr>
              <a:picLocks noChangeAspect="1"/>
            </p:cNvPicPr>
            <p:nvPr/>
          </p:nvPicPr>
          <p:blipFill>
            <a:blip r:embed="rId27"/>
            <a:stretch/>
          </p:blipFill>
          <p:spPr bwMode="auto">
            <a:xfrm>
              <a:off x="8387767" y="8911982"/>
              <a:ext cx="1306037" cy="457496"/>
            </a:xfrm>
            <a:prstGeom prst="rect">
              <a:avLst/>
            </a:prstGeom>
          </p:spPr>
        </p:pic>
        <p:pic>
          <p:nvPicPr>
            <p:cNvPr id="40" name="Picture 135"/>
            <p:cNvPicPr>
              <a:picLocks noChangeAspect="1"/>
            </p:cNvPicPr>
            <p:nvPr/>
          </p:nvPicPr>
          <p:blipFill>
            <a:blip r:embed="rId28"/>
            <a:stretch/>
          </p:blipFill>
          <p:spPr bwMode="auto">
            <a:xfrm>
              <a:off x="8283456" y="6702410"/>
              <a:ext cx="1681191" cy="511563"/>
            </a:xfrm>
            <a:prstGeom prst="rect">
              <a:avLst/>
            </a:prstGeom>
          </p:spPr>
        </p:pic>
        <p:pic>
          <p:nvPicPr>
            <p:cNvPr id="41" name="Picture 136"/>
            <p:cNvPicPr>
              <a:picLocks noChangeAspect="1"/>
            </p:cNvPicPr>
            <p:nvPr/>
          </p:nvPicPr>
          <p:blipFill>
            <a:blip r:embed="rId29"/>
            <a:stretch/>
          </p:blipFill>
          <p:spPr bwMode="auto">
            <a:xfrm>
              <a:off x="8213923" y="7168417"/>
              <a:ext cx="1757646" cy="585045"/>
            </a:xfrm>
            <a:prstGeom prst="rect">
              <a:avLst/>
            </a:prstGeom>
          </p:spPr>
        </p:pic>
      </p:grpSp>
      <p:grpSp>
        <p:nvGrpSpPr>
          <p:cNvPr id="42" name="Group 26"/>
          <p:cNvGrpSpPr/>
          <p:nvPr/>
        </p:nvGrpSpPr>
        <p:grpSpPr bwMode="auto">
          <a:xfrm>
            <a:off x="5415609" y="2811150"/>
            <a:ext cx="1043512" cy="1056254"/>
            <a:chOff x="10584451" y="6287932"/>
            <a:chExt cx="1811644" cy="1833766"/>
          </a:xfrm>
        </p:grpSpPr>
        <p:pic>
          <p:nvPicPr>
            <p:cNvPr id="43" name="Picture 137"/>
            <p:cNvPicPr>
              <a:picLocks noChangeAspect="1"/>
            </p:cNvPicPr>
            <p:nvPr/>
          </p:nvPicPr>
          <p:blipFill>
            <a:blip r:embed="rId30"/>
            <a:stretch/>
          </p:blipFill>
          <p:spPr bwMode="auto">
            <a:xfrm>
              <a:off x="10726321" y="7710603"/>
              <a:ext cx="1669774" cy="411095"/>
            </a:xfrm>
            <a:prstGeom prst="rect">
              <a:avLst/>
            </a:prstGeom>
          </p:spPr>
        </p:pic>
        <p:pic>
          <p:nvPicPr>
            <p:cNvPr id="44" name="Picture 138"/>
            <p:cNvPicPr>
              <a:picLocks noChangeAspect="1"/>
            </p:cNvPicPr>
            <p:nvPr/>
          </p:nvPicPr>
          <p:blipFill>
            <a:blip r:embed="rId31"/>
            <a:stretch/>
          </p:blipFill>
          <p:spPr bwMode="auto">
            <a:xfrm>
              <a:off x="10631546" y="7359223"/>
              <a:ext cx="1727888" cy="306083"/>
            </a:xfrm>
            <a:prstGeom prst="rect">
              <a:avLst/>
            </a:prstGeom>
          </p:spPr>
        </p:pic>
        <p:pic>
          <p:nvPicPr>
            <p:cNvPr id="45" name="Picture 139"/>
            <p:cNvPicPr>
              <a:picLocks noChangeAspect="1"/>
            </p:cNvPicPr>
            <p:nvPr/>
          </p:nvPicPr>
          <p:blipFill>
            <a:blip r:embed="rId32"/>
            <a:stretch/>
          </p:blipFill>
          <p:spPr bwMode="auto">
            <a:xfrm>
              <a:off x="10584451" y="6835290"/>
              <a:ext cx="1693101" cy="360987"/>
            </a:xfrm>
            <a:prstGeom prst="rect">
              <a:avLst/>
            </a:prstGeom>
          </p:spPr>
        </p:pic>
        <p:pic>
          <p:nvPicPr>
            <p:cNvPr id="46" name="Picture 140"/>
            <p:cNvPicPr>
              <a:picLocks noChangeAspect="1"/>
            </p:cNvPicPr>
            <p:nvPr/>
          </p:nvPicPr>
          <p:blipFill>
            <a:blip r:embed="rId33"/>
            <a:stretch/>
          </p:blipFill>
          <p:spPr bwMode="auto">
            <a:xfrm>
              <a:off x="10628483" y="6287932"/>
              <a:ext cx="1190408" cy="432390"/>
            </a:xfrm>
            <a:prstGeom prst="rect">
              <a:avLst/>
            </a:prstGeom>
          </p:spPr>
        </p:pic>
      </p:grpSp>
      <p:cxnSp>
        <p:nvCxnSpPr>
          <p:cNvPr id="47" name="Straight Connector 145"/>
          <p:cNvCxnSpPr>
            <a:cxnSpLocks/>
          </p:cNvCxnSpPr>
          <p:nvPr/>
        </p:nvCxnSpPr>
        <p:spPr bwMode="auto">
          <a:xfrm>
            <a:off x="5910933" y="4860098"/>
            <a:ext cx="1480437" cy="0"/>
          </a:xfrm>
          <a:prstGeom prst="line">
            <a:avLst/>
          </a:prstGeom>
          <a:ln w="254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8" name="TextBox 82"/>
          <p:cNvSpPr>
            <a:spLocks/>
          </p:cNvSpPr>
          <p:nvPr/>
        </p:nvSpPr>
        <p:spPr bwMode="auto">
          <a:xfrm>
            <a:off x="1612091" y="2326379"/>
            <a:ext cx="1352108" cy="307777"/>
          </a:xfrm>
          <a:prstGeom prst="rect">
            <a:avLst/>
          </a:prstGeom>
          <a:noFill/>
          <a:ln>
            <a:noFill/>
          </a:ln>
        </p:spPr>
        <p:txBody>
          <a:bodyPr wrap="square" lIns="0" tIns="0" rIns="0" bIns="0" numCol="1" rtlCol="0">
            <a:spAutoFit/>
          </a:bodyPr>
          <a:lstStyle/>
          <a:p>
            <a:pPr defTabSz="879978">
              <a:lnSpc>
                <a:spcPts val="1200"/>
              </a:lnSpc>
              <a:defRPr/>
            </a:pPr>
            <a:r>
              <a:rPr lang="en-US" sz="1050">
                <a:solidFill>
                  <a:srgbClr val="262261"/>
                </a:solidFill>
                <a:latin typeface="Arial"/>
              </a:rPr>
              <a:t>California Precision</a:t>
            </a:r>
            <a:br>
              <a:rPr lang="en-US" sz="1050">
                <a:solidFill>
                  <a:srgbClr val="262261"/>
                </a:solidFill>
                <a:latin typeface="Arial"/>
              </a:rPr>
            </a:br>
            <a:r>
              <a:rPr lang="en-US" sz="1050">
                <a:solidFill>
                  <a:srgbClr val="262261"/>
                </a:solidFill>
                <a:latin typeface="Arial"/>
              </a:rPr>
              <a:t>Medicine Consortium</a:t>
            </a:r>
            <a:endParaRPr sz="900"/>
          </a:p>
        </p:txBody>
      </p:sp>
      <p:sp>
        <p:nvSpPr>
          <p:cNvPr id="49" name="TextBox 83"/>
          <p:cNvSpPr>
            <a:spLocks/>
          </p:cNvSpPr>
          <p:nvPr/>
        </p:nvSpPr>
        <p:spPr bwMode="auto">
          <a:xfrm>
            <a:off x="3201157" y="2020373"/>
            <a:ext cx="760888" cy="615553"/>
          </a:xfrm>
          <a:prstGeom prst="rect">
            <a:avLst/>
          </a:prstGeom>
          <a:noFill/>
          <a:ln>
            <a:noFill/>
          </a:ln>
        </p:spPr>
        <p:txBody>
          <a:bodyPr wrap="square" lIns="0" tIns="0" rIns="0" bIns="0" numCol="1" rtlCol="0">
            <a:spAutoFit/>
          </a:bodyPr>
          <a:lstStyle/>
          <a:p>
            <a:pPr defTabSz="879978">
              <a:lnSpc>
                <a:spcPts val="1200"/>
              </a:lnSpc>
              <a:defRPr/>
            </a:pPr>
            <a:r>
              <a:rPr lang="en-US" sz="1050">
                <a:solidFill>
                  <a:srgbClr val="262261"/>
                </a:solidFill>
                <a:latin typeface="Arial"/>
              </a:rPr>
              <a:t>Illinois</a:t>
            </a:r>
            <a:br>
              <a:rPr lang="en-US" sz="1050">
                <a:solidFill>
                  <a:srgbClr val="262261"/>
                </a:solidFill>
                <a:latin typeface="Arial"/>
              </a:rPr>
            </a:br>
            <a:r>
              <a:rPr lang="en-US" sz="1050">
                <a:solidFill>
                  <a:srgbClr val="262261"/>
                </a:solidFill>
                <a:latin typeface="Arial"/>
              </a:rPr>
              <a:t>Precision</a:t>
            </a:r>
            <a:br>
              <a:rPr lang="en-US" sz="1050">
                <a:solidFill>
                  <a:srgbClr val="262261"/>
                </a:solidFill>
                <a:latin typeface="Arial"/>
              </a:rPr>
            </a:br>
            <a:r>
              <a:rPr lang="en-US" sz="1050">
                <a:solidFill>
                  <a:srgbClr val="262261"/>
                </a:solidFill>
                <a:latin typeface="Arial"/>
              </a:rPr>
              <a:t>Medicine</a:t>
            </a:r>
            <a:br>
              <a:rPr lang="en-US" sz="1050">
                <a:solidFill>
                  <a:srgbClr val="262261"/>
                </a:solidFill>
                <a:latin typeface="Arial"/>
              </a:rPr>
            </a:br>
            <a:r>
              <a:rPr lang="en-US" sz="1050">
                <a:solidFill>
                  <a:srgbClr val="262261"/>
                </a:solidFill>
                <a:latin typeface="Arial"/>
              </a:rPr>
              <a:t>Consortium</a:t>
            </a:r>
            <a:endParaRPr sz="900"/>
          </a:p>
        </p:txBody>
      </p:sp>
      <p:sp>
        <p:nvSpPr>
          <p:cNvPr id="50" name="TextBox 84"/>
          <p:cNvSpPr>
            <a:spLocks/>
          </p:cNvSpPr>
          <p:nvPr/>
        </p:nvSpPr>
        <p:spPr bwMode="auto">
          <a:xfrm>
            <a:off x="4268448" y="2020373"/>
            <a:ext cx="844583" cy="615553"/>
          </a:xfrm>
          <a:prstGeom prst="rect">
            <a:avLst/>
          </a:prstGeom>
          <a:noFill/>
          <a:ln>
            <a:noFill/>
          </a:ln>
        </p:spPr>
        <p:txBody>
          <a:bodyPr wrap="square" lIns="0" tIns="0" rIns="0" bIns="0" numCol="1" rtlCol="0">
            <a:spAutoFit/>
          </a:bodyPr>
          <a:lstStyle/>
          <a:p>
            <a:pPr defTabSz="879978">
              <a:lnSpc>
                <a:spcPts val="1200"/>
              </a:lnSpc>
              <a:defRPr/>
            </a:pPr>
            <a:r>
              <a:rPr lang="en-US" sz="1050">
                <a:solidFill>
                  <a:srgbClr val="262261"/>
                </a:solidFill>
                <a:latin typeface="Arial"/>
              </a:rPr>
              <a:t>New England</a:t>
            </a:r>
            <a:br>
              <a:rPr lang="en-US" sz="1050">
                <a:solidFill>
                  <a:srgbClr val="262261"/>
                </a:solidFill>
                <a:latin typeface="Arial"/>
              </a:rPr>
            </a:br>
            <a:r>
              <a:rPr lang="en-US" sz="1050">
                <a:solidFill>
                  <a:srgbClr val="262261"/>
                </a:solidFill>
                <a:latin typeface="Arial"/>
              </a:rPr>
              <a:t>Precision</a:t>
            </a:r>
            <a:br>
              <a:rPr lang="en-US" sz="1050">
                <a:solidFill>
                  <a:srgbClr val="262261"/>
                </a:solidFill>
                <a:latin typeface="Arial"/>
              </a:rPr>
            </a:br>
            <a:r>
              <a:rPr lang="en-US" sz="1050">
                <a:solidFill>
                  <a:srgbClr val="262261"/>
                </a:solidFill>
                <a:latin typeface="Arial"/>
              </a:rPr>
              <a:t>Medicine</a:t>
            </a:r>
            <a:br>
              <a:rPr lang="en-US" sz="1050">
                <a:solidFill>
                  <a:srgbClr val="262261"/>
                </a:solidFill>
                <a:latin typeface="Arial"/>
              </a:rPr>
            </a:br>
            <a:r>
              <a:rPr lang="en-US" sz="1050">
                <a:solidFill>
                  <a:srgbClr val="262261"/>
                </a:solidFill>
                <a:latin typeface="Arial"/>
              </a:rPr>
              <a:t>Consortium</a:t>
            </a:r>
            <a:endParaRPr sz="900"/>
          </a:p>
        </p:txBody>
      </p:sp>
      <p:sp>
        <p:nvSpPr>
          <p:cNvPr id="51" name="TextBox 88"/>
          <p:cNvSpPr>
            <a:spLocks/>
          </p:cNvSpPr>
          <p:nvPr/>
        </p:nvSpPr>
        <p:spPr bwMode="auto">
          <a:xfrm>
            <a:off x="5355028" y="2020373"/>
            <a:ext cx="1280653" cy="615553"/>
          </a:xfrm>
          <a:prstGeom prst="rect">
            <a:avLst/>
          </a:prstGeom>
          <a:noFill/>
          <a:ln>
            <a:noFill/>
          </a:ln>
        </p:spPr>
        <p:txBody>
          <a:bodyPr wrap="square" lIns="0" tIns="0" rIns="0" bIns="0" numCol="1" rtlCol="0">
            <a:spAutoFit/>
          </a:bodyPr>
          <a:lstStyle/>
          <a:p>
            <a:pPr defTabSz="879978">
              <a:lnSpc>
                <a:spcPts val="1200"/>
              </a:lnSpc>
              <a:defRPr/>
            </a:pPr>
            <a:r>
              <a:rPr lang="en-US" sz="1050">
                <a:solidFill>
                  <a:srgbClr val="262261"/>
                </a:solidFill>
                <a:latin typeface="Arial"/>
              </a:rPr>
              <a:t>Trans-American Consortium for the Health Care Systems Research Network</a:t>
            </a:r>
            <a:endParaRPr sz="900"/>
          </a:p>
        </p:txBody>
      </p:sp>
      <p:sp>
        <p:nvSpPr>
          <p:cNvPr id="52" name="TextBox 93"/>
          <p:cNvSpPr>
            <a:spLocks/>
          </p:cNvSpPr>
          <p:nvPr/>
        </p:nvSpPr>
        <p:spPr bwMode="auto">
          <a:xfrm>
            <a:off x="6838726" y="2174241"/>
            <a:ext cx="1436787" cy="461665"/>
          </a:xfrm>
          <a:prstGeom prst="rect">
            <a:avLst/>
          </a:prstGeom>
          <a:noFill/>
          <a:ln>
            <a:noFill/>
          </a:ln>
        </p:spPr>
        <p:txBody>
          <a:bodyPr wrap="square" lIns="0" tIns="0" rIns="0" bIns="0" numCol="1" rtlCol="0">
            <a:spAutoFit/>
          </a:bodyPr>
          <a:lstStyle/>
          <a:p>
            <a:pPr defTabSz="879978">
              <a:lnSpc>
                <a:spcPts val="1200"/>
              </a:lnSpc>
              <a:defRPr/>
            </a:pPr>
            <a:r>
              <a:rPr lang="en-US" sz="1050">
                <a:solidFill>
                  <a:srgbClr val="262261"/>
                </a:solidFill>
                <a:latin typeface="Arial"/>
              </a:rPr>
              <a:t>New York City</a:t>
            </a:r>
            <a:br>
              <a:rPr lang="en-US" sz="1050">
                <a:solidFill>
                  <a:srgbClr val="262261"/>
                </a:solidFill>
                <a:latin typeface="Arial"/>
              </a:rPr>
            </a:br>
            <a:r>
              <a:rPr lang="en-US" sz="1050">
                <a:solidFill>
                  <a:srgbClr val="262261"/>
                </a:solidFill>
                <a:latin typeface="Arial"/>
              </a:rPr>
              <a:t>Precision Medicine</a:t>
            </a:r>
            <a:br>
              <a:rPr lang="en-US" sz="1050">
                <a:solidFill>
                  <a:srgbClr val="262261"/>
                </a:solidFill>
                <a:latin typeface="Arial"/>
              </a:rPr>
            </a:br>
            <a:r>
              <a:rPr lang="en-US" sz="1050">
                <a:solidFill>
                  <a:srgbClr val="262261"/>
                </a:solidFill>
                <a:latin typeface="Arial"/>
              </a:rPr>
              <a:t>Consortium</a:t>
            </a:r>
            <a:endParaRPr sz="900"/>
          </a:p>
        </p:txBody>
      </p:sp>
      <p:grpSp>
        <p:nvGrpSpPr>
          <p:cNvPr id="53" name="Group 33"/>
          <p:cNvGrpSpPr/>
          <p:nvPr/>
        </p:nvGrpSpPr>
        <p:grpSpPr bwMode="auto">
          <a:xfrm>
            <a:off x="1632350" y="782886"/>
            <a:ext cx="6578193" cy="823582"/>
            <a:chOff x="3581655" y="1779634"/>
            <a:chExt cx="13158100" cy="1647378"/>
          </a:xfrm>
        </p:grpSpPr>
        <p:pic>
          <p:nvPicPr>
            <p:cNvPr id="54" name="Picture 89"/>
            <p:cNvPicPr>
              <a:picLocks noChangeAspect="1"/>
            </p:cNvPicPr>
            <p:nvPr/>
          </p:nvPicPr>
          <p:blipFill>
            <a:blip r:embed="rId34"/>
            <a:stretch/>
          </p:blipFill>
          <p:spPr bwMode="auto">
            <a:xfrm>
              <a:off x="9553380" y="1779634"/>
              <a:ext cx="1080619" cy="1080619"/>
            </a:xfrm>
            <a:prstGeom prst="rect">
              <a:avLst/>
            </a:prstGeom>
          </p:spPr>
        </p:pic>
        <p:pic>
          <p:nvPicPr>
            <p:cNvPr id="55" name="Picture 90"/>
            <p:cNvPicPr>
              <a:picLocks noChangeAspect="1"/>
            </p:cNvPicPr>
            <p:nvPr/>
          </p:nvPicPr>
          <p:blipFill>
            <a:blip r:embed="rId35"/>
            <a:stretch/>
          </p:blipFill>
          <p:spPr bwMode="auto">
            <a:xfrm>
              <a:off x="6780100" y="2046476"/>
              <a:ext cx="1646379" cy="509259"/>
            </a:xfrm>
            <a:prstGeom prst="rect">
              <a:avLst/>
            </a:prstGeom>
          </p:spPr>
        </p:pic>
        <p:pic>
          <p:nvPicPr>
            <p:cNvPr id="56" name="Picture 94"/>
            <p:cNvPicPr>
              <a:picLocks noChangeAspect="1"/>
            </p:cNvPicPr>
            <p:nvPr/>
          </p:nvPicPr>
          <p:blipFill>
            <a:blip r:embed="rId36"/>
            <a:stretch/>
          </p:blipFill>
          <p:spPr bwMode="auto">
            <a:xfrm>
              <a:off x="9209989" y="2907006"/>
              <a:ext cx="1838157" cy="520006"/>
            </a:xfrm>
            <a:prstGeom prst="rect">
              <a:avLst/>
            </a:prstGeom>
          </p:spPr>
        </p:pic>
        <p:pic>
          <p:nvPicPr>
            <p:cNvPr id="57" name="Picture 67"/>
            <p:cNvPicPr>
              <a:picLocks noChangeAspect="1"/>
            </p:cNvPicPr>
            <p:nvPr/>
          </p:nvPicPr>
          <p:blipFill>
            <a:blip r:embed="rId37"/>
            <a:stretch/>
          </p:blipFill>
          <p:spPr bwMode="auto">
            <a:xfrm>
              <a:off x="14939514" y="2933803"/>
              <a:ext cx="1571425" cy="365733"/>
            </a:xfrm>
            <a:prstGeom prst="rect">
              <a:avLst/>
            </a:prstGeom>
          </p:spPr>
        </p:pic>
        <p:pic>
          <p:nvPicPr>
            <p:cNvPr id="58" name="Picture 68"/>
            <p:cNvPicPr>
              <a:picLocks noChangeAspect="1"/>
            </p:cNvPicPr>
            <p:nvPr/>
          </p:nvPicPr>
          <p:blipFill>
            <a:blip r:embed="rId38"/>
            <a:stretch/>
          </p:blipFill>
          <p:spPr bwMode="auto">
            <a:xfrm>
              <a:off x="3581655" y="2030030"/>
              <a:ext cx="2282370" cy="430636"/>
            </a:xfrm>
            <a:prstGeom prst="rect">
              <a:avLst/>
            </a:prstGeom>
          </p:spPr>
        </p:pic>
        <p:pic>
          <p:nvPicPr>
            <p:cNvPr id="59" name="Picture 70"/>
            <p:cNvPicPr>
              <a:picLocks noChangeAspect="1"/>
            </p:cNvPicPr>
            <p:nvPr/>
          </p:nvPicPr>
          <p:blipFill>
            <a:blip r:embed="rId39"/>
            <a:srcRect b="31638"/>
            <a:stretch/>
          </p:blipFill>
          <p:spPr bwMode="auto">
            <a:xfrm>
              <a:off x="11504788" y="2102506"/>
              <a:ext cx="2537578" cy="482404"/>
            </a:xfrm>
            <a:prstGeom prst="rect">
              <a:avLst/>
            </a:prstGeom>
          </p:spPr>
        </p:pic>
        <p:pic>
          <p:nvPicPr>
            <p:cNvPr id="60" name="Picture 22"/>
            <p:cNvPicPr>
              <a:picLocks noChangeAspect="1"/>
            </p:cNvPicPr>
            <p:nvPr/>
          </p:nvPicPr>
          <p:blipFill>
            <a:blip r:embed="rId40"/>
            <a:stretch/>
          </p:blipFill>
          <p:spPr bwMode="auto">
            <a:xfrm>
              <a:off x="14710699" y="2138503"/>
              <a:ext cx="2029056" cy="403276"/>
            </a:xfrm>
            <a:prstGeom prst="rect">
              <a:avLst/>
            </a:prstGeom>
          </p:spPr>
        </p:pic>
        <p:pic>
          <p:nvPicPr>
            <p:cNvPr id="61" name="Picture 114"/>
            <p:cNvPicPr>
              <a:picLocks noChangeAspect="1"/>
            </p:cNvPicPr>
            <p:nvPr/>
          </p:nvPicPr>
          <p:blipFill>
            <a:blip r:embed="rId41"/>
            <a:stretch/>
          </p:blipFill>
          <p:spPr bwMode="auto">
            <a:xfrm>
              <a:off x="11724089" y="2999861"/>
              <a:ext cx="2200864" cy="349671"/>
            </a:xfrm>
            <a:prstGeom prst="rect">
              <a:avLst/>
            </a:prstGeom>
          </p:spPr>
        </p:pic>
        <p:pic>
          <p:nvPicPr>
            <p:cNvPr id="62" name="Picture 3"/>
            <p:cNvPicPr>
              <a:picLocks noChangeAspect="1"/>
            </p:cNvPicPr>
            <p:nvPr/>
          </p:nvPicPr>
          <p:blipFill>
            <a:blip r:embed="rId42"/>
            <a:stretch/>
          </p:blipFill>
          <p:spPr bwMode="auto">
            <a:xfrm>
              <a:off x="3591184" y="2944312"/>
              <a:ext cx="2272841" cy="398010"/>
            </a:xfrm>
            <a:prstGeom prst="rect">
              <a:avLst/>
            </a:prstGeom>
          </p:spPr>
        </p:pic>
      </p:grpSp>
      <p:sp>
        <p:nvSpPr>
          <p:cNvPr id="63" name="TextBox 98"/>
          <p:cNvSpPr>
            <a:spLocks/>
          </p:cNvSpPr>
          <p:nvPr/>
        </p:nvSpPr>
        <p:spPr bwMode="auto">
          <a:xfrm>
            <a:off x="3206629" y="5985733"/>
            <a:ext cx="1084276" cy="451644"/>
          </a:xfrm>
          <a:prstGeom prst="rect">
            <a:avLst/>
          </a:prstGeom>
          <a:noFill/>
          <a:ln>
            <a:noFill/>
          </a:ln>
        </p:spPr>
        <p:txBody>
          <a:bodyPr wrap="square" lIns="45714" tIns="45714" rIns="45714" bIns="45714" numCol="1" rtlCol="0" anchor="t" anchorCtr="0">
            <a:noAutofit/>
          </a:bodyPr>
          <a:lstStyle/>
          <a:p>
            <a:pPr defTabSz="914185">
              <a:lnSpc>
                <a:spcPts val="1050"/>
              </a:lnSpc>
              <a:spcBef>
                <a:spcPts val="450"/>
              </a:spcBef>
              <a:defRPr/>
            </a:pPr>
            <a:r>
              <a:rPr lang="en-US" sz="1050" b="1">
                <a:solidFill>
                  <a:srgbClr val="262261"/>
                </a:solidFill>
                <a:latin typeface="Arial"/>
              </a:rPr>
              <a:t>Platform </a:t>
            </a:r>
            <a:br>
              <a:rPr lang="en-US" sz="1050" b="1">
                <a:solidFill>
                  <a:srgbClr val="262261"/>
                </a:solidFill>
                <a:latin typeface="Arial"/>
              </a:rPr>
            </a:br>
            <a:r>
              <a:rPr lang="en-US" sz="1050" b="1">
                <a:solidFill>
                  <a:srgbClr val="262261"/>
                </a:solidFill>
                <a:latin typeface="Arial"/>
              </a:rPr>
              <a:t>Development</a:t>
            </a:r>
            <a:endParaRPr sz="900"/>
          </a:p>
        </p:txBody>
      </p:sp>
      <p:sp>
        <p:nvSpPr>
          <p:cNvPr id="64" name="TextBox 148"/>
          <p:cNvSpPr>
            <a:spLocks/>
          </p:cNvSpPr>
          <p:nvPr/>
        </p:nvSpPr>
        <p:spPr bwMode="auto">
          <a:xfrm>
            <a:off x="4373000" y="4656438"/>
            <a:ext cx="1436787" cy="153888"/>
          </a:xfrm>
          <a:prstGeom prst="rect">
            <a:avLst/>
          </a:prstGeom>
          <a:noFill/>
          <a:ln>
            <a:noFill/>
          </a:ln>
        </p:spPr>
        <p:txBody>
          <a:bodyPr wrap="square" lIns="0" tIns="0" rIns="0" bIns="0" numCol="1" rtlCol="0">
            <a:spAutoFit/>
          </a:bodyPr>
          <a:lstStyle/>
          <a:p>
            <a:pPr defTabSz="879978">
              <a:lnSpc>
                <a:spcPts val="1200"/>
              </a:lnSpc>
              <a:defRPr/>
            </a:pPr>
            <a:r>
              <a:rPr lang="en-US" sz="1050">
                <a:solidFill>
                  <a:srgbClr val="262261"/>
                </a:solidFill>
                <a:latin typeface="Arial"/>
              </a:rPr>
              <a:t>University of Arizona</a:t>
            </a:r>
            <a:endParaRPr sz="900"/>
          </a:p>
        </p:txBody>
      </p:sp>
      <p:sp>
        <p:nvSpPr>
          <p:cNvPr id="65" name="TextBox 149"/>
          <p:cNvSpPr>
            <a:spLocks/>
          </p:cNvSpPr>
          <p:nvPr/>
        </p:nvSpPr>
        <p:spPr bwMode="auto">
          <a:xfrm>
            <a:off x="5918661" y="4656438"/>
            <a:ext cx="1436787" cy="153888"/>
          </a:xfrm>
          <a:prstGeom prst="rect">
            <a:avLst/>
          </a:prstGeom>
          <a:noFill/>
          <a:ln>
            <a:noFill/>
          </a:ln>
        </p:spPr>
        <p:txBody>
          <a:bodyPr wrap="square" lIns="0" tIns="0" rIns="0" bIns="0" numCol="1" rtlCol="0">
            <a:spAutoFit/>
          </a:bodyPr>
          <a:lstStyle/>
          <a:p>
            <a:pPr defTabSz="879978">
              <a:lnSpc>
                <a:spcPts val="1200"/>
              </a:lnSpc>
              <a:defRPr/>
            </a:pPr>
            <a:r>
              <a:rPr lang="en-US" sz="1050">
                <a:solidFill>
                  <a:srgbClr val="262261"/>
                </a:solidFill>
                <a:latin typeface="Arial"/>
              </a:rPr>
              <a:t>University of Pittsburgh</a:t>
            </a:r>
            <a:endParaRPr sz="900"/>
          </a:p>
        </p:txBody>
      </p:sp>
      <p:cxnSp>
        <p:nvCxnSpPr>
          <p:cNvPr id="66" name="Straight Connector 151"/>
          <p:cNvCxnSpPr>
            <a:cxnSpLocks/>
          </p:cNvCxnSpPr>
          <p:nvPr/>
        </p:nvCxnSpPr>
        <p:spPr bwMode="auto">
          <a:xfrm>
            <a:off x="1619932" y="2695985"/>
            <a:ext cx="1353396" cy="10113"/>
          </a:xfrm>
          <a:prstGeom prst="line">
            <a:avLst/>
          </a:prstGeom>
          <a:ln w="254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152"/>
          <p:cNvCxnSpPr>
            <a:cxnSpLocks/>
          </p:cNvCxnSpPr>
          <p:nvPr/>
        </p:nvCxnSpPr>
        <p:spPr bwMode="auto">
          <a:xfrm>
            <a:off x="3205027" y="2701041"/>
            <a:ext cx="776943" cy="0"/>
          </a:xfrm>
          <a:prstGeom prst="line">
            <a:avLst/>
          </a:prstGeom>
          <a:ln w="254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Straight Connector 153"/>
          <p:cNvCxnSpPr>
            <a:cxnSpLocks/>
          </p:cNvCxnSpPr>
          <p:nvPr/>
        </p:nvCxnSpPr>
        <p:spPr bwMode="auto">
          <a:xfrm>
            <a:off x="4273525" y="2701041"/>
            <a:ext cx="852394" cy="0"/>
          </a:xfrm>
          <a:prstGeom prst="line">
            <a:avLst/>
          </a:prstGeom>
          <a:ln w="254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154"/>
          <p:cNvCxnSpPr>
            <a:cxnSpLocks/>
          </p:cNvCxnSpPr>
          <p:nvPr/>
        </p:nvCxnSpPr>
        <p:spPr bwMode="auto">
          <a:xfrm>
            <a:off x="5347300" y="2701041"/>
            <a:ext cx="1288380" cy="0"/>
          </a:xfrm>
          <a:prstGeom prst="line">
            <a:avLst/>
          </a:prstGeom>
          <a:ln w="254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157"/>
          <p:cNvCxnSpPr>
            <a:cxnSpLocks/>
          </p:cNvCxnSpPr>
          <p:nvPr/>
        </p:nvCxnSpPr>
        <p:spPr bwMode="auto">
          <a:xfrm>
            <a:off x="4356764" y="4858174"/>
            <a:ext cx="1302996" cy="1924"/>
          </a:xfrm>
          <a:prstGeom prst="line">
            <a:avLst/>
          </a:prstGeom>
          <a:ln w="254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158"/>
          <p:cNvCxnSpPr>
            <a:cxnSpLocks/>
          </p:cNvCxnSpPr>
          <p:nvPr/>
        </p:nvCxnSpPr>
        <p:spPr bwMode="auto">
          <a:xfrm>
            <a:off x="6822490" y="2701041"/>
            <a:ext cx="1282328" cy="0"/>
          </a:xfrm>
          <a:prstGeom prst="line">
            <a:avLst/>
          </a:prstGeom>
          <a:ln w="254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2" name="TextBox 146"/>
          <p:cNvSpPr>
            <a:spLocks/>
          </p:cNvSpPr>
          <p:nvPr/>
        </p:nvSpPr>
        <p:spPr bwMode="auto">
          <a:xfrm>
            <a:off x="8356940" y="2326613"/>
            <a:ext cx="1024005" cy="307777"/>
          </a:xfrm>
          <a:prstGeom prst="rect">
            <a:avLst/>
          </a:prstGeom>
          <a:noFill/>
          <a:ln>
            <a:noFill/>
          </a:ln>
        </p:spPr>
        <p:txBody>
          <a:bodyPr wrap="square" lIns="0" tIns="0" rIns="0" bIns="0" numCol="1" rtlCol="0">
            <a:spAutoFit/>
          </a:bodyPr>
          <a:lstStyle/>
          <a:p>
            <a:pPr defTabSz="879978">
              <a:lnSpc>
                <a:spcPts val="1200"/>
              </a:lnSpc>
              <a:defRPr/>
            </a:pPr>
            <a:r>
              <a:rPr lang="en-US" sz="1050">
                <a:solidFill>
                  <a:srgbClr val="262261"/>
                </a:solidFill>
                <a:latin typeface="Arial"/>
              </a:rPr>
              <a:t>Southern </a:t>
            </a:r>
            <a:endParaRPr sz="900"/>
          </a:p>
          <a:p>
            <a:pPr defTabSz="879978">
              <a:lnSpc>
                <a:spcPts val="1200"/>
              </a:lnSpc>
              <a:defRPr/>
            </a:pPr>
            <a:r>
              <a:rPr lang="en-US" sz="1050" i="1">
                <a:solidFill>
                  <a:srgbClr val="262261"/>
                </a:solidFill>
                <a:latin typeface="Arial"/>
              </a:rPr>
              <a:t>All of Us </a:t>
            </a:r>
            <a:r>
              <a:rPr lang="en-US" sz="1050">
                <a:solidFill>
                  <a:srgbClr val="262261"/>
                </a:solidFill>
                <a:latin typeface="Arial"/>
              </a:rPr>
              <a:t>Network</a:t>
            </a:r>
            <a:endParaRPr sz="900"/>
          </a:p>
        </p:txBody>
      </p:sp>
      <p:sp>
        <p:nvSpPr>
          <p:cNvPr id="73" name="TextBox 147"/>
          <p:cNvSpPr>
            <a:spLocks/>
          </p:cNvSpPr>
          <p:nvPr/>
        </p:nvSpPr>
        <p:spPr bwMode="auto">
          <a:xfrm>
            <a:off x="10586106" y="2328109"/>
            <a:ext cx="1124277" cy="307777"/>
          </a:xfrm>
          <a:prstGeom prst="rect">
            <a:avLst/>
          </a:prstGeom>
          <a:noFill/>
          <a:ln>
            <a:noFill/>
          </a:ln>
        </p:spPr>
        <p:txBody>
          <a:bodyPr wrap="square" lIns="0" tIns="0" rIns="0" bIns="0" numCol="1" rtlCol="0">
            <a:spAutoFit/>
          </a:bodyPr>
          <a:lstStyle/>
          <a:p>
            <a:pPr defTabSz="879978">
              <a:lnSpc>
                <a:spcPts val="1200"/>
              </a:lnSpc>
              <a:defRPr/>
            </a:pPr>
            <a:r>
              <a:rPr lang="en-US" sz="1050">
                <a:solidFill>
                  <a:srgbClr val="262261"/>
                </a:solidFill>
                <a:latin typeface="Arial"/>
              </a:rPr>
              <a:t>SouthEast Enrollment Center</a:t>
            </a:r>
            <a:endParaRPr sz="900"/>
          </a:p>
        </p:txBody>
      </p:sp>
      <p:sp>
        <p:nvSpPr>
          <p:cNvPr id="74" name="TextBox 150"/>
          <p:cNvSpPr>
            <a:spLocks/>
          </p:cNvSpPr>
          <p:nvPr/>
        </p:nvSpPr>
        <p:spPr bwMode="auto">
          <a:xfrm>
            <a:off x="1585868" y="4656438"/>
            <a:ext cx="1436787" cy="153888"/>
          </a:xfrm>
          <a:prstGeom prst="rect">
            <a:avLst/>
          </a:prstGeom>
          <a:noFill/>
          <a:ln>
            <a:noFill/>
          </a:ln>
        </p:spPr>
        <p:txBody>
          <a:bodyPr wrap="square" lIns="0" tIns="0" rIns="0" bIns="0" numCol="1" rtlCol="0">
            <a:spAutoFit/>
          </a:bodyPr>
          <a:lstStyle/>
          <a:p>
            <a:pPr defTabSz="879978">
              <a:lnSpc>
                <a:spcPts val="1200"/>
              </a:lnSpc>
              <a:defRPr/>
            </a:pPr>
            <a:r>
              <a:rPr lang="en-US" sz="1050" i="1">
                <a:solidFill>
                  <a:srgbClr val="262261"/>
                </a:solidFill>
                <a:latin typeface="Arial"/>
              </a:rPr>
              <a:t>All of Us</a:t>
            </a:r>
            <a:r>
              <a:rPr lang="en-US" sz="1050">
                <a:solidFill>
                  <a:srgbClr val="262261"/>
                </a:solidFill>
                <a:latin typeface="Arial"/>
              </a:rPr>
              <a:t>,</a:t>
            </a:r>
            <a:r>
              <a:rPr lang="en-US" sz="1050" i="1">
                <a:solidFill>
                  <a:srgbClr val="262261"/>
                </a:solidFill>
                <a:latin typeface="Arial"/>
              </a:rPr>
              <a:t> </a:t>
            </a:r>
            <a:r>
              <a:rPr lang="en-US" sz="1050">
                <a:solidFill>
                  <a:srgbClr val="262261"/>
                </a:solidFill>
                <a:latin typeface="Arial"/>
              </a:rPr>
              <a:t>Wisconsin</a:t>
            </a:r>
            <a:endParaRPr sz="900"/>
          </a:p>
        </p:txBody>
      </p:sp>
      <p:cxnSp>
        <p:nvCxnSpPr>
          <p:cNvPr id="75" name="Straight Connector 155"/>
          <p:cNvCxnSpPr>
            <a:cxnSpLocks/>
          </p:cNvCxnSpPr>
          <p:nvPr/>
        </p:nvCxnSpPr>
        <p:spPr bwMode="auto">
          <a:xfrm>
            <a:off x="1582384" y="4858174"/>
            <a:ext cx="2521407" cy="1924"/>
          </a:xfrm>
          <a:prstGeom prst="line">
            <a:avLst/>
          </a:prstGeom>
          <a:ln w="254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6" name="Straight Connector 156"/>
          <p:cNvCxnSpPr>
            <a:cxnSpLocks/>
          </p:cNvCxnSpPr>
          <p:nvPr/>
        </p:nvCxnSpPr>
        <p:spPr bwMode="auto">
          <a:xfrm>
            <a:off x="8356941" y="2696911"/>
            <a:ext cx="1951053" cy="8259"/>
          </a:xfrm>
          <a:prstGeom prst="line">
            <a:avLst/>
          </a:prstGeom>
          <a:ln w="254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164"/>
          <p:cNvCxnSpPr>
            <a:cxnSpLocks/>
          </p:cNvCxnSpPr>
          <p:nvPr/>
        </p:nvCxnSpPr>
        <p:spPr bwMode="auto">
          <a:xfrm>
            <a:off x="10586106" y="2701041"/>
            <a:ext cx="1082763" cy="0"/>
          </a:xfrm>
          <a:prstGeom prst="line">
            <a:avLst/>
          </a:prstGeom>
          <a:ln w="254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78" name="Group 34"/>
          <p:cNvGrpSpPr/>
          <p:nvPr/>
        </p:nvGrpSpPr>
        <p:grpSpPr bwMode="auto">
          <a:xfrm>
            <a:off x="8374640" y="2844711"/>
            <a:ext cx="2224579" cy="1560946"/>
            <a:chOff x="17992824" y="6179806"/>
            <a:chExt cx="4449738" cy="3122298"/>
          </a:xfrm>
        </p:grpSpPr>
        <p:pic>
          <p:nvPicPr>
            <p:cNvPr id="79" name="Picture 10"/>
            <p:cNvPicPr>
              <a:picLocks noChangeAspect="1"/>
            </p:cNvPicPr>
            <p:nvPr/>
          </p:nvPicPr>
          <p:blipFill>
            <a:blip r:embed="rId43"/>
            <a:stretch/>
          </p:blipFill>
          <p:spPr bwMode="auto">
            <a:xfrm>
              <a:off x="20246083" y="6840174"/>
              <a:ext cx="1597673" cy="347938"/>
            </a:xfrm>
            <a:prstGeom prst="rect">
              <a:avLst/>
            </a:prstGeom>
          </p:spPr>
        </p:pic>
        <p:pic>
          <p:nvPicPr>
            <p:cNvPr id="80" name="Picture 6"/>
            <p:cNvPicPr>
              <a:picLocks noChangeAspect="1"/>
            </p:cNvPicPr>
            <p:nvPr/>
          </p:nvPicPr>
          <p:blipFill>
            <a:blip r:embed="rId44"/>
            <a:stretch/>
          </p:blipFill>
          <p:spPr bwMode="auto">
            <a:xfrm>
              <a:off x="17996868" y="6753532"/>
              <a:ext cx="1731319" cy="346264"/>
            </a:xfrm>
            <a:prstGeom prst="rect">
              <a:avLst/>
            </a:prstGeom>
          </p:spPr>
        </p:pic>
        <p:pic>
          <p:nvPicPr>
            <p:cNvPr id="81" name="Picture 7"/>
            <p:cNvPicPr>
              <a:picLocks noChangeAspect="1"/>
            </p:cNvPicPr>
            <p:nvPr/>
          </p:nvPicPr>
          <p:blipFill>
            <a:blip r:embed="rId45"/>
            <a:stretch/>
          </p:blipFill>
          <p:spPr bwMode="auto">
            <a:xfrm>
              <a:off x="17992824" y="6204309"/>
              <a:ext cx="1599224" cy="387811"/>
            </a:xfrm>
            <a:prstGeom prst="rect">
              <a:avLst/>
            </a:prstGeom>
          </p:spPr>
        </p:pic>
        <p:pic>
          <p:nvPicPr>
            <p:cNvPr id="82" name="Picture 8"/>
            <p:cNvPicPr>
              <a:picLocks noChangeAspect="1"/>
            </p:cNvPicPr>
            <p:nvPr/>
          </p:nvPicPr>
          <p:blipFill>
            <a:blip r:embed="rId46"/>
            <a:stretch/>
          </p:blipFill>
          <p:spPr bwMode="auto">
            <a:xfrm>
              <a:off x="20264987" y="8919951"/>
              <a:ext cx="1592307" cy="382153"/>
            </a:xfrm>
            <a:prstGeom prst="rect">
              <a:avLst/>
            </a:prstGeom>
          </p:spPr>
        </p:pic>
        <p:pic>
          <p:nvPicPr>
            <p:cNvPr id="83" name="Picture 9"/>
            <p:cNvPicPr>
              <a:picLocks noChangeAspect="1"/>
            </p:cNvPicPr>
            <p:nvPr/>
          </p:nvPicPr>
          <p:blipFill>
            <a:blip r:embed="rId47"/>
            <a:stretch/>
          </p:blipFill>
          <p:spPr bwMode="auto">
            <a:xfrm>
              <a:off x="18015453" y="7511155"/>
              <a:ext cx="1201015" cy="408945"/>
            </a:xfrm>
            <a:prstGeom prst="rect">
              <a:avLst/>
            </a:prstGeom>
          </p:spPr>
        </p:pic>
        <p:pic>
          <p:nvPicPr>
            <p:cNvPr id="84" name="Picture 143"/>
            <p:cNvPicPr>
              <a:picLocks noChangeAspect="1"/>
            </p:cNvPicPr>
            <p:nvPr/>
          </p:nvPicPr>
          <p:blipFill>
            <a:blip r:embed="rId48"/>
            <a:stretch/>
          </p:blipFill>
          <p:spPr bwMode="auto">
            <a:xfrm>
              <a:off x="19937895" y="6179806"/>
              <a:ext cx="2504667" cy="439708"/>
            </a:xfrm>
            <a:prstGeom prst="rect">
              <a:avLst/>
            </a:prstGeom>
          </p:spPr>
        </p:pic>
        <p:pic>
          <p:nvPicPr>
            <p:cNvPr id="85" name="Picture 144"/>
            <p:cNvPicPr>
              <a:picLocks noChangeAspect="1"/>
            </p:cNvPicPr>
            <p:nvPr/>
          </p:nvPicPr>
          <p:blipFill>
            <a:blip r:embed="rId49"/>
            <a:stretch/>
          </p:blipFill>
          <p:spPr bwMode="auto">
            <a:xfrm>
              <a:off x="19429321" y="7398455"/>
              <a:ext cx="821007" cy="615755"/>
            </a:xfrm>
            <a:prstGeom prst="rect">
              <a:avLst/>
            </a:prstGeom>
          </p:spPr>
        </p:pic>
      </p:grpSp>
      <p:grpSp>
        <p:nvGrpSpPr>
          <p:cNvPr id="86" name="Group 30"/>
          <p:cNvGrpSpPr/>
          <p:nvPr/>
        </p:nvGrpSpPr>
        <p:grpSpPr bwMode="auto">
          <a:xfrm>
            <a:off x="10640030" y="2848061"/>
            <a:ext cx="989196" cy="1258778"/>
            <a:chOff x="20701191" y="6118888"/>
            <a:chExt cx="1978650" cy="2517884"/>
          </a:xfrm>
        </p:grpSpPr>
        <p:pic>
          <p:nvPicPr>
            <p:cNvPr id="87" name="Picture 11"/>
            <p:cNvPicPr>
              <a:picLocks noChangeAspect="1"/>
            </p:cNvPicPr>
            <p:nvPr/>
          </p:nvPicPr>
          <p:blipFill>
            <a:blip r:embed="rId50"/>
            <a:stretch/>
          </p:blipFill>
          <p:spPr bwMode="auto">
            <a:xfrm>
              <a:off x="20701191" y="6118888"/>
              <a:ext cx="1978650" cy="433486"/>
            </a:xfrm>
            <a:prstGeom prst="rect">
              <a:avLst/>
            </a:prstGeom>
          </p:spPr>
        </p:pic>
        <p:pic>
          <p:nvPicPr>
            <p:cNvPr id="88" name="Picture 14"/>
            <p:cNvPicPr>
              <a:picLocks noChangeAspect="1"/>
            </p:cNvPicPr>
            <p:nvPr/>
          </p:nvPicPr>
          <p:blipFill>
            <a:blip r:embed="rId51"/>
            <a:stretch/>
          </p:blipFill>
          <p:spPr bwMode="auto">
            <a:xfrm>
              <a:off x="20956729" y="6836637"/>
              <a:ext cx="1250352" cy="323333"/>
            </a:xfrm>
            <a:prstGeom prst="rect">
              <a:avLst/>
            </a:prstGeom>
          </p:spPr>
        </p:pic>
        <p:pic>
          <p:nvPicPr>
            <p:cNvPr id="89" name="Picture 15"/>
            <p:cNvPicPr>
              <a:picLocks noChangeAspect="1"/>
            </p:cNvPicPr>
            <p:nvPr/>
          </p:nvPicPr>
          <p:blipFill>
            <a:blip r:embed="rId52"/>
            <a:stretch/>
          </p:blipFill>
          <p:spPr bwMode="auto">
            <a:xfrm>
              <a:off x="20836651" y="7507163"/>
              <a:ext cx="1490510" cy="325114"/>
            </a:xfrm>
            <a:prstGeom prst="rect">
              <a:avLst/>
            </a:prstGeom>
          </p:spPr>
        </p:pic>
        <p:pic>
          <p:nvPicPr>
            <p:cNvPr id="90" name="Picture 16"/>
            <p:cNvPicPr>
              <a:picLocks noChangeAspect="1"/>
            </p:cNvPicPr>
            <p:nvPr/>
          </p:nvPicPr>
          <p:blipFill>
            <a:blip r:embed="rId53"/>
            <a:stretch/>
          </p:blipFill>
          <p:spPr bwMode="auto">
            <a:xfrm>
              <a:off x="20801577" y="8142693"/>
              <a:ext cx="1560657" cy="494078"/>
            </a:xfrm>
            <a:prstGeom prst="rect">
              <a:avLst/>
            </a:prstGeom>
          </p:spPr>
        </p:pic>
      </p:grpSp>
      <p:grpSp>
        <p:nvGrpSpPr>
          <p:cNvPr id="91" name="Group 32"/>
          <p:cNvGrpSpPr/>
          <p:nvPr/>
        </p:nvGrpSpPr>
        <p:grpSpPr bwMode="auto">
          <a:xfrm>
            <a:off x="1580944" y="4933876"/>
            <a:ext cx="2486000" cy="354058"/>
            <a:chOff x="10687132" y="9541892"/>
            <a:chExt cx="5833645" cy="830833"/>
          </a:xfrm>
        </p:grpSpPr>
        <p:pic>
          <p:nvPicPr>
            <p:cNvPr id="92" name="Picture 18"/>
            <p:cNvPicPr>
              <a:picLocks noChangeAspect="1"/>
            </p:cNvPicPr>
            <p:nvPr/>
          </p:nvPicPr>
          <p:blipFill>
            <a:blip r:embed="rId54"/>
            <a:stretch/>
          </p:blipFill>
          <p:spPr bwMode="auto">
            <a:xfrm>
              <a:off x="12879770" y="9541892"/>
              <a:ext cx="830833" cy="830833"/>
            </a:xfrm>
            <a:prstGeom prst="rect">
              <a:avLst/>
            </a:prstGeom>
          </p:spPr>
        </p:pic>
        <p:pic>
          <p:nvPicPr>
            <p:cNvPr id="93" name="Picture 19"/>
            <p:cNvPicPr>
              <a:picLocks noChangeAspect="1"/>
            </p:cNvPicPr>
            <p:nvPr/>
          </p:nvPicPr>
          <p:blipFill>
            <a:blip r:embed="rId55"/>
            <a:stretch/>
          </p:blipFill>
          <p:spPr bwMode="auto">
            <a:xfrm>
              <a:off x="10687132" y="9624606"/>
              <a:ext cx="2013240" cy="336488"/>
            </a:xfrm>
            <a:prstGeom prst="rect">
              <a:avLst/>
            </a:prstGeom>
          </p:spPr>
        </p:pic>
        <p:pic>
          <p:nvPicPr>
            <p:cNvPr id="94" name="Picture 20"/>
            <p:cNvPicPr>
              <a:picLocks noChangeAspect="1"/>
            </p:cNvPicPr>
            <p:nvPr/>
          </p:nvPicPr>
          <p:blipFill>
            <a:blip r:embed="rId56"/>
            <a:stretch/>
          </p:blipFill>
          <p:spPr bwMode="auto">
            <a:xfrm>
              <a:off x="15800901" y="9683676"/>
              <a:ext cx="719876" cy="572540"/>
            </a:xfrm>
            <a:prstGeom prst="rect">
              <a:avLst/>
            </a:prstGeom>
          </p:spPr>
        </p:pic>
        <p:pic>
          <p:nvPicPr>
            <p:cNvPr id="95" name="Picture 21"/>
            <p:cNvPicPr>
              <a:picLocks noChangeAspect="1"/>
            </p:cNvPicPr>
            <p:nvPr/>
          </p:nvPicPr>
          <p:blipFill>
            <a:blip r:embed="rId57"/>
            <a:stretch/>
          </p:blipFill>
          <p:spPr bwMode="auto">
            <a:xfrm>
              <a:off x="14025879" y="9642238"/>
              <a:ext cx="1613214" cy="592609"/>
            </a:xfrm>
            <a:prstGeom prst="rect">
              <a:avLst/>
            </a:prstGeom>
          </p:spPr>
        </p:pic>
      </p:grpSp>
      <p:pic>
        <p:nvPicPr>
          <p:cNvPr id="96" name="Picture 77"/>
          <p:cNvPicPr>
            <a:picLocks noChangeAspect="1"/>
          </p:cNvPicPr>
          <p:nvPr/>
        </p:nvPicPr>
        <p:blipFill>
          <a:blip r:embed="rId58"/>
          <a:stretch/>
        </p:blipFill>
        <p:spPr bwMode="auto">
          <a:xfrm>
            <a:off x="5751864" y="6036102"/>
            <a:ext cx="629203" cy="262771"/>
          </a:xfrm>
          <a:prstGeom prst="rect">
            <a:avLst/>
          </a:prstGeom>
        </p:spPr>
      </p:pic>
      <p:pic>
        <p:nvPicPr>
          <p:cNvPr id="97" name="Picture 80"/>
          <p:cNvPicPr>
            <a:picLocks noChangeAspect="1"/>
          </p:cNvPicPr>
          <p:nvPr/>
        </p:nvPicPr>
        <p:blipFill>
          <a:blip r:embed="rId59"/>
          <a:stretch/>
        </p:blipFill>
        <p:spPr bwMode="auto">
          <a:xfrm>
            <a:off x="6650944" y="5999286"/>
            <a:ext cx="522247" cy="342072"/>
          </a:xfrm>
          <a:prstGeom prst="rect">
            <a:avLst/>
          </a:prstGeom>
        </p:spPr>
      </p:pic>
      <p:pic>
        <p:nvPicPr>
          <p:cNvPr id="98" name="Picture 102"/>
          <p:cNvPicPr>
            <a:picLocks noChangeAspect="1"/>
          </p:cNvPicPr>
          <p:nvPr/>
        </p:nvPicPr>
        <p:blipFill>
          <a:blip r:embed="rId60"/>
          <a:stretch/>
        </p:blipFill>
        <p:spPr bwMode="auto">
          <a:xfrm>
            <a:off x="8487722" y="6072584"/>
            <a:ext cx="752715" cy="222040"/>
          </a:xfrm>
          <a:prstGeom prst="rect">
            <a:avLst/>
          </a:prstGeom>
        </p:spPr>
      </p:pic>
      <p:pic>
        <p:nvPicPr>
          <p:cNvPr id="99" name="Picture 165"/>
          <p:cNvPicPr>
            <a:picLocks noChangeAspect="1"/>
          </p:cNvPicPr>
          <p:nvPr/>
        </p:nvPicPr>
        <p:blipFill>
          <a:blip r:embed="rId61"/>
          <a:stretch/>
        </p:blipFill>
        <p:spPr bwMode="auto">
          <a:xfrm>
            <a:off x="7379576" y="6082009"/>
            <a:ext cx="977951" cy="220093"/>
          </a:xfrm>
          <a:prstGeom prst="rect">
            <a:avLst/>
          </a:prstGeom>
        </p:spPr>
      </p:pic>
      <p:pic>
        <p:nvPicPr>
          <p:cNvPr id="100" name="Picture 168"/>
          <p:cNvPicPr>
            <a:picLocks noChangeAspect="1"/>
          </p:cNvPicPr>
          <p:nvPr/>
        </p:nvPicPr>
        <p:blipFill>
          <a:blip r:embed="rId62"/>
          <a:stretch/>
        </p:blipFill>
        <p:spPr bwMode="auto">
          <a:xfrm>
            <a:off x="4411304" y="6036103"/>
            <a:ext cx="1083382" cy="204412"/>
          </a:xfrm>
          <a:prstGeom prst="rect">
            <a:avLst/>
          </a:prstGeom>
        </p:spPr>
      </p:pic>
      <p:pic>
        <p:nvPicPr>
          <p:cNvPr id="101" name="Picture 110"/>
          <p:cNvPicPr>
            <a:picLocks noChangeAspect="1"/>
          </p:cNvPicPr>
          <p:nvPr/>
        </p:nvPicPr>
        <p:blipFill>
          <a:blip r:embed="rId63"/>
          <a:stretch/>
        </p:blipFill>
        <p:spPr bwMode="auto">
          <a:xfrm>
            <a:off x="1773306" y="6170296"/>
            <a:ext cx="653416" cy="377529"/>
          </a:xfrm>
          <a:prstGeom prst="rect">
            <a:avLst/>
          </a:prstGeom>
        </p:spPr>
      </p:pic>
      <p:pic>
        <p:nvPicPr>
          <p:cNvPr id="102" name="Picture 141"/>
          <p:cNvPicPr>
            <a:picLocks noChangeAspect="1"/>
          </p:cNvPicPr>
          <p:nvPr/>
        </p:nvPicPr>
        <p:blipFill>
          <a:blip r:embed="rId64"/>
          <a:stretch/>
        </p:blipFill>
        <p:spPr bwMode="auto">
          <a:xfrm>
            <a:off x="1681280" y="5864201"/>
            <a:ext cx="920330" cy="207126"/>
          </a:xfrm>
          <a:prstGeom prst="rect">
            <a:avLst/>
          </a:prstGeom>
        </p:spPr>
      </p:pic>
      <p:grpSp>
        <p:nvGrpSpPr>
          <p:cNvPr id="103" name="Group 167"/>
          <p:cNvGrpSpPr/>
          <p:nvPr/>
        </p:nvGrpSpPr>
        <p:grpSpPr bwMode="auto">
          <a:xfrm>
            <a:off x="7561822" y="4944450"/>
            <a:ext cx="2733764" cy="541636"/>
            <a:chOff x="14499362" y="10725782"/>
            <a:chExt cx="5246649" cy="1039509"/>
          </a:xfrm>
        </p:grpSpPr>
        <p:pic>
          <p:nvPicPr>
            <p:cNvPr id="104" name="Picture 169"/>
            <p:cNvPicPr>
              <a:picLocks noChangeAspect="1"/>
            </p:cNvPicPr>
            <p:nvPr/>
          </p:nvPicPr>
          <p:blipFill>
            <a:blip r:embed="rId65"/>
            <a:stretch/>
          </p:blipFill>
          <p:spPr bwMode="auto">
            <a:xfrm>
              <a:off x="14556074" y="10735330"/>
              <a:ext cx="1280160" cy="336940"/>
            </a:xfrm>
            <a:prstGeom prst="rect">
              <a:avLst/>
            </a:prstGeom>
          </p:spPr>
        </p:pic>
        <p:pic>
          <p:nvPicPr>
            <p:cNvPr id="105" name="Picture 170"/>
            <p:cNvPicPr>
              <a:picLocks noChangeAspect="1"/>
            </p:cNvPicPr>
            <p:nvPr/>
          </p:nvPicPr>
          <p:blipFill>
            <a:blip r:embed="rId66"/>
            <a:stretch/>
          </p:blipFill>
          <p:spPr bwMode="auto">
            <a:xfrm>
              <a:off x="14499362" y="11143499"/>
              <a:ext cx="1554480" cy="621792"/>
            </a:xfrm>
            <a:prstGeom prst="rect">
              <a:avLst/>
            </a:prstGeom>
          </p:spPr>
        </p:pic>
        <p:pic>
          <p:nvPicPr>
            <p:cNvPr id="106" name="Picture 171"/>
            <p:cNvPicPr>
              <a:picLocks noChangeAspect="1"/>
            </p:cNvPicPr>
            <p:nvPr/>
          </p:nvPicPr>
          <p:blipFill>
            <a:blip r:embed="rId67"/>
            <a:stretch/>
          </p:blipFill>
          <p:spPr bwMode="auto">
            <a:xfrm>
              <a:off x="16487028" y="11270961"/>
              <a:ext cx="1371600" cy="422103"/>
            </a:xfrm>
            <a:prstGeom prst="rect">
              <a:avLst/>
            </a:prstGeom>
          </p:spPr>
        </p:pic>
        <p:pic>
          <p:nvPicPr>
            <p:cNvPr id="107" name="Picture 172"/>
            <p:cNvPicPr>
              <a:picLocks noChangeAspect="1"/>
            </p:cNvPicPr>
            <p:nvPr/>
          </p:nvPicPr>
          <p:blipFill>
            <a:blip r:embed="rId68"/>
            <a:stretch/>
          </p:blipFill>
          <p:spPr bwMode="auto">
            <a:xfrm>
              <a:off x="19105931" y="10917161"/>
              <a:ext cx="640080" cy="640080"/>
            </a:xfrm>
            <a:prstGeom prst="rect">
              <a:avLst/>
            </a:prstGeom>
          </p:spPr>
        </p:pic>
        <p:pic>
          <p:nvPicPr>
            <p:cNvPr id="108" name="Picture 173"/>
            <p:cNvPicPr>
              <a:picLocks noChangeAspect="1"/>
            </p:cNvPicPr>
            <p:nvPr/>
          </p:nvPicPr>
          <p:blipFill>
            <a:blip r:embed="rId69"/>
            <a:stretch/>
          </p:blipFill>
          <p:spPr bwMode="auto">
            <a:xfrm>
              <a:off x="16487658" y="10725782"/>
              <a:ext cx="1371600" cy="329184"/>
            </a:xfrm>
            <a:prstGeom prst="rect">
              <a:avLst/>
            </a:prstGeom>
          </p:spPr>
        </p:pic>
        <p:pic>
          <p:nvPicPr>
            <p:cNvPr id="109" name="Picture 174"/>
            <p:cNvPicPr>
              <a:picLocks noChangeAspect="1"/>
            </p:cNvPicPr>
            <p:nvPr/>
          </p:nvPicPr>
          <p:blipFill>
            <a:blip r:embed="rId70"/>
            <a:stretch/>
          </p:blipFill>
          <p:spPr bwMode="auto">
            <a:xfrm>
              <a:off x="18192899" y="10935929"/>
              <a:ext cx="640080" cy="640080"/>
            </a:xfrm>
            <a:prstGeom prst="rect">
              <a:avLst/>
            </a:prstGeom>
          </p:spPr>
        </p:pic>
      </p:grpSp>
      <p:sp>
        <p:nvSpPr>
          <p:cNvPr id="110" name="TextBox 175"/>
          <p:cNvSpPr>
            <a:spLocks/>
          </p:cNvSpPr>
          <p:nvPr/>
        </p:nvSpPr>
        <p:spPr bwMode="auto">
          <a:xfrm>
            <a:off x="7572587" y="4603413"/>
            <a:ext cx="2276030" cy="238104"/>
          </a:xfrm>
          <a:prstGeom prst="rect">
            <a:avLst/>
          </a:prstGeom>
          <a:noFill/>
          <a:ln>
            <a:noFill/>
          </a:ln>
        </p:spPr>
        <p:txBody>
          <a:bodyPr wrap="square" lIns="45714" tIns="45714" rIns="45714" bIns="45714" numCol="1" rtlCol="0" anchor="ctr" anchorCtr="0">
            <a:noAutofit/>
          </a:bodyPr>
          <a:lstStyle/>
          <a:p>
            <a:pPr defTabSz="914185">
              <a:lnSpc>
                <a:spcPts val="1050"/>
              </a:lnSpc>
              <a:spcBef>
                <a:spcPts val="450"/>
              </a:spcBef>
              <a:defRPr/>
            </a:pPr>
            <a:r>
              <a:rPr lang="en-US" sz="1050" b="1">
                <a:solidFill>
                  <a:srgbClr val="262261"/>
                </a:solidFill>
                <a:latin typeface="Arial"/>
              </a:rPr>
              <a:t>FQHCs </a:t>
            </a:r>
            <a:r>
              <a:rPr lang="en-US" sz="750">
                <a:solidFill>
                  <a:srgbClr val="262261"/>
                </a:solidFill>
                <a:latin typeface="Arial"/>
              </a:rPr>
              <a:t>(Federally Qualified Health Centers)</a:t>
            </a:r>
            <a:endParaRPr sz="900"/>
          </a:p>
        </p:txBody>
      </p:sp>
      <p:cxnSp>
        <p:nvCxnSpPr>
          <p:cNvPr id="111" name="Straight Connector 176"/>
          <p:cNvCxnSpPr>
            <a:cxnSpLocks/>
          </p:cNvCxnSpPr>
          <p:nvPr/>
        </p:nvCxnSpPr>
        <p:spPr bwMode="auto">
          <a:xfrm>
            <a:off x="7589640" y="4860098"/>
            <a:ext cx="2718354" cy="0"/>
          </a:xfrm>
          <a:prstGeom prst="line">
            <a:avLst/>
          </a:prstGeom>
          <a:ln w="254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78"/>
          <p:cNvCxnSpPr>
            <a:cxnSpLocks/>
          </p:cNvCxnSpPr>
          <p:nvPr/>
        </p:nvCxnSpPr>
        <p:spPr bwMode="auto">
          <a:xfrm>
            <a:off x="10545613" y="4853418"/>
            <a:ext cx="1182897" cy="0"/>
          </a:xfrm>
          <a:prstGeom prst="line">
            <a:avLst/>
          </a:prstGeom>
          <a:ln w="254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13" name="Picture 179"/>
          <p:cNvPicPr>
            <a:picLocks noChangeAspect="1"/>
          </p:cNvPicPr>
          <p:nvPr/>
        </p:nvPicPr>
        <p:blipFill>
          <a:blip r:embed="rId71"/>
          <a:stretch/>
        </p:blipFill>
        <p:spPr bwMode="auto">
          <a:xfrm>
            <a:off x="10561450" y="4984857"/>
            <a:ext cx="1229100" cy="315154"/>
          </a:xfrm>
          <a:prstGeom prst="rect">
            <a:avLst/>
          </a:prstGeom>
        </p:spPr>
      </p:pic>
      <p:sp>
        <p:nvSpPr>
          <p:cNvPr id="114" name="TextBox 180"/>
          <p:cNvSpPr>
            <a:spLocks/>
          </p:cNvSpPr>
          <p:nvPr/>
        </p:nvSpPr>
        <p:spPr bwMode="auto">
          <a:xfrm>
            <a:off x="10485168" y="4547356"/>
            <a:ext cx="1325651" cy="214017"/>
          </a:xfrm>
          <a:prstGeom prst="rect">
            <a:avLst/>
          </a:prstGeom>
          <a:noFill/>
          <a:ln>
            <a:noFill/>
          </a:ln>
        </p:spPr>
        <p:txBody>
          <a:bodyPr wrap="square" lIns="45714" tIns="45714" rIns="45714" bIns="45714" numCol="1" rtlCol="0" anchor="ctr" anchorCtr="0">
            <a:noAutofit/>
          </a:bodyPr>
          <a:lstStyle/>
          <a:p>
            <a:pPr defTabSz="914185">
              <a:lnSpc>
                <a:spcPts val="1050"/>
              </a:lnSpc>
              <a:spcBef>
                <a:spcPts val="450"/>
              </a:spcBef>
              <a:defRPr/>
            </a:pPr>
            <a:r>
              <a:rPr lang="en-US" sz="1050" b="1">
                <a:solidFill>
                  <a:srgbClr val="262261"/>
                </a:solidFill>
                <a:latin typeface="Arial"/>
              </a:rPr>
              <a:t>VA</a:t>
            </a:r>
            <a:br>
              <a:rPr lang="en-US" sz="1050" b="1">
                <a:solidFill>
                  <a:srgbClr val="262261"/>
                </a:solidFill>
                <a:latin typeface="Arial"/>
              </a:rPr>
            </a:br>
            <a:r>
              <a:rPr lang="en-US" sz="1050" b="1">
                <a:solidFill>
                  <a:srgbClr val="262261"/>
                </a:solidFill>
                <a:latin typeface="Arial"/>
              </a:rPr>
              <a:t>Medical Centers</a:t>
            </a:r>
            <a:endParaRPr sz="900"/>
          </a:p>
        </p:txBody>
      </p:sp>
      <p:cxnSp>
        <p:nvCxnSpPr>
          <p:cNvPr id="115" name="Straight Connector 181"/>
          <p:cNvCxnSpPr>
            <a:cxnSpLocks/>
          </p:cNvCxnSpPr>
          <p:nvPr/>
        </p:nvCxnSpPr>
        <p:spPr bwMode="auto">
          <a:xfrm>
            <a:off x="2950965" y="5801070"/>
            <a:ext cx="0" cy="547859"/>
          </a:xfrm>
          <a:prstGeom prst="line">
            <a:avLst/>
          </a:prstGeom>
          <a:ln w="254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16" name="Picture 2" descr="Blood Center of Wisconsin Logo"/>
          <p:cNvPicPr>
            <a:picLocks noChangeAspect="1" noChangeArrowheads="1"/>
          </p:cNvPicPr>
          <p:nvPr/>
        </p:nvPicPr>
        <p:blipFill>
          <a:blip r:embed="rId72"/>
          <a:stretch/>
        </p:blipFill>
        <p:spPr bwMode="auto">
          <a:xfrm>
            <a:off x="1547306" y="5121548"/>
            <a:ext cx="847615" cy="399998"/>
          </a:xfrm>
          <a:prstGeom prst="rect">
            <a:avLst/>
          </a:prstGeom>
          <a:noFill/>
        </p:spPr>
      </p:pic>
      <p:pic>
        <p:nvPicPr>
          <p:cNvPr id="117" name="Picture 28"/>
          <p:cNvPicPr>
            <a:picLocks noChangeAspect="1"/>
          </p:cNvPicPr>
          <p:nvPr/>
        </p:nvPicPr>
        <p:blipFill>
          <a:blip r:embed="rId73"/>
          <a:stretch/>
        </p:blipFill>
        <p:spPr bwMode="auto">
          <a:xfrm>
            <a:off x="9606866" y="3512911"/>
            <a:ext cx="699973" cy="208389"/>
          </a:xfrm>
          <a:prstGeom prst="rect">
            <a:avLst/>
          </a:prstGeom>
        </p:spPr>
      </p:pic>
      <p:pic>
        <p:nvPicPr>
          <p:cNvPr id="118" name="Picture 38"/>
          <p:cNvPicPr>
            <a:picLocks noChangeAspect="1"/>
          </p:cNvPicPr>
          <p:nvPr/>
        </p:nvPicPr>
        <p:blipFill>
          <a:blip r:embed="rId74"/>
          <a:stretch/>
        </p:blipFill>
        <p:spPr bwMode="auto">
          <a:xfrm>
            <a:off x="8387823" y="3899006"/>
            <a:ext cx="755675" cy="178454"/>
          </a:xfrm>
          <a:prstGeom prst="rect">
            <a:avLst/>
          </a:prstGeom>
        </p:spPr>
      </p:pic>
      <p:pic>
        <p:nvPicPr>
          <p:cNvPr id="119" name="Picture 8" descr="USA Health System"/>
          <p:cNvPicPr>
            <a:picLocks noChangeAspect="1" noChangeArrowheads="1"/>
          </p:cNvPicPr>
          <p:nvPr/>
        </p:nvPicPr>
        <p:blipFill>
          <a:blip r:embed="rId75"/>
          <a:stretch/>
        </p:blipFill>
        <p:spPr bwMode="auto">
          <a:xfrm>
            <a:off x="8366613" y="4222052"/>
            <a:ext cx="932759" cy="186552"/>
          </a:xfrm>
          <a:prstGeom prst="rect">
            <a:avLst/>
          </a:prstGeom>
          <a:noFill/>
        </p:spPr>
      </p:pic>
      <p:pic>
        <p:nvPicPr>
          <p:cNvPr id="120" name="Picture 10" descr="University Medical Center"/>
          <p:cNvPicPr>
            <a:picLocks noChangeAspect="1" noChangeArrowheads="1"/>
          </p:cNvPicPr>
          <p:nvPr/>
        </p:nvPicPr>
        <p:blipFill>
          <a:blip r:embed="rId76"/>
          <a:stretch/>
        </p:blipFill>
        <p:spPr bwMode="auto">
          <a:xfrm>
            <a:off x="9509128" y="3871480"/>
            <a:ext cx="796050" cy="226914"/>
          </a:xfrm>
          <a:prstGeom prst="rect">
            <a:avLst/>
          </a:prstGeom>
          <a:noFill/>
        </p:spPr>
      </p:pic>
      <p:sp>
        <p:nvSpPr>
          <p:cNvPr id="121" name="TextBox 159"/>
          <p:cNvSpPr>
            <a:spLocks/>
          </p:cNvSpPr>
          <p:nvPr/>
        </p:nvSpPr>
        <p:spPr bwMode="auto">
          <a:xfrm>
            <a:off x="428152" y="5989496"/>
            <a:ext cx="1204198" cy="538266"/>
          </a:xfrm>
          <a:prstGeom prst="rect">
            <a:avLst/>
          </a:prstGeom>
          <a:noFill/>
          <a:ln>
            <a:noFill/>
          </a:ln>
        </p:spPr>
        <p:txBody>
          <a:bodyPr wrap="square" lIns="45714" tIns="45714" rIns="45714" bIns="45714" numCol="1" rtlCol="0" anchor="t" anchorCtr="0">
            <a:noAutofit/>
          </a:bodyPr>
          <a:lstStyle/>
          <a:p>
            <a:pPr defTabSz="914185">
              <a:lnSpc>
                <a:spcPts val="1050"/>
              </a:lnSpc>
              <a:spcBef>
                <a:spcPts val="450"/>
              </a:spcBef>
              <a:defRPr/>
            </a:pPr>
            <a:r>
              <a:rPr lang="en-US" sz="1050" b="1">
                <a:solidFill>
                  <a:srgbClr val="262261"/>
                </a:solidFill>
                <a:latin typeface="Arial"/>
              </a:rPr>
              <a:t>Communication &amp; Engagement</a:t>
            </a:r>
            <a:endParaRPr lang="en-US" sz="750">
              <a:solidFill>
                <a:srgbClr val="262261"/>
              </a:solidFill>
              <a:latin typeface="Arial"/>
            </a:endParaRPr>
          </a:p>
        </p:txBody>
      </p:sp>
      <p:cxnSp>
        <p:nvCxnSpPr>
          <p:cNvPr id="122" name="Straight Connector 160"/>
          <p:cNvCxnSpPr>
            <a:cxnSpLocks/>
          </p:cNvCxnSpPr>
          <p:nvPr/>
        </p:nvCxnSpPr>
        <p:spPr bwMode="auto">
          <a:xfrm>
            <a:off x="8676996" y="962297"/>
            <a:ext cx="0" cy="547859"/>
          </a:xfrm>
          <a:prstGeom prst="line">
            <a:avLst/>
          </a:prstGeom>
          <a:ln w="254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3" name="TextBox 161"/>
          <p:cNvSpPr>
            <a:spLocks/>
          </p:cNvSpPr>
          <p:nvPr/>
        </p:nvSpPr>
        <p:spPr bwMode="auto">
          <a:xfrm>
            <a:off x="9012479" y="1025872"/>
            <a:ext cx="669140" cy="457027"/>
          </a:xfrm>
          <a:prstGeom prst="rect">
            <a:avLst/>
          </a:prstGeom>
          <a:noFill/>
          <a:ln>
            <a:noFill/>
          </a:ln>
        </p:spPr>
        <p:txBody>
          <a:bodyPr wrap="square" lIns="45714" tIns="45714" rIns="45714" bIns="45714" numCol="1" rtlCol="0" anchor="t" anchorCtr="0">
            <a:noAutofit/>
          </a:bodyPr>
          <a:lstStyle/>
          <a:p>
            <a:pPr defTabSz="914185">
              <a:lnSpc>
                <a:spcPts val="1050"/>
              </a:lnSpc>
              <a:spcBef>
                <a:spcPts val="450"/>
              </a:spcBef>
              <a:defRPr/>
            </a:pPr>
            <a:r>
              <a:rPr lang="en-US" sz="1050" b="1">
                <a:solidFill>
                  <a:srgbClr val="262261"/>
                </a:solidFill>
                <a:latin typeface="Arial"/>
              </a:rPr>
              <a:t>Biobank</a:t>
            </a:r>
            <a:endParaRPr sz="900"/>
          </a:p>
        </p:txBody>
      </p:sp>
      <p:pic>
        <p:nvPicPr>
          <p:cNvPr id="124" name="Picture 2"/>
          <p:cNvPicPr>
            <a:picLocks noChangeAspect="1"/>
          </p:cNvPicPr>
          <p:nvPr/>
        </p:nvPicPr>
        <p:blipFill>
          <a:blip r:embed="rId77"/>
          <a:stretch/>
        </p:blipFill>
        <p:spPr bwMode="auto">
          <a:xfrm>
            <a:off x="9612529" y="992018"/>
            <a:ext cx="1198609" cy="566431"/>
          </a:xfrm>
          <a:prstGeom prst="rect">
            <a:avLst/>
          </a:prstGeom>
        </p:spPr>
      </p:pic>
      <p:pic>
        <p:nvPicPr>
          <p:cNvPr id="125" name="Picture 5"/>
          <p:cNvPicPr>
            <a:picLocks noChangeAspect="1"/>
          </p:cNvPicPr>
          <p:nvPr/>
        </p:nvPicPr>
        <p:blipFill>
          <a:blip r:embed="rId78"/>
          <a:stretch/>
        </p:blipFill>
        <p:spPr bwMode="auto">
          <a:xfrm>
            <a:off x="9281743" y="5913108"/>
            <a:ext cx="1233230" cy="582792"/>
          </a:xfrm>
          <a:prstGeom prst="rect">
            <a:avLst/>
          </a:prstGeom>
        </p:spPr>
      </p:pic>
      <p:pic>
        <p:nvPicPr>
          <p:cNvPr id="126" name="Picture 12"/>
          <p:cNvPicPr>
            <a:picLocks noChangeAspect="1"/>
          </p:cNvPicPr>
          <p:nvPr/>
        </p:nvPicPr>
        <p:blipFill>
          <a:blip r:embed="rId79"/>
          <a:stretch/>
        </p:blipFill>
        <p:spPr bwMode="auto">
          <a:xfrm>
            <a:off x="10378503" y="5946976"/>
            <a:ext cx="980253" cy="46324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w="http://schemas.openxmlformats.org/wordprocessingml/2006/main" xmlns:m="http://schemas.openxmlformats.org/officeDocument/2006/math" xmlns="">
      <p:transition spd="med" advClick="1">
        <p:fade thruBlk="0"/>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cxnSp>
        <p:nvCxnSpPr>
          <p:cNvPr id="4" name="Straight Connector 25"/>
          <p:cNvCxnSpPr>
            <a:cxnSpLocks/>
          </p:cNvCxnSpPr>
          <p:nvPr/>
        </p:nvCxnSpPr>
        <p:spPr bwMode="auto">
          <a:xfrm>
            <a:off x="457141" y="764691"/>
            <a:ext cx="11271370" cy="0"/>
          </a:xfrm>
          <a:prstGeom prst="line">
            <a:avLst/>
          </a:prstGeom>
        </p:spPr>
        <p:style>
          <a:lnRef idx="1">
            <a:schemeClr val="dk1"/>
          </a:lnRef>
          <a:fillRef idx="0">
            <a:schemeClr val="dk1"/>
          </a:fillRef>
          <a:effectRef idx="0">
            <a:schemeClr val="dk1"/>
          </a:effectRef>
          <a:fontRef idx="minor">
            <a:schemeClr val="tx1"/>
          </a:fontRef>
        </p:style>
      </p:cxnSp>
      <p:sp>
        <p:nvSpPr>
          <p:cNvPr id="5" name="TextBox 4"/>
          <p:cNvSpPr/>
          <p:nvPr/>
        </p:nvSpPr>
        <p:spPr bwMode="auto">
          <a:xfrm>
            <a:off x="7355564" y="5829194"/>
            <a:ext cx="4027778" cy="461665"/>
          </a:xfrm>
          <a:prstGeom prst="rect">
            <a:avLst/>
          </a:prstGeom>
          <a:noFill/>
        </p:spPr>
        <p:txBody>
          <a:bodyPr wrap="square" lIns="0" tIns="0" rIns="0" bIns="0" rtlCol="0">
            <a:spAutoFit/>
          </a:bodyPr>
          <a:lstStyle/>
          <a:p>
            <a:pPr algn="ctr" defTabSz="679965">
              <a:lnSpc>
                <a:spcPts val="1800"/>
              </a:lnSpc>
              <a:defRPr/>
            </a:pPr>
            <a:r>
              <a:rPr lang="en-US" b="1">
                <a:solidFill>
                  <a:srgbClr val="262261"/>
                </a:solidFill>
                <a:latin typeface="Arial"/>
                <a:cs typeface="Arial"/>
              </a:rPr>
              <a:t>HEALTH CARE PROVIDER ORGANIZATIONS</a:t>
            </a:r>
            <a:endParaRPr>
              <a:solidFill>
                <a:srgbClr val="262261"/>
              </a:solidFill>
              <a:latin typeface="Arial"/>
              <a:cs typeface="Arial"/>
            </a:endParaRPr>
          </a:p>
        </p:txBody>
      </p:sp>
      <p:sp>
        <p:nvSpPr>
          <p:cNvPr id="6" name="TextBox 5"/>
          <p:cNvSpPr/>
          <p:nvPr/>
        </p:nvSpPr>
        <p:spPr bwMode="auto">
          <a:xfrm>
            <a:off x="1878818" y="5831480"/>
            <a:ext cx="2711673" cy="230832"/>
          </a:xfrm>
          <a:prstGeom prst="rect">
            <a:avLst/>
          </a:prstGeom>
          <a:noFill/>
        </p:spPr>
        <p:txBody>
          <a:bodyPr wrap="square" lIns="0" tIns="0" rIns="0" bIns="0" rtlCol="0">
            <a:spAutoFit/>
          </a:bodyPr>
          <a:lstStyle/>
          <a:p>
            <a:pPr defTabSz="679965">
              <a:lnSpc>
                <a:spcPts val="1800"/>
              </a:lnSpc>
              <a:defRPr/>
            </a:pPr>
            <a:r>
              <a:rPr lang="en-US" b="1">
                <a:solidFill>
                  <a:srgbClr val="262261"/>
                </a:solidFill>
                <a:latin typeface="Arial"/>
                <a:cs typeface="Arial"/>
              </a:rPr>
              <a:t>DIRECT VOLUNTEERS</a:t>
            </a:r>
            <a:endParaRPr>
              <a:solidFill>
                <a:srgbClr val="262261"/>
              </a:solidFill>
              <a:latin typeface="Arial"/>
              <a:cs typeface="Arial"/>
            </a:endParaRPr>
          </a:p>
        </p:txBody>
      </p:sp>
      <p:sp>
        <p:nvSpPr>
          <p:cNvPr id="7" name="Title 1"/>
          <p:cNvSpPr>
            <a:spLocks noGrp="1"/>
          </p:cNvSpPr>
          <p:nvPr>
            <p:ph type="title"/>
          </p:nvPr>
        </p:nvSpPr>
        <p:spPr bwMode="auto"/>
        <p:txBody>
          <a:bodyPr/>
          <a:lstStyle/>
          <a:p>
            <a:pPr>
              <a:defRPr/>
            </a:pPr>
            <a:r>
              <a:rPr lang="en-US"/>
              <a:t>Two Methods of Enrollment</a:t>
            </a:r>
            <a:endParaRPr/>
          </a:p>
        </p:txBody>
      </p:sp>
      <p:grpSp>
        <p:nvGrpSpPr>
          <p:cNvPr id="8" name="Group 7"/>
          <p:cNvGrpSpPr/>
          <p:nvPr/>
        </p:nvGrpSpPr>
        <p:grpSpPr bwMode="auto">
          <a:xfrm>
            <a:off x="457141" y="1174509"/>
            <a:ext cx="5216313" cy="4388549"/>
            <a:chOff x="1873969" y="2967097"/>
            <a:chExt cx="10433984" cy="8778240"/>
          </a:xfrm>
        </p:grpSpPr>
        <p:grpSp>
          <p:nvGrpSpPr>
            <p:cNvPr id="9" name="Group 20"/>
            <p:cNvGrpSpPr/>
            <p:nvPr/>
          </p:nvGrpSpPr>
          <p:grpSpPr bwMode="auto">
            <a:xfrm>
              <a:off x="2915778" y="2967097"/>
              <a:ext cx="8778240" cy="8778240"/>
              <a:chOff x="13224428" y="2860142"/>
              <a:chExt cx="8778240" cy="8778240"/>
            </a:xfrm>
          </p:grpSpPr>
          <p:sp>
            <p:nvSpPr>
              <p:cNvPr id="10" name="Oval 22"/>
              <p:cNvSpPr>
                <a:spLocks noChangeAspect="1"/>
              </p:cNvSpPr>
              <p:nvPr/>
            </p:nvSpPr>
            <p:spPr bwMode="auto">
              <a:xfrm>
                <a:off x="13224428" y="2860142"/>
                <a:ext cx="8778240" cy="87782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defRPr/>
                </a:pPr>
                <a:endParaRPr lang="en-US">
                  <a:solidFill>
                    <a:srgbClr val="FFFFFF"/>
                  </a:solidFill>
                  <a:latin typeface="Arial"/>
                  <a:cs typeface="Arial"/>
                </a:endParaRPr>
              </a:p>
            </p:txBody>
          </p:sp>
          <p:sp>
            <p:nvSpPr>
              <p:cNvPr id="11" name="Oval 23"/>
              <p:cNvSpPr>
                <a:spLocks noChangeAspect="1"/>
              </p:cNvSpPr>
              <p:nvPr/>
            </p:nvSpPr>
            <p:spPr bwMode="auto">
              <a:xfrm>
                <a:off x="13663340" y="3299055"/>
                <a:ext cx="7900416" cy="79004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defRPr/>
                </a:pPr>
                <a:endParaRPr lang="en-US">
                  <a:solidFill>
                    <a:srgbClr val="FFFFFF"/>
                  </a:solidFill>
                  <a:latin typeface="Arial"/>
                  <a:cs typeface="Arial"/>
                </a:endParaRPr>
              </a:p>
            </p:txBody>
          </p:sp>
        </p:grpSp>
        <p:pic>
          <p:nvPicPr>
            <p:cNvPr id="12" name="Picture 6"/>
            <p:cNvPicPr>
              <a:picLocks noChangeAspect="1"/>
            </p:cNvPicPr>
            <p:nvPr/>
          </p:nvPicPr>
          <p:blipFill>
            <a:blip r:embed="rId3"/>
            <a:stretch/>
          </p:blipFill>
          <p:spPr bwMode="auto">
            <a:xfrm>
              <a:off x="1873969" y="5632657"/>
              <a:ext cx="2843724" cy="2450686"/>
            </a:xfrm>
            <a:prstGeom prst="rect">
              <a:avLst/>
            </a:prstGeom>
          </p:spPr>
        </p:pic>
        <p:pic>
          <p:nvPicPr>
            <p:cNvPr id="13" name="Picture 8"/>
            <p:cNvPicPr>
              <a:picLocks noChangeAspect="1"/>
            </p:cNvPicPr>
            <p:nvPr/>
          </p:nvPicPr>
          <p:blipFill>
            <a:blip r:embed="rId4"/>
            <a:stretch/>
          </p:blipFill>
          <p:spPr bwMode="auto">
            <a:xfrm>
              <a:off x="10077621" y="5775911"/>
              <a:ext cx="2230332" cy="3145342"/>
            </a:xfrm>
            <a:prstGeom prst="rect">
              <a:avLst/>
            </a:prstGeom>
          </p:spPr>
        </p:pic>
        <p:pic>
          <p:nvPicPr>
            <p:cNvPr id="14" name="Picture 10"/>
            <p:cNvPicPr>
              <a:picLocks noChangeAspect="1"/>
            </p:cNvPicPr>
            <p:nvPr/>
          </p:nvPicPr>
          <p:blipFill>
            <a:blip r:embed="rId5"/>
            <a:stretch/>
          </p:blipFill>
          <p:spPr bwMode="auto">
            <a:xfrm>
              <a:off x="4483092" y="4680752"/>
              <a:ext cx="5643613" cy="5000671"/>
            </a:xfrm>
            <a:prstGeom prst="rect">
              <a:avLst/>
            </a:prstGeom>
          </p:spPr>
        </p:pic>
      </p:grpSp>
      <p:grpSp>
        <p:nvGrpSpPr>
          <p:cNvPr id="15" name="Group 3"/>
          <p:cNvGrpSpPr/>
          <p:nvPr/>
        </p:nvGrpSpPr>
        <p:grpSpPr bwMode="auto">
          <a:xfrm>
            <a:off x="7175178" y="1174509"/>
            <a:ext cx="4388549" cy="4388549"/>
            <a:chOff x="14352225" y="2348432"/>
            <a:chExt cx="8778240" cy="8778240"/>
          </a:xfrm>
        </p:grpSpPr>
        <p:grpSp>
          <p:nvGrpSpPr>
            <p:cNvPr id="16" name="Group 13"/>
            <p:cNvGrpSpPr/>
            <p:nvPr/>
          </p:nvGrpSpPr>
          <p:grpSpPr bwMode="auto">
            <a:xfrm>
              <a:off x="14352225" y="2348432"/>
              <a:ext cx="8778240" cy="8778240"/>
              <a:chOff x="13224428" y="2860142"/>
              <a:chExt cx="8778240" cy="8778240"/>
            </a:xfrm>
          </p:grpSpPr>
          <p:sp>
            <p:nvSpPr>
              <p:cNvPr id="17" name="Oval 15"/>
              <p:cNvSpPr>
                <a:spLocks noChangeAspect="1"/>
              </p:cNvSpPr>
              <p:nvPr/>
            </p:nvSpPr>
            <p:spPr bwMode="auto">
              <a:xfrm>
                <a:off x="13224428" y="2860142"/>
                <a:ext cx="8778240" cy="87782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defRPr/>
                </a:pPr>
                <a:endParaRPr lang="en-US">
                  <a:solidFill>
                    <a:srgbClr val="FFFFFF"/>
                  </a:solidFill>
                  <a:latin typeface="Arial"/>
                  <a:cs typeface="Arial"/>
                </a:endParaRPr>
              </a:p>
            </p:txBody>
          </p:sp>
          <p:sp>
            <p:nvSpPr>
              <p:cNvPr id="18" name="Oval 17"/>
              <p:cNvSpPr>
                <a:spLocks noChangeAspect="1"/>
              </p:cNvSpPr>
              <p:nvPr/>
            </p:nvSpPr>
            <p:spPr bwMode="auto">
              <a:xfrm>
                <a:off x="13663340" y="3299055"/>
                <a:ext cx="7900416" cy="79004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defRPr/>
                </a:pPr>
                <a:endParaRPr lang="en-US">
                  <a:solidFill>
                    <a:srgbClr val="FFFFFF"/>
                  </a:solidFill>
                  <a:latin typeface="Arial"/>
                  <a:cs typeface="Arial"/>
                </a:endParaRPr>
              </a:p>
            </p:txBody>
          </p:sp>
        </p:grpSp>
        <p:pic>
          <p:nvPicPr>
            <p:cNvPr id="19" name="Picture 16" descr="A picture containing electronics&#10;&#10;Description generated with high confidence"/>
            <p:cNvPicPr>
              <a:picLocks noChangeAspect="1"/>
            </p:cNvPicPr>
            <p:nvPr/>
          </p:nvPicPr>
          <p:blipFill>
            <a:blip r:embed="rId6"/>
            <a:stretch/>
          </p:blipFill>
          <p:spPr bwMode="auto">
            <a:xfrm>
              <a:off x="16737500" y="3657596"/>
              <a:ext cx="4539953" cy="5831322"/>
            </a:xfrm>
            <a:prstGeom prst="rect">
              <a:avLst/>
            </a:prstGeom>
          </p:spPr>
        </p:pic>
        <p:pic>
          <p:nvPicPr>
            <p:cNvPr id="20" name="Picture 18" descr="A close up of a logo&#10;&#10;Description generated with high confidence"/>
            <p:cNvPicPr>
              <a:picLocks noChangeAspect="1"/>
            </p:cNvPicPr>
            <p:nvPr/>
          </p:nvPicPr>
          <p:blipFill>
            <a:blip r:embed="rId7"/>
            <a:stretch/>
          </p:blipFill>
          <p:spPr bwMode="auto">
            <a:xfrm>
              <a:off x="20231679" y="7862597"/>
              <a:ext cx="2898786" cy="2799964"/>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w="http://schemas.openxmlformats.org/wordprocessingml/2006/main" xmlns:m="http://schemas.openxmlformats.org/officeDocument/2006/math" xmlns="">
      <p:transition spd="med" advClick="1">
        <p:fade thruBlk="0"/>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663A13-E860-E542-B4C6-0CA95C00AAB8}"/>
              </a:ext>
            </a:extLst>
          </p:cNvPr>
          <p:cNvPicPr>
            <a:picLocks noChangeAspect="1"/>
          </p:cNvPicPr>
          <p:nvPr/>
        </p:nvPicPr>
        <p:blipFill>
          <a:blip r:embed="rId3">
            <a:duotone>
              <a:schemeClr val="accent1">
                <a:shade val="45000"/>
                <a:satMod val="135000"/>
              </a:schemeClr>
              <a:prstClr val="white"/>
            </a:duotone>
          </a:blip>
          <a:stretch>
            <a:fillRect/>
          </a:stretch>
        </p:blipFill>
        <p:spPr>
          <a:xfrm>
            <a:off x="10267862" y="1143393"/>
            <a:ext cx="799038" cy="668048"/>
          </a:xfrm>
          <a:prstGeom prst="rect">
            <a:avLst/>
          </a:prstGeom>
        </p:spPr>
      </p:pic>
      <p:pic>
        <p:nvPicPr>
          <p:cNvPr id="32" name="Picture 31">
            <a:extLst>
              <a:ext uri="{FF2B5EF4-FFF2-40B4-BE49-F238E27FC236}">
                <a16:creationId xmlns:a16="http://schemas.microsoft.com/office/drawing/2014/main" id="{A2F6B4F0-BC27-CE43-889E-8CAE7C657BD1}"/>
              </a:ext>
            </a:extLst>
          </p:cNvPr>
          <p:cNvPicPr>
            <a:picLocks noChangeAspect="1"/>
          </p:cNvPicPr>
          <p:nvPr/>
        </p:nvPicPr>
        <p:blipFill>
          <a:blip r:embed="rId4"/>
          <a:stretch>
            <a:fillRect/>
          </a:stretch>
        </p:blipFill>
        <p:spPr>
          <a:xfrm>
            <a:off x="5723092" y="1070809"/>
            <a:ext cx="741784" cy="680982"/>
          </a:xfrm>
          <a:prstGeom prst="rect">
            <a:avLst/>
          </a:prstGeom>
        </p:spPr>
      </p:pic>
      <p:pic>
        <p:nvPicPr>
          <p:cNvPr id="33" name="Picture 32">
            <a:extLst>
              <a:ext uri="{FF2B5EF4-FFF2-40B4-BE49-F238E27FC236}">
                <a16:creationId xmlns:a16="http://schemas.microsoft.com/office/drawing/2014/main" id="{CBE9F998-8A86-7644-B3DD-31ECDDCB95F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953899" y="973972"/>
            <a:ext cx="874657" cy="874657"/>
          </a:xfrm>
          <a:prstGeom prst="rect">
            <a:avLst/>
          </a:prstGeom>
        </p:spPr>
      </p:pic>
      <p:sp>
        <p:nvSpPr>
          <p:cNvPr id="3" name="Title 2"/>
          <p:cNvSpPr>
            <a:spLocks noGrp="1"/>
          </p:cNvSpPr>
          <p:nvPr>
            <p:ph type="title"/>
          </p:nvPr>
        </p:nvSpPr>
        <p:spPr/>
        <p:txBody>
          <a:bodyPr/>
          <a:lstStyle/>
          <a:p>
            <a:r>
              <a:rPr lang="en-US" dirty="0"/>
              <a:t>Potential Activities Asked of Participants</a:t>
            </a:r>
            <a:br>
              <a:rPr lang="en-US" dirty="0"/>
            </a:br>
            <a:endParaRPr lang="en-US" dirty="0"/>
          </a:p>
        </p:txBody>
      </p:sp>
      <p:sp>
        <p:nvSpPr>
          <p:cNvPr id="15" name="TextBox 14"/>
          <p:cNvSpPr txBox="1"/>
          <p:nvPr/>
        </p:nvSpPr>
        <p:spPr>
          <a:xfrm>
            <a:off x="465872" y="2018564"/>
            <a:ext cx="2144467" cy="900246"/>
          </a:xfrm>
          <a:prstGeom prst="rect">
            <a:avLst/>
          </a:prstGeom>
          <a:noFill/>
        </p:spPr>
        <p:txBody>
          <a:bodyPr wrap="square" rtlCol="0">
            <a:spAutoFit/>
          </a:bodyPr>
          <a:lstStyle/>
          <a:p>
            <a:pPr algn="ctr" defTabSz="914185">
              <a:spcBef>
                <a:spcPts val="1200"/>
              </a:spcBef>
              <a:defRPr/>
            </a:pPr>
            <a:r>
              <a:rPr lang="en-US" sz="1750" b="1" dirty="0">
                <a:solidFill>
                  <a:srgbClr val="262261"/>
                </a:solidFill>
                <a:latin typeface="Arial" panose="020B0604020202020204"/>
              </a:rPr>
              <a:t>Enroll, Consent  and Authorize EHR</a:t>
            </a:r>
          </a:p>
        </p:txBody>
      </p:sp>
      <p:sp>
        <p:nvSpPr>
          <p:cNvPr id="16" name="TextBox 15"/>
          <p:cNvSpPr txBox="1"/>
          <p:nvPr/>
        </p:nvSpPr>
        <p:spPr>
          <a:xfrm>
            <a:off x="2759909" y="2018564"/>
            <a:ext cx="2086493" cy="630942"/>
          </a:xfrm>
          <a:prstGeom prst="rect">
            <a:avLst/>
          </a:prstGeom>
          <a:noFill/>
        </p:spPr>
        <p:txBody>
          <a:bodyPr wrap="square" rtlCol="0">
            <a:spAutoFit/>
          </a:bodyPr>
          <a:lstStyle/>
          <a:p>
            <a:pPr algn="ctr" defTabSz="914185">
              <a:spcBef>
                <a:spcPts val="1200"/>
              </a:spcBef>
              <a:defRPr/>
            </a:pPr>
            <a:r>
              <a:rPr lang="en-US" sz="1750" b="1" dirty="0">
                <a:solidFill>
                  <a:srgbClr val="262261"/>
                </a:solidFill>
                <a:latin typeface="Arial" panose="020B0604020202020204"/>
              </a:rPr>
              <a:t>Answering</a:t>
            </a:r>
            <a:br>
              <a:rPr lang="en-US" sz="1750" b="1" dirty="0">
                <a:solidFill>
                  <a:srgbClr val="262261"/>
                </a:solidFill>
                <a:latin typeface="Arial" panose="020B0604020202020204"/>
              </a:rPr>
            </a:br>
            <a:r>
              <a:rPr lang="en-US" sz="1750" b="1" dirty="0">
                <a:solidFill>
                  <a:srgbClr val="262261"/>
                </a:solidFill>
                <a:latin typeface="Arial" panose="020B0604020202020204"/>
              </a:rPr>
              <a:t>Surveys</a:t>
            </a:r>
          </a:p>
        </p:txBody>
      </p:sp>
      <p:sp>
        <p:nvSpPr>
          <p:cNvPr id="17" name="TextBox 16"/>
          <p:cNvSpPr txBox="1"/>
          <p:nvPr/>
        </p:nvSpPr>
        <p:spPr>
          <a:xfrm>
            <a:off x="5053945" y="2018564"/>
            <a:ext cx="2086492" cy="630942"/>
          </a:xfrm>
          <a:prstGeom prst="rect">
            <a:avLst/>
          </a:prstGeom>
          <a:noFill/>
        </p:spPr>
        <p:txBody>
          <a:bodyPr wrap="square" rtlCol="0">
            <a:spAutoFit/>
          </a:bodyPr>
          <a:lstStyle/>
          <a:p>
            <a:pPr algn="ctr" defTabSz="914185">
              <a:spcBef>
                <a:spcPts val="1200"/>
              </a:spcBef>
              <a:defRPr/>
            </a:pPr>
            <a:r>
              <a:rPr lang="en-US" sz="1750" b="1" dirty="0">
                <a:solidFill>
                  <a:srgbClr val="262261"/>
                </a:solidFill>
                <a:latin typeface="Arial" panose="020B0604020202020204"/>
              </a:rPr>
              <a:t>Physical Measurements*</a:t>
            </a:r>
          </a:p>
        </p:txBody>
      </p:sp>
      <p:sp>
        <p:nvSpPr>
          <p:cNvPr id="18" name="TextBox 17"/>
          <p:cNvSpPr txBox="1"/>
          <p:nvPr/>
        </p:nvSpPr>
        <p:spPr>
          <a:xfrm>
            <a:off x="7347982" y="2018564"/>
            <a:ext cx="2086492" cy="630942"/>
          </a:xfrm>
          <a:prstGeom prst="rect">
            <a:avLst/>
          </a:prstGeom>
          <a:noFill/>
        </p:spPr>
        <p:txBody>
          <a:bodyPr wrap="square" rtlCol="0">
            <a:spAutoFit/>
          </a:bodyPr>
          <a:lstStyle/>
          <a:p>
            <a:pPr algn="ctr" defTabSz="914185">
              <a:spcBef>
                <a:spcPts val="1200"/>
              </a:spcBef>
              <a:defRPr/>
            </a:pPr>
            <a:r>
              <a:rPr lang="en-US" sz="1750" b="1" dirty="0">
                <a:solidFill>
                  <a:srgbClr val="262261"/>
                </a:solidFill>
                <a:latin typeface="Arial" panose="020B0604020202020204"/>
              </a:rPr>
              <a:t>Provide</a:t>
            </a:r>
            <a:br>
              <a:rPr lang="en-US" sz="1750" b="1" dirty="0">
                <a:solidFill>
                  <a:srgbClr val="262261"/>
                </a:solidFill>
                <a:latin typeface="Arial" panose="020B0604020202020204"/>
              </a:rPr>
            </a:br>
            <a:r>
              <a:rPr lang="en-US" sz="1750" b="1" dirty="0">
                <a:solidFill>
                  <a:srgbClr val="262261"/>
                </a:solidFill>
                <a:latin typeface="Arial" panose="020B0604020202020204"/>
              </a:rPr>
              <a:t>Biosamples*</a:t>
            </a:r>
          </a:p>
        </p:txBody>
      </p:sp>
      <p:sp>
        <p:nvSpPr>
          <p:cNvPr id="27" name="Text Placeholder 4">
            <a:extLst>
              <a:ext uri="{FF2B5EF4-FFF2-40B4-BE49-F238E27FC236}">
                <a16:creationId xmlns:a16="http://schemas.microsoft.com/office/drawing/2014/main" id="{A5ACE733-4951-4D10-86A8-4E50296B9CA1}"/>
              </a:ext>
            </a:extLst>
          </p:cNvPr>
          <p:cNvSpPr>
            <a:spLocks noGrp="1"/>
          </p:cNvSpPr>
          <p:nvPr>
            <p:ph type="body" sz="quarter" idx="12"/>
          </p:nvPr>
        </p:nvSpPr>
        <p:spPr>
          <a:xfrm>
            <a:off x="0" y="6264820"/>
            <a:ext cx="12192000" cy="592755"/>
          </a:xfrm>
        </p:spPr>
        <p:txBody>
          <a:bodyPr vert="horz" lIns="914400" tIns="137142" rIns="914400" bIns="137142" numCol="1" spcCol="914400" rtlCol="0" anchor="ctr" anchorCtr="0">
            <a:spAutoFit/>
          </a:bodyPr>
          <a:lstStyle/>
          <a:p>
            <a:endParaRPr lang="en-US" dirty="0"/>
          </a:p>
        </p:txBody>
      </p:sp>
      <p:pic>
        <p:nvPicPr>
          <p:cNvPr id="29" name="Picture 28">
            <a:extLst>
              <a:ext uri="{FF2B5EF4-FFF2-40B4-BE49-F238E27FC236}">
                <a16:creationId xmlns:a16="http://schemas.microsoft.com/office/drawing/2014/main" id="{38D21674-BF46-094C-A510-1B944F8D0E6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113908" y="988363"/>
            <a:ext cx="653058" cy="826317"/>
          </a:xfrm>
          <a:prstGeom prst="rect">
            <a:avLst/>
          </a:prstGeom>
        </p:spPr>
      </p:pic>
      <p:pic>
        <p:nvPicPr>
          <p:cNvPr id="30" name="Picture 29">
            <a:extLst>
              <a:ext uri="{FF2B5EF4-FFF2-40B4-BE49-F238E27FC236}">
                <a16:creationId xmlns:a16="http://schemas.microsoft.com/office/drawing/2014/main" id="{0238C636-F97D-6D4F-80A3-C9CC5F1ED4E4}"/>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462067" y="988833"/>
            <a:ext cx="652315" cy="825378"/>
          </a:xfrm>
          <a:prstGeom prst="rect">
            <a:avLst/>
          </a:prstGeom>
        </p:spPr>
      </p:pic>
      <p:sp>
        <p:nvSpPr>
          <p:cNvPr id="8" name="Rounded Rectangle 7">
            <a:extLst>
              <a:ext uri="{FF2B5EF4-FFF2-40B4-BE49-F238E27FC236}">
                <a16:creationId xmlns:a16="http://schemas.microsoft.com/office/drawing/2014/main" id="{FC1535FA-223F-3A44-AB18-E64548FBAA0B}"/>
              </a:ext>
            </a:extLst>
          </p:cNvPr>
          <p:cNvSpPr/>
          <p:nvPr/>
        </p:nvSpPr>
        <p:spPr>
          <a:xfrm>
            <a:off x="465873" y="2812186"/>
            <a:ext cx="2086492" cy="2842107"/>
          </a:xfrm>
          <a:prstGeom prst="roundRect">
            <a:avLst/>
          </a:prstGeom>
          <a:solidFill>
            <a:srgbClr val="5EA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693" indent="-285693" defTabSz="914185">
              <a:spcBef>
                <a:spcPts val="600"/>
              </a:spcBef>
              <a:buFont typeface="Arial" panose="020B0604020202020204" pitchFamily="34" charset="0"/>
              <a:buChar char="•"/>
              <a:defRPr/>
            </a:pPr>
            <a:r>
              <a:rPr lang="en-US" sz="1400" dirty="0">
                <a:solidFill>
                  <a:srgbClr val="262261"/>
                </a:solidFill>
                <a:latin typeface="Arial" panose="020B0604020202020204"/>
              </a:rPr>
              <a:t>Recruiting 18+ years old initially; plan to include children in 2019</a:t>
            </a:r>
          </a:p>
          <a:p>
            <a:pPr marL="285693" indent="-285693" defTabSz="914185">
              <a:spcBef>
                <a:spcPts val="600"/>
              </a:spcBef>
              <a:buFont typeface="Arial" panose="020B0604020202020204" pitchFamily="34" charset="0"/>
              <a:buChar char="•"/>
              <a:defRPr/>
            </a:pPr>
            <a:r>
              <a:rPr lang="en-US" sz="1400" dirty="0">
                <a:solidFill>
                  <a:srgbClr val="262261"/>
                </a:solidFill>
                <a:latin typeface="Arial" panose="020B0604020202020204"/>
              </a:rPr>
              <a:t>Online, interactive consent </a:t>
            </a:r>
          </a:p>
          <a:p>
            <a:pPr marL="285693" indent="-285693" defTabSz="914185">
              <a:spcBef>
                <a:spcPts val="600"/>
              </a:spcBef>
              <a:buFont typeface="Arial" panose="020B0604020202020204" pitchFamily="34" charset="0"/>
              <a:buChar char="•"/>
              <a:defRPr/>
            </a:pPr>
            <a:r>
              <a:rPr lang="en-US" sz="1400" dirty="0">
                <a:solidFill>
                  <a:srgbClr val="262261"/>
                </a:solidFill>
                <a:latin typeface="Arial" panose="020B0604020202020204"/>
              </a:rPr>
              <a:t>Includes authorization to share Electronic Health Record (EHR) data</a:t>
            </a:r>
          </a:p>
        </p:txBody>
      </p:sp>
      <p:sp>
        <p:nvSpPr>
          <p:cNvPr id="31" name="Rounded Rectangle 30">
            <a:extLst>
              <a:ext uri="{FF2B5EF4-FFF2-40B4-BE49-F238E27FC236}">
                <a16:creationId xmlns:a16="http://schemas.microsoft.com/office/drawing/2014/main" id="{0E6D8945-A58E-1042-9D76-02C756B81EAC}"/>
              </a:ext>
            </a:extLst>
          </p:cNvPr>
          <p:cNvSpPr/>
          <p:nvPr/>
        </p:nvSpPr>
        <p:spPr>
          <a:xfrm>
            <a:off x="2759909" y="2812186"/>
            <a:ext cx="2086492" cy="2842107"/>
          </a:xfrm>
          <a:prstGeom prst="roundRect">
            <a:avLst/>
          </a:prstGeom>
          <a:solidFill>
            <a:srgbClr val="5EAEE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693" indent="-285693" defTabSz="914185">
              <a:spcBef>
                <a:spcPts val="600"/>
              </a:spcBef>
              <a:buFont typeface="Arial" panose="020B0604020202020204" pitchFamily="34" charset="0"/>
              <a:buChar char="•"/>
              <a:defRPr/>
            </a:pPr>
            <a:r>
              <a:rPr lang="en-US" sz="1400" dirty="0">
                <a:solidFill>
                  <a:srgbClr val="262261"/>
                </a:solidFill>
                <a:latin typeface="Arial" panose="020B0604020202020204"/>
              </a:rPr>
              <a:t>S</a:t>
            </a:r>
            <a:r>
              <a:rPr lang="en-US" sz="1400" dirty="0" err="1">
                <a:solidFill>
                  <a:srgbClr val="262261"/>
                </a:solidFill>
                <a:latin typeface="Arial" panose="020B0604020202020204"/>
              </a:rPr>
              <a:t>urveys</a:t>
            </a:r>
            <a:r>
              <a:rPr lang="en-US" sz="1400" dirty="0">
                <a:solidFill>
                  <a:srgbClr val="262261"/>
                </a:solidFill>
                <a:latin typeface="Arial" panose="020B0604020202020204"/>
              </a:rPr>
              <a:t>: </a:t>
            </a:r>
            <a:br>
              <a:rPr lang="en-US" sz="1400" dirty="0">
                <a:solidFill>
                  <a:srgbClr val="262261"/>
                </a:solidFill>
                <a:latin typeface="Arial" panose="020B0604020202020204"/>
              </a:rPr>
            </a:br>
            <a:r>
              <a:rPr lang="en-US" sz="1400" dirty="0">
                <a:solidFill>
                  <a:srgbClr val="262261"/>
                </a:solidFill>
                <a:latin typeface="Arial" panose="020B0604020202020204"/>
              </a:rPr>
              <a:t>The Basics, Overall Health, Lifestyle, Family History, Health Care Access and Utilization </a:t>
            </a:r>
          </a:p>
          <a:p>
            <a:pPr marL="285693" indent="-285693" defTabSz="914185">
              <a:spcBef>
                <a:spcPts val="600"/>
              </a:spcBef>
              <a:buFont typeface="Arial" panose="020B0604020202020204" pitchFamily="34" charset="0"/>
              <a:buChar char="•"/>
              <a:defRPr/>
            </a:pPr>
            <a:r>
              <a:rPr lang="en-US" sz="1400" dirty="0">
                <a:solidFill>
                  <a:srgbClr val="262261"/>
                </a:solidFill>
                <a:latin typeface="Arial" panose="020B0604020202020204"/>
              </a:rPr>
              <a:t>Additional surveys will be released on an ongoing basis.</a:t>
            </a:r>
          </a:p>
        </p:txBody>
      </p:sp>
      <p:sp>
        <p:nvSpPr>
          <p:cNvPr id="20" name="Rounded Rectangle 19">
            <a:extLst>
              <a:ext uri="{FF2B5EF4-FFF2-40B4-BE49-F238E27FC236}">
                <a16:creationId xmlns:a16="http://schemas.microsoft.com/office/drawing/2014/main" id="{AFB8BCD5-159A-7646-8F0E-68498153D3A2}"/>
              </a:ext>
            </a:extLst>
          </p:cNvPr>
          <p:cNvSpPr/>
          <p:nvPr/>
        </p:nvSpPr>
        <p:spPr>
          <a:xfrm>
            <a:off x="5053945" y="2812186"/>
            <a:ext cx="2086492" cy="2842107"/>
          </a:xfrm>
          <a:prstGeom prst="roundRect">
            <a:avLst/>
          </a:prstGeom>
          <a:solidFill>
            <a:srgbClr val="7AC79B">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693" indent="-285693" defTabSz="914185">
              <a:spcBef>
                <a:spcPts val="600"/>
              </a:spcBef>
              <a:buFont typeface="Arial" panose="020B0604020202020204" pitchFamily="34" charset="0"/>
              <a:buChar char="•"/>
              <a:defRPr/>
            </a:pPr>
            <a:r>
              <a:rPr lang="en-US" sz="1400" dirty="0">
                <a:solidFill>
                  <a:srgbClr val="262261"/>
                </a:solidFill>
                <a:latin typeface="Arial" panose="020B0604020202020204"/>
              </a:rPr>
              <a:t>Blood pressure</a:t>
            </a:r>
          </a:p>
          <a:p>
            <a:pPr marL="285693" indent="-285693" defTabSz="914185">
              <a:spcBef>
                <a:spcPts val="600"/>
              </a:spcBef>
              <a:buFont typeface="Arial" panose="020B0604020202020204" pitchFamily="34" charset="0"/>
              <a:buChar char="•"/>
              <a:defRPr/>
            </a:pPr>
            <a:r>
              <a:rPr lang="en-US" sz="1400" dirty="0">
                <a:solidFill>
                  <a:srgbClr val="262261"/>
                </a:solidFill>
                <a:latin typeface="Arial" panose="020B0604020202020204"/>
              </a:rPr>
              <a:t>BMI</a:t>
            </a:r>
          </a:p>
          <a:p>
            <a:pPr marL="285693" indent="-285693" defTabSz="914185">
              <a:spcBef>
                <a:spcPts val="600"/>
              </a:spcBef>
              <a:buFont typeface="Arial" panose="020B0604020202020204" pitchFamily="34" charset="0"/>
              <a:buChar char="•"/>
              <a:defRPr/>
            </a:pPr>
            <a:r>
              <a:rPr lang="en-US" sz="1400" dirty="0">
                <a:solidFill>
                  <a:srgbClr val="262261"/>
                </a:solidFill>
                <a:latin typeface="Arial" panose="020B0604020202020204"/>
              </a:rPr>
              <a:t>Heart rate</a:t>
            </a:r>
          </a:p>
          <a:p>
            <a:pPr marL="285693" indent="-285693" defTabSz="914185">
              <a:spcBef>
                <a:spcPts val="600"/>
              </a:spcBef>
              <a:buFont typeface="Arial" panose="020B0604020202020204" pitchFamily="34" charset="0"/>
              <a:buChar char="•"/>
              <a:defRPr/>
            </a:pPr>
            <a:r>
              <a:rPr lang="en-US" sz="1400" dirty="0">
                <a:solidFill>
                  <a:srgbClr val="262261"/>
                </a:solidFill>
                <a:latin typeface="Arial" panose="020B0604020202020204"/>
              </a:rPr>
              <a:t>Height</a:t>
            </a:r>
          </a:p>
          <a:p>
            <a:pPr marL="285693" indent="-285693" defTabSz="914185">
              <a:spcBef>
                <a:spcPts val="600"/>
              </a:spcBef>
              <a:buFont typeface="Arial" panose="020B0604020202020204" pitchFamily="34" charset="0"/>
              <a:buChar char="•"/>
              <a:defRPr/>
            </a:pPr>
            <a:r>
              <a:rPr lang="en-US" sz="1400" dirty="0">
                <a:solidFill>
                  <a:srgbClr val="262261"/>
                </a:solidFill>
                <a:latin typeface="Arial" panose="020B0604020202020204"/>
              </a:rPr>
              <a:t>Hip circumference</a:t>
            </a:r>
          </a:p>
          <a:p>
            <a:pPr marL="285693" indent="-285693" defTabSz="914185">
              <a:spcBef>
                <a:spcPts val="600"/>
              </a:spcBef>
              <a:buFont typeface="Arial" panose="020B0604020202020204" pitchFamily="34" charset="0"/>
              <a:buChar char="•"/>
              <a:defRPr/>
            </a:pPr>
            <a:r>
              <a:rPr lang="en-US" sz="1400" dirty="0">
                <a:solidFill>
                  <a:srgbClr val="262261"/>
                </a:solidFill>
                <a:latin typeface="Arial" panose="020B0604020202020204"/>
              </a:rPr>
              <a:t>Waist circumference</a:t>
            </a:r>
          </a:p>
          <a:p>
            <a:pPr marL="285693" indent="-285693" defTabSz="914185">
              <a:spcBef>
                <a:spcPts val="600"/>
              </a:spcBef>
              <a:buFont typeface="Arial" panose="020B0604020202020204" pitchFamily="34" charset="0"/>
              <a:buChar char="•"/>
              <a:defRPr/>
            </a:pPr>
            <a:r>
              <a:rPr lang="en-US" sz="1400" dirty="0">
                <a:solidFill>
                  <a:srgbClr val="262261"/>
                </a:solidFill>
                <a:latin typeface="Arial" panose="020B0604020202020204"/>
              </a:rPr>
              <a:t>Weight</a:t>
            </a:r>
          </a:p>
        </p:txBody>
      </p:sp>
      <p:sp>
        <p:nvSpPr>
          <p:cNvPr id="21" name="Rounded Rectangle 20">
            <a:extLst>
              <a:ext uri="{FF2B5EF4-FFF2-40B4-BE49-F238E27FC236}">
                <a16:creationId xmlns:a16="http://schemas.microsoft.com/office/drawing/2014/main" id="{5BBD1477-FDC6-7147-9550-B0E1F5E0C76C}"/>
              </a:ext>
            </a:extLst>
          </p:cNvPr>
          <p:cNvSpPr/>
          <p:nvPr/>
        </p:nvSpPr>
        <p:spPr>
          <a:xfrm>
            <a:off x="7347982" y="2812186"/>
            <a:ext cx="2086492" cy="2842107"/>
          </a:xfrm>
          <a:prstGeom prst="roundRect">
            <a:avLst/>
          </a:prstGeom>
          <a:solidFill>
            <a:srgbClr val="7AC79B">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693" indent="-285693" defTabSz="914185">
              <a:spcBef>
                <a:spcPts val="600"/>
              </a:spcBef>
              <a:buFont typeface="Arial" panose="020B0604020202020204" pitchFamily="34" charset="0"/>
              <a:buChar char="•"/>
              <a:defRPr/>
            </a:pPr>
            <a:r>
              <a:rPr lang="en-US" sz="1400" dirty="0">
                <a:solidFill>
                  <a:srgbClr val="262261"/>
                </a:solidFill>
                <a:latin typeface="Arial" panose="020B0604020202020204"/>
              </a:rPr>
              <a:t>Blood (or saliva, if blood draw is unsuccessful)</a:t>
            </a:r>
          </a:p>
          <a:p>
            <a:pPr marL="285693" indent="-285693" defTabSz="914185">
              <a:spcBef>
                <a:spcPts val="600"/>
              </a:spcBef>
              <a:buFont typeface="Arial" panose="020B0604020202020204" pitchFamily="34" charset="0"/>
              <a:buChar char="•"/>
              <a:defRPr/>
            </a:pPr>
            <a:r>
              <a:rPr lang="en-US" sz="1400" dirty="0">
                <a:solidFill>
                  <a:srgbClr val="262261"/>
                </a:solidFill>
                <a:latin typeface="Arial" panose="020B0604020202020204"/>
              </a:rPr>
              <a:t>Urine specimen</a:t>
            </a:r>
          </a:p>
          <a:p>
            <a:pPr marL="285693" indent="-285693" defTabSz="914185">
              <a:spcBef>
                <a:spcPts val="600"/>
              </a:spcBef>
              <a:buFont typeface="Arial" panose="020B0604020202020204" pitchFamily="34" charset="0"/>
              <a:buChar char="•"/>
              <a:defRPr/>
            </a:pPr>
            <a:r>
              <a:rPr lang="en-US" sz="1400" dirty="0">
                <a:solidFill>
                  <a:srgbClr val="262261"/>
                </a:solidFill>
                <a:latin typeface="Arial" panose="020B0604020202020204"/>
              </a:rPr>
              <a:t>Biosamples will be stored at the program’s biobank</a:t>
            </a:r>
          </a:p>
        </p:txBody>
      </p:sp>
      <p:sp>
        <p:nvSpPr>
          <p:cNvPr id="22" name="TextBox 21">
            <a:extLst>
              <a:ext uri="{FF2B5EF4-FFF2-40B4-BE49-F238E27FC236}">
                <a16:creationId xmlns:a16="http://schemas.microsoft.com/office/drawing/2014/main" id="{CBFAB811-B647-D748-B5BB-9F67BC11D3C8}"/>
              </a:ext>
            </a:extLst>
          </p:cNvPr>
          <p:cNvSpPr txBox="1"/>
          <p:nvPr/>
        </p:nvSpPr>
        <p:spPr>
          <a:xfrm>
            <a:off x="5053945" y="5606530"/>
            <a:ext cx="2086492" cy="523220"/>
          </a:xfrm>
          <a:prstGeom prst="rect">
            <a:avLst/>
          </a:prstGeom>
          <a:noFill/>
        </p:spPr>
        <p:txBody>
          <a:bodyPr wrap="square" rtlCol="0">
            <a:spAutoFit/>
          </a:bodyPr>
          <a:lstStyle/>
          <a:p>
            <a:pPr algn="ctr" defTabSz="914185">
              <a:spcBef>
                <a:spcPts val="1200"/>
              </a:spcBef>
              <a:defRPr/>
            </a:pPr>
            <a:r>
              <a:rPr lang="en-US" sz="1400" i="1" dirty="0">
                <a:solidFill>
                  <a:srgbClr val="262261"/>
                </a:solidFill>
                <a:latin typeface="Arial" panose="020B0604020202020204"/>
              </a:rPr>
              <a:t>*Based on diverse sampling and capacity</a:t>
            </a:r>
          </a:p>
        </p:txBody>
      </p:sp>
      <p:sp>
        <p:nvSpPr>
          <p:cNvPr id="24" name="TextBox 23">
            <a:extLst>
              <a:ext uri="{FF2B5EF4-FFF2-40B4-BE49-F238E27FC236}">
                <a16:creationId xmlns:a16="http://schemas.microsoft.com/office/drawing/2014/main" id="{EB1B6E11-5311-6A41-9681-8A5150FC663C}"/>
              </a:ext>
            </a:extLst>
          </p:cNvPr>
          <p:cNvSpPr txBox="1"/>
          <p:nvPr/>
        </p:nvSpPr>
        <p:spPr>
          <a:xfrm>
            <a:off x="7347981" y="5593467"/>
            <a:ext cx="2086493" cy="523220"/>
          </a:xfrm>
          <a:prstGeom prst="rect">
            <a:avLst/>
          </a:prstGeom>
          <a:noFill/>
        </p:spPr>
        <p:txBody>
          <a:bodyPr wrap="square" rtlCol="0">
            <a:spAutoFit/>
          </a:bodyPr>
          <a:lstStyle/>
          <a:p>
            <a:pPr algn="ctr" defTabSz="914185">
              <a:spcBef>
                <a:spcPts val="1200"/>
              </a:spcBef>
              <a:defRPr/>
            </a:pPr>
            <a:r>
              <a:rPr lang="en-US" sz="1400" i="1" dirty="0">
                <a:solidFill>
                  <a:srgbClr val="262261"/>
                </a:solidFill>
                <a:latin typeface="Arial" panose="020B0604020202020204"/>
              </a:rPr>
              <a:t>*Based on diverse sampling and capacity</a:t>
            </a:r>
          </a:p>
        </p:txBody>
      </p:sp>
      <p:sp>
        <p:nvSpPr>
          <p:cNvPr id="19" name="Rounded Rectangle 18">
            <a:extLst>
              <a:ext uri="{FF2B5EF4-FFF2-40B4-BE49-F238E27FC236}">
                <a16:creationId xmlns:a16="http://schemas.microsoft.com/office/drawing/2014/main" id="{F2C16037-2A3B-F549-BFFF-4C5022E87057}"/>
              </a:ext>
            </a:extLst>
          </p:cNvPr>
          <p:cNvSpPr/>
          <p:nvPr/>
        </p:nvSpPr>
        <p:spPr>
          <a:xfrm>
            <a:off x="9642018" y="2812186"/>
            <a:ext cx="2086492" cy="2842107"/>
          </a:xfrm>
          <a:prstGeom prst="roundRect">
            <a:avLst/>
          </a:prstGeom>
          <a:solidFill>
            <a:srgbClr val="BBBA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693" indent="-285693" defTabSz="914185">
              <a:spcBef>
                <a:spcPts val="600"/>
              </a:spcBef>
              <a:buFont typeface="Arial" panose="020B0604020202020204" pitchFamily="34" charset="0"/>
              <a:buChar char="•"/>
              <a:defRPr/>
            </a:pPr>
            <a:r>
              <a:rPr lang="en-US" sz="1400" dirty="0">
                <a:solidFill>
                  <a:srgbClr val="262261"/>
                </a:solidFill>
                <a:latin typeface="Arial" panose="020B0604020202020204"/>
              </a:rPr>
              <a:t>Share data from wearable fitness devices, starting with FitBit</a:t>
            </a:r>
          </a:p>
          <a:p>
            <a:pPr marL="285693" indent="-285693" defTabSz="914185">
              <a:spcBef>
                <a:spcPts val="600"/>
              </a:spcBef>
              <a:buFont typeface="Arial" panose="020B0604020202020204" pitchFamily="34" charset="0"/>
              <a:buChar char="•"/>
              <a:defRPr/>
            </a:pPr>
            <a:r>
              <a:rPr lang="en-US" sz="1400" dirty="0">
                <a:solidFill>
                  <a:srgbClr val="262261"/>
                </a:solidFill>
                <a:latin typeface="Arial" panose="020B0604020202020204"/>
              </a:rPr>
              <a:t>Share data about mood &amp; cardio-respiratory fitness through integrated apps</a:t>
            </a:r>
          </a:p>
          <a:p>
            <a:pPr marL="285693" indent="-285693" defTabSz="914185">
              <a:spcBef>
                <a:spcPts val="600"/>
              </a:spcBef>
              <a:buFont typeface="Arial" panose="020B0604020202020204" pitchFamily="34" charset="0"/>
              <a:buChar char="•"/>
              <a:defRPr/>
            </a:pPr>
            <a:r>
              <a:rPr lang="en-US" sz="1400" dirty="0">
                <a:solidFill>
                  <a:srgbClr val="262261"/>
                </a:solidFill>
                <a:latin typeface="Arial" panose="020B0604020202020204"/>
              </a:rPr>
              <a:t>More integrations to come</a:t>
            </a:r>
          </a:p>
        </p:txBody>
      </p:sp>
      <p:sp>
        <p:nvSpPr>
          <p:cNvPr id="25" name="TextBox 24">
            <a:extLst>
              <a:ext uri="{FF2B5EF4-FFF2-40B4-BE49-F238E27FC236}">
                <a16:creationId xmlns:a16="http://schemas.microsoft.com/office/drawing/2014/main" id="{1662691F-54C5-694A-9E2E-E5692289B9CD}"/>
              </a:ext>
            </a:extLst>
          </p:cNvPr>
          <p:cNvSpPr txBox="1"/>
          <p:nvPr/>
        </p:nvSpPr>
        <p:spPr>
          <a:xfrm>
            <a:off x="9642018" y="5733060"/>
            <a:ext cx="2086493" cy="307777"/>
          </a:xfrm>
          <a:prstGeom prst="rect">
            <a:avLst/>
          </a:prstGeom>
          <a:noFill/>
        </p:spPr>
        <p:txBody>
          <a:bodyPr wrap="square" rtlCol="0">
            <a:spAutoFit/>
          </a:bodyPr>
          <a:lstStyle/>
          <a:p>
            <a:pPr algn="ctr" defTabSz="914185">
              <a:spcBef>
                <a:spcPts val="1200"/>
              </a:spcBef>
              <a:defRPr/>
            </a:pPr>
            <a:r>
              <a:rPr lang="en-US" sz="1400" i="1" dirty="0">
                <a:solidFill>
                  <a:srgbClr val="262261"/>
                </a:solidFill>
                <a:latin typeface="Arial" panose="020B0604020202020204"/>
              </a:rPr>
              <a:t>Coming soon</a:t>
            </a:r>
          </a:p>
        </p:txBody>
      </p:sp>
      <p:sp>
        <p:nvSpPr>
          <p:cNvPr id="26" name="TextBox 25">
            <a:extLst>
              <a:ext uri="{FF2B5EF4-FFF2-40B4-BE49-F238E27FC236}">
                <a16:creationId xmlns:a16="http://schemas.microsoft.com/office/drawing/2014/main" id="{CBCB4287-F03B-8544-8516-EA9D14625134}"/>
              </a:ext>
            </a:extLst>
          </p:cNvPr>
          <p:cNvSpPr txBox="1"/>
          <p:nvPr/>
        </p:nvSpPr>
        <p:spPr>
          <a:xfrm>
            <a:off x="9642019" y="2024420"/>
            <a:ext cx="2086492" cy="630942"/>
          </a:xfrm>
          <a:prstGeom prst="rect">
            <a:avLst/>
          </a:prstGeom>
          <a:noFill/>
        </p:spPr>
        <p:txBody>
          <a:bodyPr wrap="square" rtlCol="0">
            <a:spAutoFit/>
          </a:bodyPr>
          <a:lstStyle/>
          <a:p>
            <a:pPr algn="ctr" defTabSz="914185">
              <a:spcBef>
                <a:spcPts val="1200"/>
              </a:spcBef>
              <a:defRPr/>
            </a:pPr>
            <a:r>
              <a:rPr lang="en-US" sz="1750" b="1" dirty="0">
                <a:solidFill>
                  <a:srgbClr val="262261"/>
                </a:solidFill>
                <a:latin typeface="Arial" panose="020B0604020202020204"/>
              </a:rPr>
              <a:t>Wearables and Digital Apps</a:t>
            </a:r>
          </a:p>
        </p:txBody>
      </p:sp>
    </p:spTree>
    <p:extLst>
      <p:ext uri="{BB962C8B-B14F-4D97-AF65-F5344CB8AC3E}">
        <p14:creationId xmlns:p14="http://schemas.microsoft.com/office/powerpoint/2010/main" val="1971062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Content Placeholder 4"/>
          <p:cNvSpPr>
            <a:spLocks noGrp="1"/>
          </p:cNvSpPr>
          <p:nvPr>
            <p:ph sz="half" idx="1"/>
          </p:nvPr>
        </p:nvSpPr>
        <p:spPr bwMode="auto"/>
        <p:txBody>
          <a:bodyPr/>
          <a:lstStyle/>
          <a:p>
            <a:pPr marL="0" indent="0">
              <a:buNone/>
              <a:defRPr/>
            </a:pPr>
            <a:r>
              <a:rPr lang="en-US" sz="3599" b="1" dirty="0">
                <a:solidFill>
                  <a:schemeClr val="tx2"/>
                </a:solidFill>
                <a:latin typeface="+mj-lt"/>
              </a:rPr>
              <a:t>Present</a:t>
            </a:r>
            <a:endParaRPr dirty="0">
              <a:latin typeface="+mj-lt"/>
            </a:endParaRPr>
          </a:p>
          <a:p>
            <a:pPr>
              <a:defRPr/>
            </a:pPr>
            <a:r>
              <a:rPr lang="en-US" b="1" dirty="0"/>
              <a:t>&gt; 200,000 </a:t>
            </a:r>
            <a:r>
              <a:rPr lang="en-US" dirty="0"/>
              <a:t>participants registered</a:t>
            </a:r>
            <a:endParaRPr dirty="0"/>
          </a:p>
          <a:p>
            <a:pPr marL="0" indent="0">
              <a:buNone/>
              <a:defRPr/>
            </a:pPr>
            <a:endParaRPr lang="en-US" dirty="0"/>
          </a:p>
          <a:p>
            <a:pPr>
              <a:defRPr/>
            </a:pPr>
            <a:r>
              <a:rPr lang="en-US" b="1" dirty="0"/>
              <a:t>&gt; 100,000 </a:t>
            </a:r>
            <a:r>
              <a:rPr lang="en-US" dirty="0"/>
              <a:t>core</a:t>
            </a:r>
            <a:r>
              <a:rPr lang="en-US" b="1" dirty="0"/>
              <a:t> </a:t>
            </a:r>
            <a:r>
              <a:rPr lang="en-US" dirty="0"/>
              <a:t>participants</a:t>
            </a:r>
          </a:p>
          <a:p>
            <a:pPr marL="0" indent="0">
              <a:buNone/>
              <a:defRPr/>
            </a:pPr>
            <a:endParaRPr lang="en-US" dirty="0"/>
          </a:p>
          <a:p>
            <a:pPr>
              <a:defRPr/>
            </a:pPr>
            <a:r>
              <a:rPr lang="en-US" b="1" dirty="0"/>
              <a:t>~ 75% </a:t>
            </a:r>
            <a:r>
              <a:rPr lang="en-US" dirty="0"/>
              <a:t>of current participants self-identify as belonging to one or more population that has been historically underrepresented in biomedical research</a:t>
            </a:r>
            <a:endParaRPr dirty="0"/>
          </a:p>
        </p:txBody>
      </p:sp>
      <p:sp>
        <p:nvSpPr>
          <p:cNvPr id="5" name="Content Placeholder 5"/>
          <p:cNvSpPr>
            <a:spLocks noGrp="1"/>
          </p:cNvSpPr>
          <p:nvPr>
            <p:ph sz="half" idx="2"/>
          </p:nvPr>
        </p:nvSpPr>
        <p:spPr bwMode="auto"/>
        <p:txBody>
          <a:bodyPr/>
          <a:lstStyle/>
          <a:p>
            <a:pPr marL="0" indent="0">
              <a:buNone/>
              <a:defRPr/>
            </a:pPr>
            <a:r>
              <a:rPr lang="en-US" sz="3599" b="1">
                <a:solidFill>
                  <a:schemeClr val="tx2"/>
                </a:solidFill>
                <a:latin typeface="+mj-lt"/>
              </a:rPr>
              <a:t>Future</a:t>
            </a:r>
            <a:endParaRPr b="1">
              <a:latin typeface="+mj-lt"/>
            </a:endParaRPr>
          </a:p>
          <a:p>
            <a:pPr>
              <a:defRPr/>
            </a:pPr>
            <a:r>
              <a:rPr lang="en-US" b="1"/>
              <a:t>Broaden inclusion </a:t>
            </a:r>
            <a:r>
              <a:rPr lang="en-US"/>
              <a:t>to additional demographics</a:t>
            </a:r>
            <a:endParaRPr/>
          </a:p>
          <a:p>
            <a:pPr>
              <a:defRPr/>
            </a:pPr>
            <a:r>
              <a:rPr lang="en-US" b="1"/>
              <a:t>Provider outreach </a:t>
            </a:r>
            <a:r>
              <a:rPr lang="en-US"/>
              <a:t>to engage with and educate clinical stakeholders</a:t>
            </a:r>
            <a:endParaRPr/>
          </a:p>
          <a:p>
            <a:pPr>
              <a:defRPr/>
            </a:pPr>
            <a:r>
              <a:rPr lang="en-US"/>
              <a:t>Expand </a:t>
            </a:r>
            <a:r>
              <a:rPr lang="en-US" b="1"/>
              <a:t>linguistic support </a:t>
            </a:r>
            <a:r>
              <a:rPr lang="en-US"/>
              <a:t>for non-English or Spanish speakers</a:t>
            </a:r>
            <a:endParaRPr/>
          </a:p>
          <a:p>
            <a:pPr>
              <a:defRPr/>
            </a:pPr>
            <a:r>
              <a:rPr lang="en-US"/>
              <a:t>Launch the</a:t>
            </a:r>
            <a:r>
              <a:rPr lang="en-US" b="1"/>
              <a:t> researcher portal </a:t>
            </a:r>
            <a:endParaRPr/>
          </a:p>
        </p:txBody>
      </p:sp>
      <p:sp>
        <p:nvSpPr>
          <p:cNvPr id="6" name="Title 2"/>
          <p:cNvSpPr>
            <a:spLocks noGrp="1"/>
          </p:cNvSpPr>
          <p:nvPr>
            <p:ph type="title"/>
          </p:nvPr>
        </p:nvSpPr>
        <p:spPr bwMode="auto"/>
        <p:txBody>
          <a:bodyPr/>
          <a:lstStyle/>
          <a:p>
            <a:pPr>
              <a:defRPr/>
            </a:pPr>
            <a:r>
              <a:rPr lang="en-US" i="1"/>
              <a:t>All of Us</a:t>
            </a:r>
            <a:r>
              <a:rPr lang="en-US"/>
              <a:t> Today and into the Future</a:t>
            </a:r>
            <a:endParaRPr/>
          </a:p>
        </p:txBody>
      </p:sp>
    </p:spTree>
    <p:extLst>
      <p:ext uri="{BB962C8B-B14F-4D97-AF65-F5344CB8AC3E}">
        <p14:creationId xmlns:p14="http://schemas.microsoft.com/office/powerpoint/2010/main" val="3390702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w="http://schemas.openxmlformats.org/wordprocessingml/2006/main" xmlns:m="http://schemas.openxmlformats.org/officeDocument/2006/math" xmlns="">
      <p:transition spd="med" advClick="1">
        <p:fade thruBlk="0"/>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172" y="2090711"/>
            <a:ext cx="11738828" cy="2789582"/>
          </a:xfrm>
        </p:spPr>
        <p:txBody>
          <a:bodyPr/>
          <a:lstStyle/>
          <a:p>
            <a:r>
              <a:rPr lang="en-US" dirty="0"/>
              <a:t>Importance of Historically Underrepresented Populations</a:t>
            </a:r>
          </a:p>
        </p:txBody>
      </p:sp>
    </p:spTree>
    <p:extLst>
      <p:ext uri="{BB962C8B-B14F-4D97-AF65-F5344CB8AC3E}">
        <p14:creationId xmlns:p14="http://schemas.microsoft.com/office/powerpoint/2010/main" val="2998001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Shape 520"/>
          <p:cNvSpPr txBox="1">
            <a:spLocks noGrp="1"/>
          </p:cNvSpPr>
          <p:nvPr>
            <p:ph idx="1"/>
          </p:nvPr>
        </p:nvSpPr>
        <p:spPr>
          <a:xfrm>
            <a:off x="454644" y="1058094"/>
            <a:ext cx="11273989" cy="5238204"/>
          </a:xfrm>
          <a:prstGeom prst="rect">
            <a:avLst/>
          </a:prstGeom>
          <a:noFill/>
          <a:ln>
            <a:noFill/>
          </a:ln>
        </p:spPr>
        <p:txBody>
          <a:bodyPr vert="horz" lIns="0" tIns="0" rIns="0" bIns="0" numCol="1" spcCol="914400" rtlCol="0" anchor="t" anchorCtr="0">
            <a:noAutofit/>
          </a:bodyPr>
          <a:lstStyle/>
          <a:p>
            <a:pPr marL="457200">
              <a:spcBef>
                <a:spcPts val="0"/>
              </a:spcBef>
              <a:buClr>
                <a:srgbClr val="002060"/>
              </a:buClr>
              <a:buSzPct val="100000"/>
              <a:buFont typeface="+mj-lt"/>
              <a:buAutoNum type="arabicPeriod"/>
            </a:pPr>
            <a:r>
              <a:rPr lang="en-US" sz="3000" dirty="0">
                <a:solidFill>
                  <a:srgbClr val="002060"/>
                </a:solidFill>
              </a:rPr>
              <a:t>Participation is </a:t>
            </a:r>
            <a:r>
              <a:rPr lang="en-US" sz="3000" b="1" dirty="0">
                <a:solidFill>
                  <a:srgbClr val="002060"/>
                </a:solidFill>
              </a:rPr>
              <a:t>open</a:t>
            </a:r>
            <a:r>
              <a:rPr lang="en-US" sz="3000" dirty="0">
                <a:solidFill>
                  <a:srgbClr val="002060"/>
                </a:solidFill>
              </a:rPr>
              <a:t> to all.</a:t>
            </a:r>
          </a:p>
          <a:p>
            <a:pPr marL="457200">
              <a:buClr>
                <a:schemeClr val="tx2"/>
              </a:buClr>
              <a:buSzPct val="100000"/>
              <a:buFont typeface="+mj-lt"/>
              <a:buAutoNum type="arabicPeriod"/>
            </a:pPr>
            <a:r>
              <a:rPr lang="en-US" sz="3000" b="1" dirty="0">
                <a:solidFill>
                  <a:schemeClr val="tx2"/>
                </a:solidFill>
              </a:rPr>
              <a:t>Participants reflect the rich diversity of the U.S.</a:t>
            </a:r>
          </a:p>
          <a:p>
            <a:pPr marL="457200">
              <a:buClr>
                <a:schemeClr val="tx2"/>
              </a:buClr>
              <a:buSzPct val="100000"/>
              <a:buFont typeface="+mj-lt"/>
              <a:buAutoNum type="arabicPeriod"/>
            </a:pPr>
            <a:r>
              <a:rPr lang="en-US" sz="3000" b="1" dirty="0">
                <a:solidFill>
                  <a:schemeClr val="tx2"/>
                </a:solidFill>
              </a:rPr>
              <a:t>Participants are partners.</a:t>
            </a:r>
          </a:p>
          <a:p>
            <a:pPr marL="457200">
              <a:buClr>
                <a:schemeClr val="tx2"/>
              </a:buClr>
              <a:buSzPct val="100000"/>
              <a:buFont typeface="+mj-lt"/>
              <a:buAutoNum type="arabicPeriod"/>
            </a:pPr>
            <a:r>
              <a:rPr lang="en-US" sz="3000" b="1" dirty="0">
                <a:solidFill>
                  <a:schemeClr val="tx2"/>
                </a:solidFill>
              </a:rPr>
              <a:t>Trust will be earned through transparency.</a:t>
            </a:r>
          </a:p>
          <a:p>
            <a:pPr marL="457200">
              <a:buClr>
                <a:schemeClr val="tx2"/>
              </a:buClr>
              <a:buSzPct val="100000"/>
              <a:buFont typeface="+mj-lt"/>
              <a:buAutoNum type="arabicPeriod"/>
            </a:pPr>
            <a:r>
              <a:rPr lang="en-US" sz="3000" b="1" dirty="0">
                <a:solidFill>
                  <a:schemeClr val="tx2"/>
                </a:solidFill>
              </a:rPr>
              <a:t>Participants will have access to their information.</a:t>
            </a:r>
          </a:p>
          <a:p>
            <a:pPr marL="457200">
              <a:buClr>
                <a:srgbClr val="002060"/>
              </a:buClr>
              <a:buSzPct val="100000"/>
              <a:buFont typeface="+mj-lt"/>
              <a:buAutoNum type="arabicPeriod"/>
            </a:pPr>
            <a:r>
              <a:rPr lang="en-US" sz="3000" dirty="0">
                <a:solidFill>
                  <a:srgbClr val="002060"/>
                </a:solidFill>
              </a:rPr>
              <a:t>Data will be accessed broadly for research purposes.</a:t>
            </a:r>
          </a:p>
          <a:p>
            <a:pPr marL="457200">
              <a:buClr>
                <a:srgbClr val="002060"/>
              </a:buClr>
              <a:buSzPct val="100000"/>
              <a:buFont typeface="+mj-lt"/>
              <a:buAutoNum type="arabicPeriod"/>
            </a:pPr>
            <a:r>
              <a:rPr lang="en-US" sz="3000" dirty="0">
                <a:solidFill>
                  <a:srgbClr val="002060"/>
                </a:solidFill>
              </a:rPr>
              <a:t>Security and privacy will be of </a:t>
            </a:r>
            <a:r>
              <a:rPr lang="en-US" sz="3000" b="1" dirty="0">
                <a:solidFill>
                  <a:srgbClr val="002060"/>
                </a:solidFill>
              </a:rPr>
              <a:t>highest</a:t>
            </a:r>
            <a:r>
              <a:rPr lang="en-US" sz="3000" dirty="0">
                <a:solidFill>
                  <a:srgbClr val="002060"/>
                </a:solidFill>
              </a:rPr>
              <a:t> importance.</a:t>
            </a:r>
          </a:p>
          <a:p>
            <a:pPr marL="457200">
              <a:buClr>
                <a:srgbClr val="002060"/>
              </a:buClr>
              <a:buSzPct val="100000"/>
              <a:buFont typeface="+mj-lt"/>
              <a:buAutoNum type="arabicPeriod"/>
            </a:pPr>
            <a:r>
              <a:rPr lang="en-US" sz="3000" dirty="0">
                <a:solidFill>
                  <a:srgbClr val="002060"/>
                </a:solidFill>
              </a:rPr>
              <a:t>The program will be a catalyst for positive </a:t>
            </a:r>
            <a:r>
              <a:rPr lang="en-US" sz="3000" b="1" dirty="0">
                <a:solidFill>
                  <a:srgbClr val="002060"/>
                </a:solidFill>
              </a:rPr>
              <a:t>change</a:t>
            </a:r>
            <a:r>
              <a:rPr lang="en-US" sz="3000" dirty="0">
                <a:solidFill>
                  <a:srgbClr val="002060"/>
                </a:solidFill>
              </a:rPr>
              <a:t> in research.</a:t>
            </a:r>
          </a:p>
        </p:txBody>
      </p:sp>
      <p:sp>
        <p:nvSpPr>
          <p:cNvPr id="521" name="Shape 521"/>
          <p:cNvSpPr txBox="1">
            <a:spLocks noGrp="1"/>
          </p:cNvSpPr>
          <p:nvPr>
            <p:ph type="title"/>
          </p:nvPr>
        </p:nvSpPr>
        <p:spPr>
          <a:xfrm>
            <a:off x="454646" y="382987"/>
            <a:ext cx="11273989" cy="379709"/>
          </a:xfrm>
          <a:prstGeom prst="rect">
            <a:avLst/>
          </a:prstGeom>
          <a:noFill/>
          <a:ln>
            <a:noFill/>
          </a:ln>
        </p:spPr>
        <p:txBody>
          <a:bodyPr vert="horz" lIns="0" tIns="0" rIns="0" bIns="0" rtlCol="0" anchor="ctr" anchorCtr="0">
            <a:noAutofit/>
          </a:bodyPr>
          <a:lstStyle/>
          <a:p>
            <a:pPr>
              <a:lnSpc>
                <a:spcPct val="66666"/>
              </a:lnSpc>
              <a:buClr>
                <a:srgbClr val="002060"/>
              </a:buClr>
              <a:buSzPct val="25000"/>
            </a:pPr>
            <a:r>
              <a:rPr lang="en-US" b="1" i="1" dirty="0">
                <a:solidFill>
                  <a:srgbClr val="002060"/>
                </a:solidFill>
                <a:latin typeface="Arial"/>
                <a:ea typeface="Arial"/>
                <a:cs typeface="Arial"/>
                <a:sym typeface="Arial"/>
              </a:rPr>
              <a:t>All of Us </a:t>
            </a:r>
            <a:r>
              <a:rPr lang="en-US" b="1" dirty="0">
                <a:solidFill>
                  <a:srgbClr val="002060"/>
                </a:solidFill>
                <a:latin typeface="Arial"/>
                <a:ea typeface="Arial"/>
                <a:cs typeface="Arial"/>
                <a:sym typeface="Arial"/>
              </a:rPr>
              <a:t>Research Program </a:t>
            </a:r>
            <a:r>
              <a:rPr lang="en-US" b="1" dirty="0">
                <a:solidFill>
                  <a:schemeClr val="tx2"/>
                </a:solidFill>
                <a:latin typeface="Arial"/>
                <a:ea typeface="Arial"/>
                <a:cs typeface="Arial"/>
                <a:sym typeface="Arial"/>
              </a:rPr>
              <a:t>Core Values</a:t>
            </a:r>
          </a:p>
        </p:txBody>
      </p:sp>
    </p:spTree>
    <p:extLst>
      <p:ext uri="{BB962C8B-B14F-4D97-AF65-F5344CB8AC3E}">
        <p14:creationId xmlns:p14="http://schemas.microsoft.com/office/powerpoint/2010/main" val="3226514014"/>
      </p:ext>
    </p:extLst>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Content Placeholder 14">
            <a:extLst>
              <a:ext uri="{FF2B5EF4-FFF2-40B4-BE49-F238E27FC236}">
                <a16:creationId xmlns:a16="http://schemas.microsoft.com/office/drawing/2014/main" id="{976EF58F-0B7D-469A-959D-D03EF747F57D}"/>
              </a:ext>
            </a:extLst>
          </p:cNvPr>
          <p:cNvPicPr>
            <a:picLocks noGrp="1" noChangeAspect="1"/>
          </p:cNvPicPr>
          <p:nvPr>
            <p:ph sz="half" idx="1"/>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7349147">
            <a:off x="419398" y="1675948"/>
            <a:ext cx="5488585" cy="4720610"/>
          </a:xfrm>
        </p:spPr>
      </p:pic>
      <p:sp>
        <p:nvSpPr>
          <p:cNvPr id="59" name="Partial Circle 58">
            <a:extLst>
              <a:ext uri="{FF2B5EF4-FFF2-40B4-BE49-F238E27FC236}">
                <a16:creationId xmlns:a16="http://schemas.microsoft.com/office/drawing/2014/main" id="{CA0A4C36-3C5E-49B0-8784-E1C99DBF82F6}"/>
              </a:ext>
            </a:extLst>
          </p:cNvPr>
          <p:cNvSpPr/>
          <p:nvPr/>
        </p:nvSpPr>
        <p:spPr>
          <a:xfrm rot="2541562">
            <a:off x="-665466" y="-535153"/>
            <a:ext cx="9142810" cy="9142810"/>
          </a:xfrm>
          <a:prstGeom prst="pie">
            <a:avLst>
              <a:gd name="adj1" fmla="val 16913954"/>
              <a:gd name="adj2" fmla="val 20890942"/>
            </a:avLst>
          </a:prstGeom>
          <a:solidFill>
            <a:srgbClr val="BFBFB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endParaRPr>
          </a:p>
        </p:txBody>
      </p:sp>
      <p:sp>
        <p:nvSpPr>
          <p:cNvPr id="8" name="Title 7">
            <a:extLst>
              <a:ext uri="{FF2B5EF4-FFF2-40B4-BE49-F238E27FC236}">
                <a16:creationId xmlns:a16="http://schemas.microsoft.com/office/drawing/2014/main" id="{775B0905-E547-41D9-8E11-E96F9D5AFAB5}"/>
              </a:ext>
            </a:extLst>
          </p:cNvPr>
          <p:cNvSpPr>
            <a:spLocks noGrp="1"/>
          </p:cNvSpPr>
          <p:nvPr>
            <p:ph type="title"/>
          </p:nvPr>
        </p:nvSpPr>
        <p:spPr/>
        <p:txBody>
          <a:bodyPr/>
          <a:lstStyle/>
          <a:p>
            <a:r>
              <a:rPr lang="en-US" dirty="0"/>
              <a:t>Persistent Racial and Ethnic Bias in GWA Studies</a:t>
            </a:r>
          </a:p>
        </p:txBody>
      </p:sp>
      <p:sp>
        <p:nvSpPr>
          <p:cNvPr id="51" name="TextBox 50">
            <a:extLst>
              <a:ext uri="{FF2B5EF4-FFF2-40B4-BE49-F238E27FC236}">
                <a16:creationId xmlns:a16="http://schemas.microsoft.com/office/drawing/2014/main" id="{2688D717-9DDC-4E56-A593-16359C46B5BA}"/>
              </a:ext>
            </a:extLst>
          </p:cNvPr>
          <p:cNvSpPr txBox="1"/>
          <p:nvPr/>
        </p:nvSpPr>
        <p:spPr>
          <a:xfrm>
            <a:off x="974509" y="4208220"/>
            <a:ext cx="2428870" cy="605359"/>
          </a:xfrm>
          <a:prstGeom prst="rect">
            <a:avLst/>
          </a:prstGeom>
          <a:noFill/>
        </p:spPr>
        <p:txBody>
          <a:bodyPr wrap="none" rtlCol="0">
            <a:spAutoFit/>
          </a:bodyPr>
          <a:lstStyle/>
          <a:p>
            <a:pPr>
              <a:lnSpc>
                <a:spcPts val="2699"/>
              </a:lnSpc>
              <a:spcBef>
                <a:spcPts val="1200"/>
              </a:spcBef>
            </a:pPr>
            <a:r>
              <a:rPr lang="en-US" sz="7499" dirty="0">
                <a:solidFill>
                  <a:schemeClr val="bg1"/>
                </a:solidFill>
                <a:latin typeface="Arial Black" panose="020B0A04020102020204" pitchFamily="34" charset="0"/>
              </a:rPr>
              <a:t>81%</a:t>
            </a:r>
          </a:p>
        </p:txBody>
      </p:sp>
      <p:pic>
        <p:nvPicPr>
          <p:cNvPr id="56" name="Content Placeholder 55">
            <a:extLst>
              <a:ext uri="{FF2B5EF4-FFF2-40B4-BE49-F238E27FC236}">
                <a16:creationId xmlns:a16="http://schemas.microsoft.com/office/drawing/2014/main" id="{F5D9136C-AB50-4383-B394-ACA280D344B2}"/>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4427823" y="842142"/>
            <a:ext cx="7339885" cy="5713063"/>
          </a:xfrm>
        </p:spPr>
      </p:pic>
      <p:sp>
        <p:nvSpPr>
          <p:cNvPr id="58" name="TextBox 57">
            <a:extLst>
              <a:ext uri="{FF2B5EF4-FFF2-40B4-BE49-F238E27FC236}">
                <a16:creationId xmlns:a16="http://schemas.microsoft.com/office/drawing/2014/main" id="{3606B48A-DDB7-4FBE-BCAF-C091AC2CCA63}"/>
              </a:ext>
            </a:extLst>
          </p:cNvPr>
          <p:cNvSpPr txBox="1"/>
          <p:nvPr/>
        </p:nvSpPr>
        <p:spPr>
          <a:xfrm>
            <a:off x="8801949" y="6107296"/>
            <a:ext cx="2926562" cy="461665"/>
          </a:xfrm>
          <a:prstGeom prst="rect">
            <a:avLst/>
          </a:prstGeom>
          <a:noFill/>
        </p:spPr>
        <p:txBody>
          <a:bodyPr wrap="square" rtlCol="0">
            <a:spAutoFit/>
          </a:bodyPr>
          <a:lstStyle/>
          <a:p>
            <a:r>
              <a:rPr lang="en-US" sz="1200" b="1" dirty="0"/>
              <a:t>Adapted from: </a:t>
            </a:r>
            <a:r>
              <a:rPr lang="en-US" sz="1200" dirty="0" err="1"/>
              <a:t>Popejoy</a:t>
            </a:r>
            <a:r>
              <a:rPr lang="en-US" sz="1200" dirty="0"/>
              <a:t> and Fullerton, </a:t>
            </a:r>
            <a:r>
              <a:rPr lang="en-US" sz="1200" i="1" dirty="0"/>
              <a:t>Nature</a:t>
            </a:r>
            <a:r>
              <a:rPr lang="en-US" sz="1200" dirty="0"/>
              <a:t>, 2016 </a:t>
            </a:r>
          </a:p>
        </p:txBody>
      </p:sp>
      <p:sp>
        <p:nvSpPr>
          <p:cNvPr id="60" name="TextBox 59">
            <a:extLst>
              <a:ext uri="{FF2B5EF4-FFF2-40B4-BE49-F238E27FC236}">
                <a16:creationId xmlns:a16="http://schemas.microsoft.com/office/drawing/2014/main" id="{696D7D76-1DA6-45C6-8AC4-D67DCAF98DFD}"/>
              </a:ext>
            </a:extLst>
          </p:cNvPr>
          <p:cNvSpPr txBox="1"/>
          <p:nvPr/>
        </p:nvSpPr>
        <p:spPr>
          <a:xfrm>
            <a:off x="4264378" y="3953246"/>
            <a:ext cx="1681871" cy="520912"/>
          </a:xfrm>
          <a:prstGeom prst="rect">
            <a:avLst/>
          </a:prstGeom>
          <a:noFill/>
        </p:spPr>
        <p:txBody>
          <a:bodyPr wrap="none" rtlCol="0">
            <a:spAutoFit/>
          </a:bodyPr>
          <a:lstStyle/>
          <a:p>
            <a:pPr>
              <a:lnSpc>
                <a:spcPts val="2699"/>
              </a:lnSpc>
              <a:spcBef>
                <a:spcPts val="1200"/>
              </a:spcBef>
            </a:pPr>
            <a:r>
              <a:rPr lang="en-US" sz="4999" dirty="0">
                <a:solidFill>
                  <a:schemeClr val="bg2">
                    <a:lumMod val="10000"/>
                  </a:schemeClr>
                </a:solidFill>
                <a:latin typeface="Arial Black" panose="020B0A04020102020204" pitchFamily="34" charset="0"/>
              </a:rPr>
              <a:t>19%</a:t>
            </a:r>
          </a:p>
        </p:txBody>
      </p:sp>
    </p:spTree>
    <p:extLst>
      <p:ext uri="{BB962C8B-B14F-4D97-AF65-F5344CB8AC3E}">
        <p14:creationId xmlns:p14="http://schemas.microsoft.com/office/powerpoint/2010/main" val="201219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5DAEEF-BF31-4508-8D47-1336BCEEE9FE}"/>
              </a:ext>
            </a:extLst>
          </p:cNvPr>
          <p:cNvSpPr>
            <a:spLocks noGrp="1"/>
          </p:cNvSpPr>
          <p:nvPr>
            <p:ph type="title"/>
          </p:nvPr>
        </p:nvSpPr>
        <p:spPr/>
        <p:txBody>
          <a:bodyPr/>
          <a:lstStyle/>
          <a:p>
            <a:r>
              <a:rPr lang="en-US" dirty="0"/>
              <a:t>Learn More </a:t>
            </a:r>
          </a:p>
        </p:txBody>
      </p:sp>
      <p:sp>
        <p:nvSpPr>
          <p:cNvPr id="16" name="Text Placeholder 1">
            <a:extLst>
              <a:ext uri="{FF2B5EF4-FFF2-40B4-BE49-F238E27FC236}">
                <a16:creationId xmlns:a16="http://schemas.microsoft.com/office/drawing/2014/main" id="{9090A107-47DE-482A-9C5D-6C4BF995472A}"/>
              </a:ext>
            </a:extLst>
          </p:cNvPr>
          <p:cNvSpPr txBox="1">
            <a:spLocks/>
          </p:cNvSpPr>
          <p:nvPr/>
        </p:nvSpPr>
        <p:spPr>
          <a:xfrm>
            <a:off x="0" y="6225469"/>
            <a:ext cx="12191999" cy="397400"/>
          </a:xfrm>
          <a:prstGeom prst="rect">
            <a:avLst/>
          </a:prstGeom>
        </p:spPr>
        <p:txBody>
          <a:bodyPr vert="horz" lIns="0" tIns="0" rIns="0" bIns="0" numCol="1" spcCol="914400" rtlCol="0">
            <a:noAutofit/>
          </a:bodyPr>
          <a:lstStyle>
            <a:lvl1pPr marL="914400" indent="-914400" algn="l" defTabSz="1360203" rtl="0" eaLnBrk="1" fontAlgn="t" latinLnBrk="0" hangingPunct="1">
              <a:lnSpc>
                <a:spcPts val="5400"/>
              </a:lnSpc>
              <a:spcBef>
                <a:spcPts val="2400"/>
              </a:spcBef>
              <a:buSzPct val="100000"/>
              <a:buFont typeface="AppleSymbols" charset="0"/>
              <a:buChar char="⦿"/>
              <a:tabLst/>
              <a:defRPr sz="4400" kern="1200">
                <a:solidFill>
                  <a:schemeClr val="tx1"/>
                </a:solidFill>
                <a:latin typeface="+mn-lt"/>
                <a:ea typeface="+mn-ea"/>
                <a:cs typeface="+mn-cs"/>
              </a:defRPr>
            </a:lvl1pPr>
            <a:lvl2pPr marL="1828800" indent="-914400" algn="l" defTabSz="1360203" rtl="0" eaLnBrk="1" fontAlgn="t" latinLnBrk="0" hangingPunct="1">
              <a:lnSpc>
                <a:spcPts val="5400"/>
              </a:lnSpc>
              <a:spcBef>
                <a:spcPts val="2400"/>
              </a:spcBef>
              <a:buSzPct val="115000"/>
              <a:buFont typeface=".AppleSystemUIFont" charset="-120"/>
              <a:buChar char="•"/>
              <a:tabLst/>
              <a:defRPr sz="4000" kern="1200">
                <a:solidFill>
                  <a:schemeClr val="tx1"/>
                </a:solidFill>
                <a:latin typeface="+mn-lt"/>
                <a:ea typeface="+mn-ea"/>
                <a:cs typeface="+mn-cs"/>
              </a:defRPr>
            </a:lvl2pPr>
            <a:lvl3pPr marL="2743200" indent="-914400" algn="l" defTabSz="1360203" rtl="0" eaLnBrk="1" fontAlgn="t" latinLnBrk="0" hangingPunct="1">
              <a:lnSpc>
                <a:spcPts val="5400"/>
              </a:lnSpc>
              <a:spcBef>
                <a:spcPts val="2400"/>
              </a:spcBef>
              <a:buSzPct val="100000"/>
              <a:buFont typeface="Courier New" charset="0"/>
              <a:buChar char="o"/>
              <a:defRPr sz="4000" kern="1200">
                <a:solidFill>
                  <a:schemeClr val="tx1"/>
                </a:solidFill>
                <a:latin typeface="+mn-lt"/>
                <a:ea typeface="+mn-ea"/>
                <a:cs typeface="+mn-cs"/>
              </a:defRPr>
            </a:lvl3pPr>
            <a:lvl4pPr marL="3657600" indent="-914400" algn="l" defTabSz="1360203" rtl="0" eaLnBrk="1" fontAlgn="t" latinLnBrk="0" hangingPunct="1">
              <a:lnSpc>
                <a:spcPts val="5400"/>
              </a:lnSpc>
              <a:spcBef>
                <a:spcPts val="2400"/>
              </a:spcBef>
              <a:buSzPct val="100000"/>
              <a:buFont typeface="AppleSymbols" charset="0"/>
              <a:buChar char="⦿"/>
              <a:defRPr sz="4000" kern="1200">
                <a:solidFill>
                  <a:schemeClr val="tx1"/>
                </a:solidFill>
                <a:latin typeface="+mn-lt"/>
                <a:ea typeface="+mn-ea"/>
                <a:cs typeface="+mn-cs"/>
              </a:defRPr>
            </a:lvl4pPr>
            <a:lvl5pPr marL="4572000" indent="-914400" algn="l" defTabSz="1360203" rtl="0" eaLnBrk="1" fontAlgn="t" latinLnBrk="0" hangingPunct="1">
              <a:lnSpc>
                <a:spcPts val="5400"/>
              </a:lnSpc>
              <a:spcBef>
                <a:spcPts val="2400"/>
              </a:spcBef>
              <a:buSzPct val="115000"/>
              <a:buFont typeface="Arial" charset="0"/>
              <a:buChar char="•"/>
              <a:defRPr sz="4000" kern="1200">
                <a:solidFill>
                  <a:schemeClr val="tx1"/>
                </a:solidFill>
                <a:latin typeface="+mn-lt"/>
                <a:ea typeface="+mn-ea"/>
                <a:cs typeface="+mn-cs"/>
              </a:defRPr>
            </a:lvl5pPr>
            <a:lvl6pPr marL="3740560" indent="-340051" algn="l" defTabSz="1360203" rtl="0" eaLnBrk="1" latinLnBrk="0" hangingPunct="1">
              <a:lnSpc>
                <a:spcPct val="90000"/>
              </a:lnSpc>
              <a:spcBef>
                <a:spcPts val="743"/>
              </a:spcBef>
              <a:buFont typeface="Arial" panose="020B0604020202020204" pitchFamily="34" charset="0"/>
              <a:buChar char="•"/>
              <a:defRPr sz="2677" kern="1200">
                <a:solidFill>
                  <a:schemeClr val="tx1"/>
                </a:solidFill>
                <a:latin typeface="+mn-lt"/>
                <a:ea typeface="+mn-ea"/>
                <a:cs typeface="+mn-cs"/>
              </a:defRPr>
            </a:lvl6pPr>
            <a:lvl7pPr marL="4420659" indent="-340051" algn="l" defTabSz="1360203" rtl="0" eaLnBrk="1" latinLnBrk="0" hangingPunct="1">
              <a:lnSpc>
                <a:spcPct val="90000"/>
              </a:lnSpc>
              <a:spcBef>
                <a:spcPts val="743"/>
              </a:spcBef>
              <a:buFont typeface="Arial" panose="020B0604020202020204" pitchFamily="34" charset="0"/>
              <a:buChar char="•"/>
              <a:defRPr sz="2677" kern="1200">
                <a:solidFill>
                  <a:schemeClr val="tx1"/>
                </a:solidFill>
                <a:latin typeface="+mn-lt"/>
                <a:ea typeface="+mn-ea"/>
                <a:cs typeface="+mn-cs"/>
              </a:defRPr>
            </a:lvl7pPr>
            <a:lvl8pPr marL="5100761" indent="-340051" algn="l" defTabSz="1360203" rtl="0" eaLnBrk="1" latinLnBrk="0" hangingPunct="1">
              <a:lnSpc>
                <a:spcPct val="90000"/>
              </a:lnSpc>
              <a:spcBef>
                <a:spcPts val="743"/>
              </a:spcBef>
              <a:buFont typeface="Arial" panose="020B0604020202020204" pitchFamily="34" charset="0"/>
              <a:buChar char="•"/>
              <a:defRPr sz="2677" kern="1200">
                <a:solidFill>
                  <a:schemeClr val="tx1"/>
                </a:solidFill>
                <a:latin typeface="+mn-lt"/>
                <a:ea typeface="+mn-ea"/>
                <a:cs typeface="+mn-cs"/>
              </a:defRPr>
            </a:lvl8pPr>
            <a:lvl9pPr marL="5780863" indent="-340051" algn="l" defTabSz="1360203" rtl="0" eaLnBrk="1" latinLnBrk="0" hangingPunct="1">
              <a:lnSpc>
                <a:spcPct val="90000"/>
              </a:lnSpc>
              <a:spcBef>
                <a:spcPts val="743"/>
              </a:spcBef>
              <a:buFont typeface="Arial" panose="020B0604020202020204" pitchFamily="34" charset="0"/>
              <a:buChar char="•"/>
              <a:defRPr sz="2677" kern="1200">
                <a:solidFill>
                  <a:schemeClr val="tx1"/>
                </a:solidFill>
                <a:latin typeface="+mn-lt"/>
                <a:ea typeface="+mn-ea"/>
                <a:cs typeface="+mn-cs"/>
              </a:defRPr>
            </a:lvl9pPr>
          </a:lstStyle>
          <a:p>
            <a:pPr marL="0" indent="0" algn="ctr" defTabSz="679965">
              <a:lnSpc>
                <a:spcPts val="2400"/>
              </a:lnSpc>
              <a:spcBef>
                <a:spcPts val="1200"/>
              </a:spcBef>
              <a:buNone/>
              <a:tabLst>
                <a:tab pos="199668" algn="l"/>
              </a:tabLst>
              <a:defRPr/>
            </a:pPr>
            <a:r>
              <a:rPr lang="en-US" sz="1100" dirty="0">
                <a:solidFill>
                  <a:srgbClr val="262261"/>
                </a:solidFill>
                <a:latin typeface="Arial" panose="020B0604020202020204"/>
              </a:rPr>
              <a:t>Precision Medicine Initiative, PMI, </a:t>
            </a:r>
            <a:r>
              <a:rPr lang="en-US" sz="1100" i="1" dirty="0">
                <a:solidFill>
                  <a:srgbClr val="262261"/>
                </a:solidFill>
                <a:latin typeface="Arial" panose="020B0604020202020204"/>
              </a:rPr>
              <a:t>All of Us</a:t>
            </a:r>
            <a:r>
              <a:rPr lang="en-US" sz="1100" dirty="0">
                <a:solidFill>
                  <a:srgbClr val="262261"/>
                </a:solidFill>
                <a:latin typeface="Arial" panose="020B0604020202020204"/>
              </a:rPr>
              <a:t>, the </a:t>
            </a:r>
            <a:r>
              <a:rPr lang="en-US" sz="1100" i="1" dirty="0">
                <a:solidFill>
                  <a:srgbClr val="262261"/>
                </a:solidFill>
                <a:latin typeface="Arial" panose="020B0604020202020204"/>
              </a:rPr>
              <a:t>All of Us </a:t>
            </a:r>
            <a:r>
              <a:rPr lang="en-US" sz="1100" dirty="0">
                <a:solidFill>
                  <a:srgbClr val="262261"/>
                </a:solidFill>
                <a:latin typeface="Arial" panose="020B0604020202020204"/>
              </a:rPr>
              <a:t>logo, and “The Future of Health Begins with You” are service marks of the U.S. Department of Health and Human Services.</a:t>
            </a:r>
            <a:endParaRPr lang="en-US" sz="1100" dirty="0">
              <a:solidFill>
                <a:srgbClr val="262261"/>
              </a:solidFill>
              <a:latin typeface="Arial" panose="020B0604020202020204"/>
              <a:cs typeface="Calibri"/>
            </a:endParaRPr>
          </a:p>
        </p:txBody>
      </p:sp>
      <p:grpSp>
        <p:nvGrpSpPr>
          <p:cNvPr id="3" name="Group 2">
            <a:extLst>
              <a:ext uri="{FF2B5EF4-FFF2-40B4-BE49-F238E27FC236}">
                <a16:creationId xmlns:a16="http://schemas.microsoft.com/office/drawing/2014/main" id="{3BDD1D67-0360-4AF1-9CC6-489F08B35FF8}"/>
              </a:ext>
            </a:extLst>
          </p:cNvPr>
          <p:cNvGrpSpPr/>
          <p:nvPr/>
        </p:nvGrpSpPr>
        <p:grpSpPr>
          <a:xfrm>
            <a:off x="7300859" y="1301177"/>
            <a:ext cx="3368030" cy="3847432"/>
            <a:chOff x="8640261" y="2862246"/>
            <a:chExt cx="6736938" cy="7695865"/>
          </a:xfrm>
        </p:grpSpPr>
        <p:sp>
          <p:nvSpPr>
            <p:cNvPr id="17" name="TextBox 16">
              <a:extLst>
                <a:ext uri="{FF2B5EF4-FFF2-40B4-BE49-F238E27FC236}">
                  <a16:creationId xmlns:a16="http://schemas.microsoft.com/office/drawing/2014/main" id="{9DA33B36-292D-44A6-9C11-9E073925E884}"/>
                </a:ext>
              </a:extLst>
            </p:cNvPr>
            <p:cNvSpPr txBox="1"/>
            <p:nvPr/>
          </p:nvSpPr>
          <p:spPr>
            <a:xfrm>
              <a:off x="8739128" y="8895901"/>
              <a:ext cx="6638071" cy="1662210"/>
            </a:xfrm>
            <a:prstGeom prst="rect">
              <a:avLst/>
            </a:prstGeom>
            <a:noFill/>
          </p:spPr>
          <p:txBody>
            <a:bodyPr wrap="square" rtlCol="0">
              <a:spAutoFit/>
            </a:bodyPr>
            <a:lstStyle/>
            <a:p>
              <a:pPr algn="ctr" defTabSz="914185">
                <a:defRPr/>
              </a:pPr>
              <a:r>
                <a:rPr lang="en-US" sz="2400" b="1" dirty="0">
                  <a:solidFill>
                    <a:srgbClr val="262261"/>
                  </a:solidFill>
                  <a:latin typeface="Arial" panose="020B0604020202020204"/>
                </a:rPr>
                <a:t>@AllofUsResearch</a:t>
              </a:r>
            </a:p>
            <a:p>
              <a:pPr algn="ctr" defTabSz="914185">
                <a:defRPr/>
              </a:pPr>
              <a:r>
                <a:rPr lang="en-US" sz="2400" b="1" dirty="0">
                  <a:solidFill>
                    <a:srgbClr val="262261"/>
                  </a:solidFill>
                  <a:latin typeface="Arial" panose="020B0604020202020204"/>
                </a:rPr>
                <a:t>#JoinAllofUs</a:t>
              </a:r>
            </a:p>
          </p:txBody>
        </p:sp>
        <p:pic>
          <p:nvPicPr>
            <p:cNvPr id="18" name="Picture 2" descr="https://geekfairy.co.uk/wp-content/uploads/2013/02/Free-round-coloured-social-media-icons.png">
              <a:hlinkClick r:id="rId2"/>
              <a:extLst>
                <a:ext uri="{FF2B5EF4-FFF2-40B4-BE49-F238E27FC236}">
                  <a16:creationId xmlns:a16="http://schemas.microsoft.com/office/drawing/2014/main" id="{FC8A445B-F39C-47E6-88C7-EEDDDE800CFA}"/>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50845" t="28192" r="26641" b="51362"/>
            <a:stretch/>
          </p:blipFill>
          <p:spPr bwMode="auto">
            <a:xfrm>
              <a:off x="8739128" y="5665527"/>
              <a:ext cx="2626308" cy="238494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https://geekfairy.co.uk/wp-content/uploads/2013/02/Free-round-coloured-social-media-icons.png">
              <a:hlinkClick r:id="rId4"/>
              <a:extLst>
                <a:ext uri="{FF2B5EF4-FFF2-40B4-BE49-F238E27FC236}">
                  <a16:creationId xmlns:a16="http://schemas.microsoft.com/office/drawing/2014/main" id="{6F6D5E3A-A914-4AB0-9F2A-49E7B30E21BB}"/>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3080" t="51657" r="75165" b="27897"/>
            <a:stretch/>
          </p:blipFill>
          <p:spPr bwMode="auto">
            <a:xfrm>
              <a:off x="12193587" y="5741759"/>
              <a:ext cx="2537815" cy="238494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https://geekfairy.co.uk/wp-content/uploads/2013/02/Free-round-coloured-social-media-icons.png">
              <a:hlinkClick r:id="rId5"/>
              <a:extLst>
                <a:ext uri="{FF2B5EF4-FFF2-40B4-BE49-F238E27FC236}">
                  <a16:creationId xmlns:a16="http://schemas.microsoft.com/office/drawing/2014/main" id="{9C6DA104-21A0-4810-A170-F8FA1265188A}"/>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4406" t="3586" r="2232" b="75397"/>
            <a:stretch/>
          </p:blipFill>
          <p:spPr bwMode="auto">
            <a:xfrm>
              <a:off x="8640261" y="2904208"/>
              <a:ext cx="2725175" cy="245156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geekfairy.co.uk/wp-content/uploads/2013/02/Free-round-coloured-social-media-icons.png">
              <a:hlinkClick r:id="rId6"/>
              <a:extLst>
                <a:ext uri="{FF2B5EF4-FFF2-40B4-BE49-F238E27FC236}">
                  <a16:creationId xmlns:a16="http://schemas.microsoft.com/office/drawing/2014/main" id="{040E29F2-3308-4426-995E-C722C1066B23}"/>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3154" t="3395" r="75090" b="75589"/>
            <a:stretch/>
          </p:blipFill>
          <p:spPr bwMode="auto">
            <a:xfrm>
              <a:off x="12146657" y="2862246"/>
              <a:ext cx="2537815" cy="2451562"/>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TextBox 13">
            <a:extLst>
              <a:ext uri="{FF2B5EF4-FFF2-40B4-BE49-F238E27FC236}">
                <a16:creationId xmlns:a16="http://schemas.microsoft.com/office/drawing/2014/main" id="{107D83C4-FBED-4D22-B937-7427645DB3FD}"/>
              </a:ext>
            </a:extLst>
          </p:cNvPr>
          <p:cNvSpPr txBox="1"/>
          <p:nvPr/>
        </p:nvSpPr>
        <p:spPr>
          <a:xfrm>
            <a:off x="1940791" y="4351038"/>
            <a:ext cx="3318603" cy="830997"/>
          </a:xfrm>
          <a:prstGeom prst="rect">
            <a:avLst/>
          </a:prstGeom>
          <a:noFill/>
        </p:spPr>
        <p:txBody>
          <a:bodyPr wrap="square" rtlCol="0">
            <a:spAutoFit/>
          </a:bodyPr>
          <a:lstStyle/>
          <a:p>
            <a:pPr algn="ctr" defTabSz="914185">
              <a:defRPr/>
            </a:pPr>
            <a:r>
              <a:rPr lang="en-US" sz="2400" b="1" dirty="0" err="1">
                <a:solidFill>
                  <a:srgbClr val="262261"/>
                </a:solidFill>
                <a:latin typeface="Arial" panose="020B0604020202020204"/>
              </a:rPr>
              <a:t>JoinAllofUs.org</a:t>
            </a:r>
            <a:endParaRPr lang="en-US" sz="2400" b="1" dirty="0">
              <a:solidFill>
                <a:srgbClr val="262261"/>
              </a:solidFill>
              <a:latin typeface="Arial" panose="020B0604020202020204"/>
            </a:endParaRPr>
          </a:p>
          <a:p>
            <a:pPr algn="ctr" defTabSz="914185">
              <a:defRPr/>
            </a:pPr>
            <a:r>
              <a:rPr lang="en-US" sz="2400" b="1" dirty="0" err="1">
                <a:solidFill>
                  <a:srgbClr val="262261"/>
                </a:solidFill>
                <a:latin typeface="Arial" panose="020B0604020202020204"/>
              </a:rPr>
              <a:t>ResearchAllofUs.org</a:t>
            </a:r>
            <a:endParaRPr lang="en-US" sz="2400" b="1" dirty="0">
              <a:solidFill>
                <a:srgbClr val="262261"/>
              </a:solidFill>
              <a:latin typeface="Arial" panose="020B0604020202020204"/>
            </a:endParaRPr>
          </a:p>
        </p:txBody>
      </p:sp>
      <p:pic>
        <p:nvPicPr>
          <p:cNvPr id="23" name="Picture 2">
            <a:hlinkClick r:id="rId7"/>
            <a:extLst>
              <a:ext uri="{FF2B5EF4-FFF2-40B4-BE49-F238E27FC236}">
                <a16:creationId xmlns:a16="http://schemas.microsoft.com/office/drawing/2014/main" id="{D6F0854A-47C4-46F1-93B5-DE986A17B0E4}"/>
              </a:ext>
            </a:extLst>
          </p:cNvPr>
          <p:cNvPicPr>
            <a:picLocks noChangeAspect="1" noChangeArrowheads="1"/>
          </p:cNvPicPr>
          <p:nvPr/>
        </p:nvPicPr>
        <p:blipFill>
          <a:blip r:embed="rId8"/>
          <a:stretch>
            <a:fillRect/>
          </a:stretch>
        </p:blipFill>
        <p:spPr bwMode="auto">
          <a:xfrm>
            <a:off x="2032799" y="1135342"/>
            <a:ext cx="3134585" cy="313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2367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81" y="646357"/>
            <a:ext cx="5019402" cy="57540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34">
              <a:defRPr/>
            </a:pPr>
            <a:endParaRPr lang="en-US" sz="1799" dirty="0">
              <a:solidFill>
                <a:srgbClr val="FFFFFF"/>
              </a:solidFill>
              <a:latin typeface="Arial" panose="020B0604020202020204"/>
            </a:endParaRPr>
          </a:p>
        </p:txBody>
      </p:sp>
      <p:sp>
        <p:nvSpPr>
          <p:cNvPr id="6" name="TextBox 5"/>
          <p:cNvSpPr txBox="1"/>
          <p:nvPr/>
        </p:nvSpPr>
        <p:spPr>
          <a:xfrm>
            <a:off x="2385055" y="1277351"/>
            <a:ext cx="2241293" cy="1154034"/>
          </a:xfrm>
          <a:prstGeom prst="rect">
            <a:avLst/>
          </a:prstGeom>
          <a:noFill/>
        </p:spPr>
        <p:txBody>
          <a:bodyPr wrap="square" rtlCol="0">
            <a:spAutoFit/>
          </a:bodyPr>
          <a:lstStyle/>
          <a:p>
            <a:pPr algn="r" defTabSz="914034">
              <a:spcBef>
                <a:spcPts val="1200"/>
              </a:spcBef>
              <a:defRPr/>
            </a:pPr>
            <a:r>
              <a:rPr lang="en-US" sz="6899" b="1" dirty="0">
                <a:solidFill>
                  <a:srgbClr val="6CACE4"/>
                </a:solidFill>
                <a:latin typeface="Arial Black" panose="020B0A04020102020204" pitchFamily="34" charset="0"/>
              </a:rPr>
              <a:t>38%</a:t>
            </a:r>
            <a:endParaRPr lang="en-US" sz="8298" b="1" dirty="0">
              <a:solidFill>
                <a:srgbClr val="6CACE4"/>
              </a:solidFill>
              <a:latin typeface="Arial Black" panose="020B0A04020102020204" pitchFamily="34" charset="0"/>
            </a:endParaRPr>
          </a:p>
        </p:txBody>
      </p:sp>
      <p:sp>
        <p:nvSpPr>
          <p:cNvPr id="7" name="TextBox 6"/>
          <p:cNvSpPr txBox="1"/>
          <p:nvPr/>
        </p:nvSpPr>
        <p:spPr>
          <a:xfrm>
            <a:off x="2385055" y="3248873"/>
            <a:ext cx="2241293" cy="1154034"/>
          </a:xfrm>
          <a:prstGeom prst="rect">
            <a:avLst/>
          </a:prstGeom>
          <a:noFill/>
        </p:spPr>
        <p:txBody>
          <a:bodyPr wrap="square" rtlCol="0">
            <a:spAutoFit/>
          </a:bodyPr>
          <a:lstStyle/>
          <a:p>
            <a:pPr algn="r" defTabSz="914034">
              <a:spcBef>
                <a:spcPts val="1200"/>
              </a:spcBef>
              <a:defRPr/>
            </a:pPr>
            <a:r>
              <a:rPr lang="en-US" sz="6899" b="1" dirty="0">
                <a:solidFill>
                  <a:srgbClr val="6CACE4"/>
                </a:solidFill>
                <a:latin typeface="Arial Black" panose="020B0A04020102020204" pitchFamily="34" charset="0"/>
              </a:rPr>
              <a:t>56%</a:t>
            </a:r>
            <a:endParaRPr lang="en-US" sz="8298" b="1" dirty="0">
              <a:solidFill>
                <a:srgbClr val="6CACE4"/>
              </a:solidFill>
              <a:latin typeface="Arial Black" panose="020B0A04020102020204" pitchFamily="34" charset="0"/>
            </a:endParaRPr>
          </a:p>
        </p:txBody>
      </p:sp>
      <p:sp>
        <p:nvSpPr>
          <p:cNvPr id="8" name="TextBox 7"/>
          <p:cNvSpPr txBox="1"/>
          <p:nvPr/>
        </p:nvSpPr>
        <p:spPr>
          <a:xfrm>
            <a:off x="-191555" y="1069628"/>
            <a:ext cx="4817902" cy="410433"/>
          </a:xfrm>
          <a:prstGeom prst="rect">
            <a:avLst/>
          </a:prstGeom>
          <a:noFill/>
        </p:spPr>
        <p:txBody>
          <a:bodyPr wrap="square" rtlCol="0">
            <a:spAutoFit/>
          </a:bodyPr>
          <a:lstStyle/>
          <a:p>
            <a:pPr algn="r" defTabSz="914034">
              <a:lnSpc>
                <a:spcPts val="2699"/>
              </a:lnSpc>
              <a:spcBef>
                <a:spcPts val="1200"/>
              </a:spcBef>
              <a:defRPr/>
            </a:pPr>
            <a:r>
              <a:rPr lang="en-US" sz="2000" dirty="0">
                <a:solidFill>
                  <a:srgbClr val="FFFFFF"/>
                </a:solidFill>
                <a:latin typeface="Arial" panose="020B0604020202020204"/>
              </a:rPr>
              <a:t>Minorities make up </a:t>
            </a:r>
          </a:p>
        </p:txBody>
      </p:sp>
      <p:sp>
        <p:nvSpPr>
          <p:cNvPr id="9" name="TextBox 8"/>
          <p:cNvSpPr txBox="1"/>
          <p:nvPr/>
        </p:nvSpPr>
        <p:spPr>
          <a:xfrm>
            <a:off x="-174849" y="2203108"/>
            <a:ext cx="4817902" cy="410433"/>
          </a:xfrm>
          <a:prstGeom prst="rect">
            <a:avLst/>
          </a:prstGeom>
          <a:noFill/>
        </p:spPr>
        <p:txBody>
          <a:bodyPr wrap="square" rtlCol="0">
            <a:spAutoFit/>
          </a:bodyPr>
          <a:lstStyle/>
          <a:p>
            <a:pPr algn="r" defTabSz="914034">
              <a:lnSpc>
                <a:spcPts val="2699"/>
              </a:lnSpc>
              <a:spcBef>
                <a:spcPts val="1200"/>
              </a:spcBef>
              <a:defRPr/>
            </a:pPr>
            <a:r>
              <a:rPr lang="en-US" sz="2000" dirty="0">
                <a:solidFill>
                  <a:srgbClr val="FFFFFF"/>
                </a:solidFill>
                <a:latin typeface="Arial" panose="020B0604020202020204"/>
              </a:rPr>
              <a:t>of the US population.</a:t>
            </a:r>
          </a:p>
        </p:txBody>
      </p:sp>
      <p:sp>
        <p:nvSpPr>
          <p:cNvPr id="10" name="TextBox 9"/>
          <p:cNvSpPr txBox="1"/>
          <p:nvPr/>
        </p:nvSpPr>
        <p:spPr>
          <a:xfrm>
            <a:off x="-208261" y="2988285"/>
            <a:ext cx="4817902" cy="410433"/>
          </a:xfrm>
          <a:prstGeom prst="rect">
            <a:avLst/>
          </a:prstGeom>
          <a:noFill/>
        </p:spPr>
        <p:txBody>
          <a:bodyPr wrap="square" rtlCol="0">
            <a:spAutoFit/>
          </a:bodyPr>
          <a:lstStyle/>
          <a:p>
            <a:pPr algn="r" defTabSz="914034">
              <a:lnSpc>
                <a:spcPts val="2699"/>
              </a:lnSpc>
              <a:spcBef>
                <a:spcPts val="1200"/>
              </a:spcBef>
              <a:defRPr/>
            </a:pPr>
            <a:r>
              <a:rPr lang="en-US" sz="2000" dirty="0">
                <a:solidFill>
                  <a:srgbClr val="FFFFFF"/>
                </a:solidFill>
                <a:latin typeface="Arial" panose="020B0604020202020204"/>
              </a:rPr>
              <a:t>Minority populations to rise to over</a:t>
            </a:r>
          </a:p>
        </p:txBody>
      </p:sp>
      <p:sp>
        <p:nvSpPr>
          <p:cNvPr id="12" name="TextBox 11"/>
          <p:cNvSpPr txBox="1"/>
          <p:nvPr/>
        </p:nvSpPr>
        <p:spPr>
          <a:xfrm>
            <a:off x="-77882" y="4147202"/>
            <a:ext cx="4817902" cy="410433"/>
          </a:xfrm>
          <a:prstGeom prst="rect">
            <a:avLst/>
          </a:prstGeom>
          <a:noFill/>
        </p:spPr>
        <p:txBody>
          <a:bodyPr wrap="square" rtlCol="0">
            <a:spAutoFit/>
          </a:bodyPr>
          <a:lstStyle/>
          <a:p>
            <a:pPr algn="r" defTabSz="914034">
              <a:lnSpc>
                <a:spcPts val="2699"/>
              </a:lnSpc>
              <a:spcBef>
                <a:spcPts val="1200"/>
              </a:spcBef>
              <a:defRPr/>
            </a:pPr>
            <a:r>
              <a:rPr lang="en-US" sz="2000" dirty="0">
                <a:solidFill>
                  <a:srgbClr val="FFFFFF"/>
                </a:solidFill>
                <a:latin typeface="Arial" panose="020B0604020202020204"/>
              </a:rPr>
              <a:t>of overall population.</a:t>
            </a:r>
          </a:p>
        </p:txBody>
      </p:sp>
      <p:sp>
        <p:nvSpPr>
          <p:cNvPr id="11" name="TextBox 10"/>
          <p:cNvSpPr txBox="1"/>
          <p:nvPr/>
        </p:nvSpPr>
        <p:spPr>
          <a:xfrm>
            <a:off x="-208261" y="4952656"/>
            <a:ext cx="4817902" cy="410433"/>
          </a:xfrm>
          <a:prstGeom prst="rect">
            <a:avLst/>
          </a:prstGeom>
          <a:noFill/>
        </p:spPr>
        <p:txBody>
          <a:bodyPr wrap="square" rtlCol="0">
            <a:spAutoFit/>
          </a:bodyPr>
          <a:lstStyle/>
          <a:p>
            <a:pPr algn="r" defTabSz="914034">
              <a:lnSpc>
                <a:spcPts val="2699"/>
              </a:lnSpc>
              <a:spcBef>
                <a:spcPts val="1200"/>
              </a:spcBef>
              <a:defRPr/>
            </a:pPr>
            <a:r>
              <a:rPr lang="en-US" sz="2000" dirty="0">
                <a:solidFill>
                  <a:srgbClr val="FFFFFF"/>
                </a:solidFill>
                <a:latin typeface="Arial" panose="020B0604020202020204"/>
              </a:rPr>
              <a:t>Minority enrollment in clinical trials</a:t>
            </a:r>
          </a:p>
        </p:txBody>
      </p:sp>
      <p:sp>
        <p:nvSpPr>
          <p:cNvPr id="13" name="TextBox 12"/>
          <p:cNvSpPr txBox="1"/>
          <p:nvPr/>
        </p:nvSpPr>
        <p:spPr>
          <a:xfrm>
            <a:off x="1693801" y="5231650"/>
            <a:ext cx="2913102" cy="1154034"/>
          </a:xfrm>
          <a:prstGeom prst="rect">
            <a:avLst/>
          </a:prstGeom>
          <a:noFill/>
        </p:spPr>
        <p:txBody>
          <a:bodyPr wrap="square" rtlCol="0">
            <a:spAutoFit/>
          </a:bodyPr>
          <a:lstStyle/>
          <a:p>
            <a:pPr algn="r" defTabSz="914034">
              <a:spcBef>
                <a:spcPts val="1200"/>
              </a:spcBef>
              <a:defRPr/>
            </a:pPr>
            <a:r>
              <a:rPr lang="en-US" sz="6899" b="1" dirty="0">
                <a:solidFill>
                  <a:srgbClr val="6CACE4"/>
                </a:solidFill>
                <a:latin typeface="Arial Black" panose="020B0A04020102020204" pitchFamily="34" charset="0"/>
              </a:rPr>
              <a:t>&lt;</a:t>
            </a:r>
            <a:r>
              <a:rPr lang="en-US" sz="6899" b="1">
                <a:solidFill>
                  <a:srgbClr val="6CACE4"/>
                </a:solidFill>
                <a:latin typeface="Arial Black" panose="020B0A04020102020204" pitchFamily="34" charset="0"/>
              </a:rPr>
              <a:t>10</a:t>
            </a:r>
            <a:r>
              <a:rPr lang="en-US" sz="6899" b="1" dirty="0">
                <a:solidFill>
                  <a:srgbClr val="6CACE4"/>
                </a:solidFill>
                <a:latin typeface="Arial Black" panose="020B0A04020102020204" pitchFamily="34" charset="0"/>
              </a:rPr>
              <a:t>%</a:t>
            </a:r>
            <a:endParaRPr lang="en-US" sz="8298" b="1" dirty="0">
              <a:solidFill>
                <a:srgbClr val="6CACE4"/>
              </a:solidFill>
              <a:latin typeface="Arial Black" panose="020B0A04020102020204" pitchFamily="34" charset="0"/>
            </a:endParaRPr>
          </a:p>
        </p:txBody>
      </p:sp>
      <p:cxnSp>
        <p:nvCxnSpPr>
          <p:cNvPr id="5" name="Straight Connector 4"/>
          <p:cNvCxnSpPr/>
          <p:nvPr/>
        </p:nvCxnSpPr>
        <p:spPr>
          <a:xfrm>
            <a:off x="322379" y="4745565"/>
            <a:ext cx="4417641" cy="0"/>
          </a:xfrm>
          <a:prstGeom prst="line">
            <a:avLst/>
          </a:prstGeom>
          <a:ln>
            <a:solidFill>
              <a:srgbClr val="6CACE4"/>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5275289" y="646356"/>
            <a:ext cx="6372265" cy="5861861"/>
          </a:xfrm>
          <a:prstGeom prst="rect">
            <a:avLst/>
          </a:prstGeom>
          <a:noFill/>
        </p:spPr>
        <p:txBody>
          <a:bodyPr wrap="square" rtlCol="0">
            <a:spAutoFit/>
          </a:bodyPr>
          <a:lstStyle/>
          <a:p>
            <a:pPr defTabSz="914034">
              <a:spcBef>
                <a:spcPts val="1200"/>
              </a:spcBef>
              <a:defRPr/>
            </a:pPr>
            <a:r>
              <a:rPr lang="en-US" sz="3749" dirty="0">
                <a:solidFill>
                  <a:schemeClr val="tx2"/>
                </a:solidFill>
                <a:latin typeface="Arial Black" panose="020B0A04020102020204" pitchFamily="34" charset="0"/>
              </a:rPr>
              <a:t>underrepresentation in biomedical research </a:t>
            </a:r>
            <a:r>
              <a:rPr lang="en-US" sz="3749" dirty="0">
                <a:solidFill>
                  <a:srgbClr val="262261"/>
                </a:solidFill>
                <a:latin typeface="Arial Black" panose="020B0A04020102020204" pitchFamily="34" charset="0"/>
              </a:rPr>
              <a:t>populations includes dimensions of race and ethnicity, as well as age, sex, gender, sexual orientation, income, education, geography, access to care, and disability. </a:t>
            </a:r>
            <a:endParaRPr lang="en-US" sz="3749" dirty="0">
              <a:solidFill>
                <a:srgbClr val="6CACE4"/>
              </a:solidFill>
              <a:latin typeface="Arial Black" panose="020B0A04020102020204" pitchFamily="34" charset="0"/>
            </a:endParaRPr>
          </a:p>
        </p:txBody>
      </p:sp>
    </p:spTree>
    <p:extLst>
      <p:ext uri="{BB962C8B-B14F-4D97-AF65-F5344CB8AC3E}">
        <p14:creationId xmlns:p14="http://schemas.microsoft.com/office/powerpoint/2010/main" val="3811138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DE030B7-E4F3-4466-9E11-3335F909874A}"/>
              </a:ext>
            </a:extLst>
          </p:cNvPr>
          <p:cNvSpPr>
            <a:spLocks noGrp="1"/>
          </p:cNvSpPr>
          <p:nvPr>
            <p:ph type="body" sz="quarter" idx="11"/>
          </p:nvPr>
        </p:nvSpPr>
        <p:spPr>
          <a:xfrm>
            <a:off x="505039" y="978513"/>
            <a:ext cx="11223472" cy="5108777"/>
          </a:xfrm>
        </p:spPr>
        <p:txBody>
          <a:bodyPr/>
          <a:lstStyle/>
          <a:p>
            <a:pPr marL="0" indent="0" defTabSz="577716" fontAlgn="auto">
              <a:lnSpc>
                <a:spcPct val="100000"/>
              </a:lnSpc>
              <a:buSzTx/>
              <a:buNone/>
              <a:defRPr/>
            </a:pPr>
            <a:r>
              <a:rPr lang="en-US" dirty="0">
                <a:solidFill>
                  <a:srgbClr val="262261"/>
                </a:solidFill>
              </a:rPr>
              <a:t>Health disparities are well known but NOT well understood. </a:t>
            </a:r>
          </a:p>
          <a:p>
            <a:pPr marL="790798" lvl="1" indent="-342831" defTabSz="577716" fontAlgn="auto">
              <a:lnSpc>
                <a:spcPct val="100000"/>
              </a:lnSpc>
              <a:buSzTx/>
              <a:buFont typeface="Arial" panose="020B0604020202020204" pitchFamily="34" charset="0"/>
              <a:buChar char="•"/>
              <a:defRPr/>
            </a:pPr>
            <a:r>
              <a:rPr lang="en-US" dirty="0">
                <a:solidFill>
                  <a:schemeClr val="tx2"/>
                </a:solidFill>
              </a:rPr>
              <a:t>Why do African-Americans have a higher mortality rate from chronic diseases, including cancer, Alzheimer’s, diabetes, and heart disease?  </a:t>
            </a:r>
          </a:p>
          <a:p>
            <a:pPr marL="790798" lvl="1" indent="-342831" defTabSz="577716" fontAlgn="auto">
              <a:lnSpc>
                <a:spcPct val="100000"/>
              </a:lnSpc>
              <a:buSzTx/>
              <a:buFont typeface="Arial" panose="020B0604020202020204" pitchFamily="34" charset="0"/>
              <a:buChar char="•"/>
              <a:defRPr/>
            </a:pPr>
            <a:r>
              <a:rPr lang="en-US" dirty="0">
                <a:solidFill>
                  <a:schemeClr val="tx2"/>
                </a:solidFill>
              </a:rPr>
              <a:t>Why is stroke more common among rural communities? </a:t>
            </a:r>
          </a:p>
          <a:p>
            <a:pPr marL="790798" lvl="1" indent="-342831" defTabSz="577716" fontAlgn="auto">
              <a:lnSpc>
                <a:spcPct val="100000"/>
              </a:lnSpc>
              <a:buSzTx/>
              <a:buFont typeface="Arial" panose="020B0604020202020204" pitchFamily="34" charset="0"/>
              <a:buChar char="•"/>
              <a:defRPr/>
            </a:pPr>
            <a:r>
              <a:rPr lang="en-US" dirty="0">
                <a:solidFill>
                  <a:schemeClr val="tx2"/>
                </a:solidFill>
              </a:rPr>
              <a:t>Why is Hepatitis B more common in the Asian and Pacific Islander population?</a:t>
            </a:r>
          </a:p>
          <a:p>
            <a:pPr marL="447967" lvl="1" indent="0" defTabSz="577716" fontAlgn="auto">
              <a:lnSpc>
                <a:spcPct val="100000"/>
              </a:lnSpc>
              <a:buSzTx/>
              <a:buNone/>
              <a:defRPr/>
            </a:pPr>
            <a:endParaRPr lang="en-US" sz="2200" dirty="0">
              <a:solidFill>
                <a:srgbClr val="262261"/>
              </a:solidFill>
            </a:endParaRPr>
          </a:p>
          <a:p>
            <a:pPr marL="0" indent="0" defTabSz="577716" fontAlgn="auto">
              <a:lnSpc>
                <a:spcPct val="100000"/>
              </a:lnSpc>
              <a:buSzTx/>
              <a:buNone/>
              <a:defRPr/>
            </a:pPr>
            <a:r>
              <a:rPr lang="en-US" dirty="0">
                <a:solidFill>
                  <a:srgbClr val="262261"/>
                </a:solidFill>
              </a:rPr>
              <a:t>Precision medicine asks us to look even beyond racial or ethnic group and into unique biological information to determine likelihood of developing and dying from disease. </a:t>
            </a:r>
          </a:p>
          <a:p>
            <a:pPr marL="0" indent="0" defTabSz="577716" fontAlgn="auto">
              <a:lnSpc>
                <a:spcPct val="100000"/>
              </a:lnSpc>
              <a:buSzTx/>
              <a:buNone/>
              <a:defRPr/>
            </a:pPr>
            <a:endParaRPr lang="en-US" dirty="0">
              <a:solidFill>
                <a:srgbClr val="262261"/>
              </a:solidFill>
            </a:endParaRPr>
          </a:p>
          <a:p>
            <a:pPr marL="0" indent="0" defTabSz="577716" fontAlgn="auto">
              <a:lnSpc>
                <a:spcPct val="100000"/>
              </a:lnSpc>
              <a:buSzTx/>
              <a:buNone/>
              <a:defRPr/>
            </a:pPr>
            <a:r>
              <a:rPr lang="en-US" dirty="0">
                <a:solidFill>
                  <a:srgbClr val="262261"/>
                </a:solidFill>
              </a:rPr>
              <a:t>But we can only determine these genetic variations if we increase minority participation in research– then, we will be able to speed treatments and cures for the conditions and diseases that afflict minority populations the most. </a:t>
            </a:r>
          </a:p>
          <a:p>
            <a:pPr marL="0" indent="0">
              <a:spcAft>
                <a:spcPts val="300"/>
              </a:spcAft>
              <a:buNone/>
            </a:pPr>
            <a:endParaRPr lang="en-US" sz="1800" b="1" dirty="0"/>
          </a:p>
        </p:txBody>
      </p:sp>
      <p:sp>
        <p:nvSpPr>
          <p:cNvPr id="4" name="Title 3">
            <a:extLst>
              <a:ext uri="{FF2B5EF4-FFF2-40B4-BE49-F238E27FC236}">
                <a16:creationId xmlns:a16="http://schemas.microsoft.com/office/drawing/2014/main" id="{F953C892-845B-4A6E-B38C-9CE4B3116CF2}"/>
              </a:ext>
            </a:extLst>
          </p:cNvPr>
          <p:cNvSpPr>
            <a:spLocks noGrp="1"/>
          </p:cNvSpPr>
          <p:nvPr>
            <p:ph type="title"/>
          </p:nvPr>
        </p:nvSpPr>
        <p:spPr/>
        <p:txBody>
          <a:bodyPr/>
          <a:lstStyle/>
          <a:p>
            <a:r>
              <a:rPr lang="en-US" dirty="0"/>
              <a:t>Potential Improvements in Minority Health</a:t>
            </a:r>
          </a:p>
        </p:txBody>
      </p:sp>
    </p:spTree>
    <p:extLst>
      <p:ext uri="{BB962C8B-B14F-4D97-AF65-F5344CB8AC3E}">
        <p14:creationId xmlns:p14="http://schemas.microsoft.com/office/powerpoint/2010/main" val="1216020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Title 3"/>
          <p:cNvSpPr>
            <a:spLocks noGrp="1"/>
          </p:cNvSpPr>
          <p:nvPr>
            <p:ph type="title"/>
          </p:nvPr>
        </p:nvSpPr>
        <p:spPr bwMode="auto"/>
        <p:txBody>
          <a:bodyPr/>
          <a:lstStyle/>
          <a:p>
            <a:pPr>
              <a:defRPr/>
            </a:pPr>
            <a:r>
              <a:rPr lang="en-US"/>
              <a:t>Disenfranchisement and Historical Abuses</a:t>
            </a:r>
            <a:endParaRPr/>
          </a:p>
        </p:txBody>
      </p:sp>
      <p:sp>
        <p:nvSpPr>
          <p:cNvPr id="5" name="Slide Number Placeholder 2"/>
          <p:cNvSpPr>
            <a:spLocks noGrp="1"/>
          </p:cNvSpPr>
          <p:nvPr>
            <p:ph type="sldNum" sz="quarter" idx="10"/>
          </p:nvPr>
        </p:nvSpPr>
        <p:spPr bwMode="auto"/>
        <p:txBody>
          <a:bodyPr/>
          <a:lstStyle/>
          <a:p>
            <a:pPr defTabSz="914263">
              <a:defRPr/>
            </a:pPr>
            <a:r>
              <a:rPr lang="en-US" kern="0">
                <a:solidFill>
                  <a:srgbClr val="262261"/>
                </a:solidFill>
                <a:latin typeface="Arial"/>
                <a:cs typeface="Arial"/>
              </a:rPr>
              <a:t>18</a:t>
            </a:r>
          </a:p>
        </p:txBody>
      </p:sp>
      <p:pic>
        <p:nvPicPr>
          <p:cNvPr id="6" name="Picture 2" descr="Image result for guatemala syphilis experiment"/>
          <p:cNvPicPr>
            <a:picLocks noChangeAspect="1" noChangeArrowheads="1"/>
          </p:cNvPicPr>
          <p:nvPr/>
        </p:nvPicPr>
        <p:blipFill>
          <a:blip r:embed="rId3"/>
          <a:stretch/>
        </p:blipFill>
        <p:spPr bwMode="auto">
          <a:xfrm>
            <a:off x="2460058" y="951115"/>
            <a:ext cx="4048767" cy="2249315"/>
          </a:xfrm>
          <a:prstGeom prst="rect">
            <a:avLst/>
          </a:prstGeom>
          <a:ln>
            <a:solidFill>
              <a:schemeClr val="accent1"/>
            </a:solidFill>
          </a:ln>
        </p:spPr>
      </p:pic>
      <p:pic>
        <p:nvPicPr>
          <p:cNvPr id="7" name="Picture 4" descr="Image result for havasupai tribe research"/>
          <p:cNvPicPr>
            <a:picLocks noChangeAspect="1" noChangeArrowheads="1"/>
          </p:cNvPicPr>
          <p:nvPr/>
        </p:nvPicPr>
        <p:blipFill>
          <a:blip r:embed="rId4"/>
          <a:srcRect l="9028" r="17819"/>
          <a:stretch/>
        </p:blipFill>
        <p:spPr bwMode="auto">
          <a:xfrm>
            <a:off x="2460058" y="3425251"/>
            <a:ext cx="4048767" cy="3113257"/>
          </a:xfrm>
          <a:prstGeom prst="rect">
            <a:avLst/>
          </a:prstGeom>
          <a:ln>
            <a:solidFill>
              <a:schemeClr val="accent1"/>
            </a:solidFill>
          </a:ln>
        </p:spPr>
      </p:pic>
      <p:pic>
        <p:nvPicPr>
          <p:cNvPr id="8" name="Picture 6" descr="Image result for henrietta lacks"/>
          <p:cNvPicPr>
            <a:picLocks noChangeAspect="1" noChangeArrowheads="1"/>
          </p:cNvPicPr>
          <p:nvPr/>
        </p:nvPicPr>
        <p:blipFill>
          <a:blip r:embed="rId5"/>
          <a:stretch/>
        </p:blipFill>
        <p:spPr bwMode="auto">
          <a:xfrm>
            <a:off x="365239" y="951115"/>
            <a:ext cx="1824783" cy="3206488"/>
          </a:xfrm>
          <a:prstGeom prst="rect">
            <a:avLst/>
          </a:prstGeom>
          <a:ln>
            <a:solidFill>
              <a:schemeClr val="accent1"/>
            </a:solidFill>
          </a:ln>
        </p:spPr>
      </p:pic>
      <p:pic>
        <p:nvPicPr>
          <p:cNvPr id="9" name="Picture 8"/>
          <p:cNvPicPr>
            <a:picLocks noChangeAspect="1" noChangeArrowheads="1"/>
          </p:cNvPicPr>
          <p:nvPr/>
        </p:nvPicPr>
        <p:blipFill>
          <a:blip r:embed="rId6"/>
          <a:srcRect r="48088"/>
          <a:stretch/>
        </p:blipFill>
        <p:spPr bwMode="auto">
          <a:xfrm>
            <a:off x="365239" y="4346370"/>
            <a:ext cx="1824783" cy="2198915"/>
          </a:xfrm>
          <a:prstGeom prst="rect">
            <a:avLst/>
          </a:prstGeom>
          <a:ln>
            <a:solidFill>
              <a:schemeClr val="accent1"/>
            </a:solidFill>
          </a:ln>
        </p:spPr>
      </p:pic>
      <p:pic>
        <p:nvPicPr>
          <p:cNvPr id="10" name="Picture 6" descr="Tuskegee Nurse"/>
          <p:cNvPicPr>
            <a:picLocks noChangeAspect="1" noChangeArrowheads="1"/>
          </p:cNvPicPr>
          <p:nvPr/>
        </p:nvPicPr>
        <p:blipFill>
          <a:blip r:embed="rId7"/>
          <a:stretch/>
        </p:blipFill>
        <p:spPr bwMode="auto">
          <a:xfrm>
            <a:off x="6772058" y="951115"/>
            <a:ext cx="5055836" cy="3224500"/>
          </a:xfrm>
          <a:prstGeom prst="rect">
            <a:avLst/>
          </a:prstGeom>
          <a:ln>
            <a:solidFill>
              <a:schemeClr val="accent1"/>
            </a:solidFill>
          </a:ln>
        </p:spPr>
      </p:pic>
      <p:pic>
        <p:nvPicPr>
          <p:cNvPr id="11" name="Picture 12" descr="Image result for nazi scientific experiments"/>
          <p:cNvPicPr>
            <a:picLocks noChangeAspect="1" noChangeArrowheads="1"/>
          </p:cNvPicPr>
          <p:nvPr/>
        </p:nvPicPr>
        <p:blipFill>
          <a:blip r:embed="rId8"/>
          <a:srcRect r="9265"/>
          <a:stretch/>
        </p:blipFill>
        <p:spPr bwMode="auto">
          <a:xfrm>
            <a:off x="9084257" y="4438519"/>
            <a:ext cx="2743637" cy="2099989"/>
          </a:xfrm>
          <a:prstGeom prst="rect">
            <a:avLst/>
          </a:prstGeom>
          <a:ln>
            <a:solidFill>
              <a:schemeClr val="accent1"/>
            </a:solidFill>
          </a:ln>
        </p:spPr>
      </p:pic>
      <p:pic>
        <p:nvPicPr>
          <p:cNvPr id="12" name="Picture 4" descr="Hanford Workers"/>
          <p:cNvPicPr>
            <a:picLocks noChangeAspect="1" noChangeArrowheads="1"/>
          </p:cNvPicPr>
          <p:nvPr/>
        </p:nvPicPr>
        <p:blipFill>
          <a:blip r:embed="rId9"/>
          <a:srcRect t="530" r="39700" b="-530"/>
          <a:stretch/>
        </p:blipFill>
        <p:spPr bwMode="auto">
          <a:xfrm>
            <a:off x="6788983" y="4438519"/>
            <a:ext cx="1915734" cy="2118001"/>
          </a:xfrm>
          <a:prstGeom prst="rect">
            <a:avLst/>
          </a:prstGeom>
          <a:ln>
            <a:solidFill>
              <a:schemeClr val="accent1"/>
            </a:solidFill>
          </a:ln>
        </p:spPr>
      </p:pic>
      <p:sp>
        <p:nvSpPr>
          <p:cNvPr id="13" name="Slide Number Placeholder 2"/>
          <p:cNvSpPr>
            <a:spLocks/>
          </p:cNvSpPr>
          <p:nvPr/>
        </p:nvSpPr>
        <p:spPr bwMode="auto">
          <a:xfrm>
            <a:off x="9061065" y="6249620"/>
            <a:ext cx="2743636" cy="365077"/>
          </a:xfrm>
          <a:prstGeom prst="rect">
            <a:avLst/>
          </a:prstGeom>
        </p:spPr>
        <p:txBody>
          <a:bodyPr vert="horz" lIns="0" tIns="0" rIns="0" bIns="0" rtlCol="0" anchor="ctr"/>
          <a:lstStyle>
            <a:defPPr>
              <a:defRPr lang="en-US"/>
            </a:defPPr>
            <a:lvl1pPr marL="0" algn="r" defTabSz="1828891">
              <a:lnSpc>
                <a:spcPts val="2400"/>
              </a:lnSpc>
              <a:spcBef>
                <a:spcPts val="2400"/>
              </a:spcBef>
              <a:defRPr sz="1800">
                <a:solidFill>
                  <a:schemeClr val="tx1"/>
                </a:solidFill>
                <a:latin typeface="+mn-lt"/>
                <a:ea typeface="+mn-ea"/>
                <a:cs typeface="+mn-cs"/>
              </a:defRPr>
            </a:lvl1pPr>
            <a:lvl2pPr marL="914446" algn="l" defTabSz="1828891">
              <a:defRPr sz="3600">
                <a:solidFill>
                  <a:schemeClr val="tx1"/>
                </a:solidFill>
                <a:latin typeface="+mn-lt"/>
                <a:ea typeface="+mn-ea"/>
                <a:cs typeface="+mn-cs"/>
              </a:defRPr>
            </a:lvl2pPr>
            <a:lvl3pPr marL="1828891" algn="l" defTabSz="1828891">
              <a:defRPr sz="3600">
                <a:solidFill>
                  <a:schemeClr val="tx1"/>
                </a:solidFill>
                <a:latin typeface="+mn-lt"/>
                <a:ea typeface="+mn-ea"/>
                <a:cs typeface="+mn-cs"/>
              </a:defRPr>
            </a:lvl3pPr>
            <a:lvl4pPr marL="2743337" algn="l" defTabSz="1828891">
              <a:defRPr sz="3600">
                <a:solidFill>
                  <a:schemeClr val="tx1"/>
                </a:solidFill>
                <a:latin typeface="+mn-lt"/>
                <a:ea typeface="+mn-ea"/>
                <a:cs typeface="+mn-cs"/>
              </a:defRPr>
            </a:lvl4pPr>
            <a:lvl5pPr marL="3657783" algn="l" defTabSz="1828891">
              <a:defRPr sz="3600">
                <a:solidFill>
                  <a:schemeClr val="tx1"/>
                </a:solidFill>
                <a:latin typeface="+mn-lt"/>
                <a:ea typeface="+mn-ea"/>
                <a:cs typeface="+mn-cs"/>
              </a:defRPr>
            </a:lvl5pPr>
            <a:lvl6pPr marL="4572229" algn="l" defTabSz="1828891">
              <a:defRPr sz="3600">
                <a:solidFill>
                  <a:schemeClr val="tx1"/>
                </a:solidFill>
                <a:latin typeface="+mn-lt"/>
                <a:ea typeface="+mn-ea"/>
                <a:cs typeface="+mn-cs"/>
              </a:defRPr>
            </a:lvl6pPr>
            <a:lvl7pPr marL="5486674" algn="l" defTabSz="1828891">
              <a:defRPr sz="3600">
                <a:solidFill>
                  <a:schemeClr val="tx1"/>
                </a:solidFill>
                <a:latin typeface="+mn-lt"/>
                <a:ea typeface="+mn-ea"/>
                <a:cs typeface="+mn-cs"/>
              </a:defRPr>
            </a:lvl7pPr>
            <a:lvl8pPr marL="6401120" algn="l" defTabSz="1828891">
              <a:defRPr sz="3600">
                <a:solidFill>
                  <a:schemeClr val="tx1"/>
                </a:solidFill>
                <a:latin typeface="+mn-lt"/>
                <a:ea typeface="+mn-ea"/>
                <a:cs typeface="+mn-cs"/>
              </a:defRPr>
            </a:lvl8pPr>
            <a:lvl9pPr marL="7315566" algn="l" defTabSz="1828891">
              <a:defRPr sz="3600">
                <a:solidFill>
                  <a:schemeClr val="tx1"/>
                </a:solidFill>
                <a:latin typeface="+mn-lt"/>
                <a:ea typeface="+mn-ea"/>
                <a:cs typeface="+mn-cs"/>
              </a:defRPr>
            </a:lvl9pPr>
          </a:lstStyle>
          <a:p>
            <a:pPr defTabSz="914263">
              <a:lnSpc>
                <a:spcPts val="1200"/>
              </a:lnSpc>
              <a:spcBef>
                <a:spcPts val="1200"/>
              </a:spcBef>
              <a:defRPr/>
            </a:pPr>
            <a:fld id="{3B84E91D-5E50-CA47-AE58-EB3F18DE5D50}" type="slidenum">
              <a:rPr sz="900" kern="0">
                <a:solidFill>
                  <a:srgbClr val="262261"/>
                </a:solidFill>
                <a:latin typeface="Arial"/>
                <a:cs typeface="Arial"/>
              </a:rPr>
              <a:pPr defTabSz="914263">
                <a:lnSpc>
                  <a:spcPts val="1200"/>
                </a:lnSpc>
                <a:spcBef>
                  <a:spcPts val="1200"/>
                </a:spcBef>
                <a:defRPr/>
              </a:pPr>
              <a:t>32</a:t>
            </a:fld>
            <a:endParaRPr lang="en-US" sz="900" kern="0">
              <a:solidFill>
                <a:srgbClr val="FFFFFF"/>
              </a:solidFill>
              <a:latin typeface="Arial"/>
              <a:cs typeface="Arial"/>
            </a:endParaRPr>
          </a:p>
        </p:txBody>
      </p:sp>
    </p:spTree>
    <p:extLst>
      <p:ext uri="{BB962C8B-B14F-4D97-AF65-F5344CB8AC3E}">
        <p14:creationId xmlns:p14="http://schemas.microsoft.com/office/powerpoint/2010/main" val="14496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w="http://schemas.openxmlformats.org/wordprocessingml/2006/main" xmlns:m="http://schemas.openxmlformats.org/officeDocument/2006/math" xmlns="">
      <p:transition spd="med" advClick="1">
        <p:fade thruBlk="0"/>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81" y="447"/>
            <a:ext cx="12187238" cy="39663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34">
              <a:defRPr/>
            </a:pPr>
            <a:endParaRPr lang="en-US" sz="1799" dirty="0">
              <a:solidFill>
                <a:srgbClr val="FFFFFF"/>
              </a:solidFill>
              <a:latin typeface="Arial" panose="020B0604020202020204"/>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1" y="2029759"/>
            <a:ext cx="12187238" cy="4827795"/>
          </a:xfrm>
          <a:prstGeom prst="rect">
            <a:avLst/>
          </a:prstGeom>
        </p:spPr>
      </p:pic>
      <p:sp>
        <p:nvSpPr>
          <p:cNvPr id="4" name="TextBox 3"/>
          <p:cNvSpPr txBox="1"/>
          <p:nvPr/>
        </p:nvSpPr>
        <p:spPr>
          <a:xfrm>
            <a:off x="317476" y="283285"/>
            <a:ext cx="11557049" cy="1246239"/>
          </a:xfrm>
          <a:prstGeom prst="rect">
            <a:avLst/>
          </a:prstGeom>
          <a:noFill/>
        </p:spPr>
        <p:txBody>
          <a:bodyPr wrap="square" rtlCol="0">
            <a:spAutoFit/>
          </a:bodyPr>
          <a:lstStyle/>
          <a:p>
            <a:pPr algn="ctr" defTabSz="914034">
              <a:spcBef>
                <a:spcPts val="1200"/>
              </a:spcBef>
              <a:defRPr/>
            </a:pPr>
            <a:r>
              <a:rPr lang="en-US" sz="3249" b="1" dirty="0">
                <a:solidFill>
                  <a:srgbClr val="6CACE4"/>
                </a:solidFill>
                <a:latin typeface="Arial" panose="020B0604020202020204"/>
              </a:rPr>
              <a:t>UNDERREPRESENTED IN BIOMEDICAL RESEARCH</a:t>
            </a:r>
          </a:p>
          <a:p>
            <a:pPr algn="ctr" defTabSz="914034">
              <a:spcBef>
                <a:spcPts val="1200"/>
              </a:spcBef>
              <a:defRPr/>
            </a:pPr>
            <a:r>
              <a:rPr lang="en-US" sz="3249" b="1" dirty="0">
                <a:solidFill>
                  <a:srgbClr val="FFFFFF"/>
                </a:solidFill>
                <a:latin typeface="Arial" panose="020B0604020202020204"/>
              </a:rPr>
              <a:t>Build Trust &amp; Create Value</a:t>
            </a:r>
            <a:endParaRPr lang="en-US" sz="3249" b="1" i="1" dirty="0">
              <a:solidFill>
                <a:srgbClr val="FFFFFF"/>
              </a:solidFill>
              <a:latin typeface="Arial" panose="020B0604020202020204"/>
            </a:endParaRPr>
          </a:p>
        </p:txBody>
      </p:sp>
    </p:spTree>
    <p:extLst>
      <p:ext uri="{BB962C8B-B14F-4D97-AF65-F5344CB8AC3E}">
        <p14:creationId xmlns:p14="http://schemas.microsoft.com/office/powerpoint/2010/main" val="29170410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A673E-2DCD-4A57-84CD-F17D1CF63858}"/>
              </a:ext>
            </a:extLst>
          </p:cNvPr>
          <p:cNvSpPr>
            <a:spLocks noGrp="1"/>
          </p:cNvSpPr>
          <p:nvPr>
            <p:ph type="title"/>
          </p:nvPr>
        </p:nvSpPr>
        <p:spPr>
          <a:xfrm>
            <a:off x="451585" y="2508420"/>
            <a:ext cx="11276926" cy="1841160"/>
          </a:xfrm>
        </p:spPr>
        <p:txBody>
          <a:bodyPr anchor="ctr"/>
          <a:lstStyle/>
          <a:p>
            <a:pPr algn="ctr"/>
            <a:r>
              <a:rPr lang="en-US" sz="3599" b="1" dirty="0">
                <a:solidFill>
                  <a:schemeClr val="bg1"/>
                </a:solidFill>
                <a:latin typeface="Arial Black" panose="020B0A04020102020204" pitchFamily="34" charset="0"/>
              </a:rPr>
              <a:t>trust will be earned through </a:t>
            </a:r>
            <a:br>
              <a:rPr lang="en-US" sz="3599" b="1" dirty="0">
                <a:solidFill>
                  <a:schemeClr val="bg1"/>
                </a:solidFill>
                <a:latin typeface="Arial Black" panose="020B0A04020102020204" pitchFamily="34" charset="0"/>
              </a:rPr>
            </a:br>
            <a:r>
              <a:rPr lang="en-US" sz="3599" b="1" dirty="0">
                <a:latin typeface="Arial Black" panose="020B0A04020102020204" pitchFamily="34" charset="0"/>
              </a:rPr>
              <a:t>robust engagement</a:t>
            </a:r>
            <a:r>
              <a:rPr lang="en-US" sz="3599" dirty="0">
                <a:latin typeface="Arial Black" panose="020B0A04020102020204" pitchFamily="34" charset="0"/>
              </a:rPr>
              <a:t> </a:t>
            </a:r>
            <a:r>
              <a:rPr lang="en-US" sz="3599" dirty="0">
                <a:solidFill>
                  <a:schemeClr val="bg1"/>
                </a:solidFill>
                <a:latin typeface="Arial Black" panose="020B0A04020102020204" pitchFamily="34" charset="0"/>
              </a:rPr>
              <a:t>and </a:t>
            </a:r>
            <a:r>
              <a:rPr lang="en-US" sz="3599" b="1" dirty="0">
                <a:latin typeface="Arial Black" panose="020B0A04020102020204" pitchFamily="34" charset="0"/>
              </a:rPr>
              <a:t>full transparency</a:t>
            </a:r>
            <a:r>
              <a:rPr lang="en-US" sz="3599" dirty="0">
                <a:solidFill>
                  <a:schemeClr val="bg1"/>
                </a:solidFill>
                <a:latin typeface="Arial Black" panose="020B0A04020102020204" pitchFamily="34" charset="0"/>
              </a:rPr>
              <a:t>.</a:t>
            </a:r>
          </a:p>
        </p:txBody>
      </p:sp>
      <p:sp>
        <p:nvSpPr>
          <p:cNvPr id="3" name="Slide Number Placeholder 2">
            <a:extLst>
              <a:ext uri="{FF2B5EF4-FFF2-40B4-BE49-F238E27FC236}">
                <a16:creationId xmlns:a16="http://schemas.microsoft.com/office/drawing/2014/main" id="{29A067E7-7501-4131-8368-E944E172FAF4}"/>
              </a:ext>
            </a:extLst>
          </p:cNvPr>
          <p:cNvSpPr>
            <a:spLocks noGrp="1"/>
          </p:cNvSpPr>
          <p:nvPr>
            <p:ph type="sldNum" sz="quarter" idx="10"/>
          </p:nvPr>
        </p:nvSpPr>
        <p:spPr/>
        <p:txBody>
          <a:bodyPr/>
          <a:lstStyle/>
          <a:p>
            <a:fld id="{3B84E91D-5E50-CA47-AE58-EB3F18DE5D50}" type="slidenum">
              <a:rPr lang="en-US" smtClean="0"/>
              <a:pPr/>
              <a:t>34</a:t>
            </a:fld>
            <a:endParaRPr lang="en-US" dirty="0"/>
          </a:p>
        </p:txBody>
      </p:sp>
    </p:spTree>
    <p:extLst>
      <p:ext uri="{BB962C8B-B14F-4D97-AF65-F5344CB8AC3E}">
        <p14:creationId xmlns:p14="http://schemas.microsoft.com/office/powerpoint/2010/main" val="2650753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Picture 52">
            <a:extLst>
              <a:ext uri="{FF2B5EF4-FFF2-40B4-BE49-F238E27FC236}">
                <a16:creationId xmlns:a16="http://schemas.microsoft.com/office/drawing/2014/main" id="{6651EBAB-6D70-474D-8B5B-EF42EF6E7EB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76433" y="4590276"/>
            <a:ext cx="1012200" cy="284126"/>
          </a:xfrm>
          <a:prstGeom prst="rect">
            <a:avLst/>
          </a:prstGeom>
        </p:spPr>
      </p:pic>
      <p:pic>
        <p:nvPicPr>
          <p:cNvPr id="11" name="Picture 1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65178" y="3136001"/>
            <a:ext cx="618181" cy="955372"/>
          </a:xfrm>
          <a:prstGeom prst="rect">
            <a:avLst/>
          </a:prstGeom>
        </p:spPr>
      </p:pic>
      <p:pic>
        <p:nvPicPr>
          <p:cNvPr id="37" name="Picture 36">
            <a:extLst>
              <a:ext uri="{FF2B5EF4-FFF2-40B4-BE49-F238E27FC236}">
                <a16:creationId xmlns:a16="http://schemas.microsoft.com/office/drawing/2014/main" id="{75BD06D5-39F7-D145-9DB3-211D575BCD7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369166" y="5439972"/>
            <a:ext cx="807522" cy="807522"/>
          </a:xfrm>
          <a:prstGeom prst="rect">
            <a:avLst/>
          </a:prstGeom>
        </p:spPr>
      </p:pic>
      <p:pic>
        <p:nvPicPr>
          <p:cNvPr id="43" name="Picture 42"/>
          <p:cNvPicPr>
            <a:picLocks noChangeAspect="1"/>
          </p:cNvPicPr>
          <p:nvPr/>
        </p:nvPicPr>
        <p:blipFill rotWithShape="1">
          <a:blip r:embed="rId6" cstate="screen">
            <a:extLst>
              <a:ext uri="{28A0092B-C50C-407E-A947-70E740481C1C}">
                <a14:useLocalDpi xmlns:a14="http://schemas.microsoft.com/office/drawing/2010/main"/>
              </a:ext>
            </a:extLst>
          </a:blip>
          <a:srcRect t="-2680"/>
          <a:stretch/>
        </p:blipFill>
        <p:spPr>
          <a:xfrm>
            <a:off x="729158" y="2158483"/>
            <a:ext cx="1005578" cy="643075"/>
          </a:xfrm>
          <a:prstGeom prst="rect">
            <a:avLst/>
          </a:prstGeom>
        </p:spPr>
      </p:pic>
      <p:pic>
        <p:nvPicPr>
          <p:cNvPr id="41" name="Picture 40"/>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7358639" y="1107205"/>
            <a:ext cx="1099162" cy="688918"/>
          </a:xfrm>
          <a:prstGeom prst="rect">
            <a:avLst/>
          </a:prstGeom>
        </p:spPr>
      </p:pic>
      <p:pic>
        <p:nvPicPr>
          <p:cNvPr id="36" name="Picture 35"/>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2405995" y="1251435"/>
            <a:ext cx="1068383" cy="498846"/>
          </a:xfrm>
          <a:prstGeom prst="rect">
            <a:avLst/>
          </a:prstGeom>
        </p:spPr>
      </p:pic>
      <p:sp>
        <p:nvSpPr>
          <p:cNvPr id="2" name="Slide Number Placeholder 1"/>
          <p:cNvSpPr>
            <a:spLocks noGrp="1"/>
          </p:cNvSpPr>
          <p:nvPr>
            <p:ph type="sldNum" sz="quarter" idx="10"/>
          </p:nvPr>
        </p:nvSpPr>
        <p:spPr>
          <a:xfrm>
            <a:off x="8984499" y="6173073"/>
            <a:ext cx="2743279" cy="365029"/>
          </a:xfrm>
        </p:spPr>
        <p:txBody>
          <a:bodyPr/>
          <a:lstStyle/>
          <a:p>
            <a:pPr defTabSz="914002">
              <a:defRPr/>
            </a:pPr>
            <a:fld id="{3B84E91D-5E50-CA47-AE58-EB3F18DE5D50}" type="slidenum">
              <a:rPr lang="en-US">
                <a:solidFill>
                  <a:srgbClr val="262261"/>
                </a:solidFill>
                <a:latin typeface="Arial" panose="020B0604020202020204"/>
              </a:rPr>
              <a:pPr defTabSz="914002">
                <a:defRPr/>
              </a:pPr>
              <a:t>35</a:t>
            </a:fld>
            <a:endParaRPr lang="en-US" dirty="0">
              <a:solidFill>
                <a:srgbClr val="262261"/>
              </a:solidFill>
              <a:latin typeface="Arial" panose="020B0604020202020204"/>
            </a:endParaRPr>
          </a:p>
        </p:txBody>
      </p:sp>
      <p:sp>
        <p:nvSpPr>
          <p:cNvPr id="5" name="Title 4"/>
          <p:cNvSpPr>
            <a:spLocks noGrp="1"/>
          </p:cNvSpPr>
          <p:nvPr>
            <p:ph type="title"/>
          </p:nvPr>
        </p:nvSpPr>
        <p:spPr/>
        <p:txBody>
          <a:bodyPr/>
          <a:lstStyle/>
          <a:p>
            <a:r>
              <a:rPr lang="en-US" b="1" i="1" dirty="0"/>
              <a:t>All of Us </a:t>
            </a:r>
            <a:r>
              <a:rPr lang="en-US" b="1" dirty="0"/>
              <a:t>Community and Provider Partner Network</a:t>
            </a:r>
          </a:p>
        </p:txBody>
      </p:sp>
      <p:pic>
        <p:nvPicPr>
          <p:cNvPr id="3" name="Picture 2"/>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341608" y="1080456"/>
            <a:ext cx="1577641" cy="742419"/>
          </a:xfrm>
          <a:prstGeom prst="rect">
            <a:avLst/>
          </a:prstGeom>
        </p:spPr>
      </p:pic>
      <p:pic>
        <p:nvPicPr>
          <p:cNvPr id="6" name="Picture 5"/>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0369167" y="2079698"/>
            <a:ext cx="1029659" cy="795645"/>
          </a:xfrm>
          <a:prstGeom prst="rect">
            <a:avLst/>
          </a:prstGeom>
        </p:spPr>
      </p:pic>
      <p:pic>
        <p:nvPicPr>
          <p:cNvPr id="13" name="Picture 12"/>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5456568" y="3453721"/>
            <a:ext cx="1345512" cy="323053"/>
          </a:xfrm>
          <a:prstGeom prst="rect">
            <a:avLst/>
          </a:prstGeom>
        </p:spPr>
      </p:pic>
      <p:pic>
        <p:nvPicPr>
          <p:cNvPr id="18" name="Picture 17"/>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5584485" y="5675142"/>
            <a:ext cx="1361383" cy="304968"/>
          </a:xfrm>
          <a:prstGeom prst="rect">
            <a:avLst/>
          </a:prstGeom>
        </p:spPr>
      </p:pic>
      <p:pic>
        <p:nvPicPr>
          <p:cNvPr id="24" name="Picture 23"/>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8993336" y="2294619"/>
            <a:ext cx="788107" cy="407080"/>
          </a:xfrm>
          <a:prstGeom prst="rect">
            <a:avLst/>
          </a:prstGeom>
        </p:spPr>
      </p:pic>
      <p:pic>
        <p:nvPicPr>
          <p:cNvPr id="38" name="Picture 37"/>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3913769" y="1153050"/>
            <a:ext cx="988450" cy="643075"/>
          </a:xfrm>
          <a:prstGeom prst="rect">
            <a:avLst/>
          </a:prstGeom>
        </p:spPr>
      </p:pic>
      <p:pic>
        <p:nvPicPr>
          <p:cNvPr id="40" name="Picture 39"/>
          <p:cNvPicPr>
            <a:picLocks noChangeAspect="1"/>
          </p:cNvPicPr>
          <p:nvPr/>
        </p:nvPicPr>
        <p:blipFill rotWithShape="1">
          <a:blip r:embed="rId15" cstate="screen">
            <a:extLst>
              <a:ext uri="{28A0092B-C50C-407E-A947-70E740481C1C}">
                <a14:useLocalDpi xmlns:a14="http://schemas.microsoft.com/office/drawing/2010/main"/>
              </a:ext>
            </a:extLst>
          </a:blip>
          <a:srcRect/>
          <a:stretch/>
        </p:blipFill>
        <p:spPr>
          <a:xfrm>
            <a:off x="10316979" y="1107205"/>
            <a:ext cx="1134035" cy="688918"/>
          </a:xfrm>
          <a:prstGeom prst="rect">
            <a:avLst/>
          </a:prstGeom>
        </p:spPr>
      </p:pic>
      <p:pic>
        <p:nvPicPr>
          <p:cNvPr id="42" name="Picture 41"/>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2277549" y="2184915"/>
            <a:ext cx="1325273" cy="626289"/>
          </a:xfrm>
          <a:prstGeom prst="rect">
            <a:avLst/>
          </a:prstGeom>
        </p:spPr>
      </p:pic>
      <p:pic>
        <p:nvPicPr>
          <p:cNvPr id="44" name="Picture 43"/>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3676017" y="2153699"/>
            <a:ext cx="1463951" cy="688918"/>
          </a:xfrm>
          <a:prstGeom prst="rect">
            <a:avLst/>
          </a:prstGeom>
        </p:spPr>
      </p:pic>
      <p:pic>
        <p:nvPicPr>
          <p:cNvPr id="45" name="Picture 44"/>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5401528" y="2135559"/>
            <a:ext cx="1457801" cy="688918"/>
          </a:xfrm>
          <a:prstGeom prst="rect">
            <a:avLst/>
          </a:prstGeom>
        </p:spPr>
      </p:pic>
      <p:pic>
        <p:nvPicPr>
          <p:cNvPr id="46" name="Picture 45"/>
          <p:cNvPicPr>
            <a:picLocks noChangeAspect="1"/>
          </p:cNvPicPr>
          <p:nvPr/>
        </p:nvPicPr>
        <p:blipFill rotWithShape="1">
          <a:blip r:embed="rId19" cstate="screen">
            <a:extLst>
              <a:ext uri="{28A0092B-C50C-407E-A947-70E740481C1C}">
                <a14:useLocalDpi xmlns:a14="http://schemas.microsoft.com/office/drawing/2010/main"/>
              </a:ext>
            </a:extLst>
          </a:blip>
          <a:srcRect/>
          <a:stretch/>
        </p:blipFill>
        <p:spPr>
          <a:xfrm>
            <a:off x="3891523" y="3121835"/>
            <a:ext cx="1045724" cy="983706"/>
          </a:xfrm>
          <a:prstGeom prst="rect">
            <a:avLst/>
          </a:prstGeom>
        </p:spPr>
      </p:pic>
      <p:pic>
        <p:nvPicPr>
          <p:cNvPr id="47" name="Picture 46"/>
          <p:cNvPicPr>
            <a:picLocks noChangeAspect="1"/>
          </p:cNvPicPr>
          <p:nvPr/>
        </p:nvPicPr>
        <p:blipFill rotWithShape="1">
          <a:blip r:embed="rId20" cstate="screen">
            <a:extLst>
              <a:ext uri="{28A0092B-C50C-407E-A947-70E740481C1C}">
                <a14:useLocalDpi xmlns:a14="http://schemas.microsoft.com/office/drawing/2010/main"/>
              </a:ext>
            </a:extLst>
          </a:blip>
          <a:srcRect/>
          <a:stretch/>
        </p:blipFill>
        <p:spPr>
          <a:xfrm>
            <a:off x="10414041" y="3037133"/>
            <a:ext cx="939909" cy="1088776"/>
          </a:xfrm>
          <a:prstGeom prst="rect">
            <a:avLst/>
          </a:prstGeom>
        </p:spPr>
      </p:pic>
      <p:pic>
        <p:nvPicPr>
          <p:cNvPr id="48" name="Picture 47"/>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4770727" y="4413825"/>
            <a:ext cx="1325273" cy="626289"/>
          </a:xfrm>
          <a:prstGeom prst="rect">
            <a:avLst/>
          </a:prstGeom>
        </p:spPr>
      </p:pic>
      <p:pic>
        <p:nvPicPr>
          <p:cNvPr id="49" name="Picture 48"/>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6612395" y="4367433"/>
            <a:ext cx="1463951" cy="688918"/>
          </a:xfrm>
          <a:prstGeom prst="rect">
            <a:avLst/>
          </a:prstGeom>
        </p:spPr>
      </p:pic>
      <p:pic>
        <p:nvPicPr>
          <p:cNvPr id="50" name="Picture 49"/>
          <p:cNvPicPr>
            <a:picLocks noChangeAspect="1"/>
          </p:cNvPicPr>
          <p:nvPr/>
        </p:nvPicPr>
        <p:blipFill>
          <a:blip r:embed="rId23" cstate="email">
            <a:extLst>
              <a:ext uri="{28A0092B-C50C-407E-A947-70E740481C1C}">
                <a14:useLocalDpi xmlns:a14="http://schemas.microsoft.com/office/drawing/2010/main"/>
              </a:ext>
            </a:extLst>
          </a:blip>
          <a:stretch>
            <a:fillRect/>
          </a:stretch>
        </p:blipFill>
        <p:spPr>
          <a:xfrm>
            <a:off x="8634454" y="5612481"/>
            <a:ext cx="1146990" cy="542036"/>
          </a:xfrm>
          <a:prstGeom prst="rect">
            <a:avLst/>
          </a:prstGeom>
        </p:spPr>
      </p:pic>
      <p:pic>
        <p:nvPicPr>
          <p:cNvPr id="4" name="Picture 3"/>
          <p:cNvPicPr>
            <a:picLocks noChangeAspect="1"/>
          </p:cNvPicPr>
          <p:nvPr/>
        </p:nvPicPr>
        <p:blipFill>
          <a:blip r:embed="rId24" cstate="email">
            <a:extLst>
              <a:ext uri="{28A0092B-C50C-407E-A947-70E740481C1C}">
                <a14:useLocalDpi xmlns:a14="http://schemas.microsoft.com/office/drawing/2010/main"/>
              </a:ext>
            </a:extLst>
          </a:blip>
          <a:stretch>
            <a:fillRect/>
          </a:stretch>
        </p:blipFill>
        <p:spPr>
          <a:xfrm>
            <a:off x="8270297" y="4428085"/>
            <a:ext cx="1378064" cy="651237"/>
          </a:xfrm>
          <a:prstGeom prst="rect">
            <a:avLst/>
          </a:prstGeom>
        </p:spPr>
      </p:pic>
      <p:pic>
        <p:nvPicPr>
          <p:cNvPr id="7" name="Picture 6"/>
          <p:cNvPicPr>
            <a:picLocks noChangeAspect="1"/>
          </p:cNvPicPr>
          <p:nvPr/>
        </p:nvPicPr>
        <p:blipFill>
          <a:blip r:embed="rId25" cstate="email">
            <a:extLst>
              <a:ext uri="{28A0092B-C50C-407E-A947-70E740481C1C}">
                <a14:useLocalDpi xmlns:a14="http://schemas.microsoft.com/office/drawing/2010/main"/>
              </a:ext>
            </a:extLst>
          </a:blip>
          <a:stretch>
            <a:fillRect/>
          </a:stretch>
        </p:blipFill>
        <p:spPr>
          <a:xfrm>
            <a:off x="7513724" y="5518335"/>
            <a:ext cx="756572" cy="756572"/>
          </a:xfrm>
          <a:prstGeom prst="rect">
            <a:avLst/>
          </a:prstGeom>
        </p:spPr>
      </p:pic>
      <p:pic>
        <p:nvPicPr>
          <p:cNvPr id="8" name="Picture 7"/>
          <p:cNvPicPr>
            <a:picLocks noChangeAspect="1"/>
          </p:cNvPicPr>
          <p:nvPr/>
        </p:nvPicPr>
        <p:blipFill>
          <a:blip r:embed="rId26" cstate="email">
            <a:extLst>
              <a:ext uri="{28A0092B-C50C-407E-A947-70E740481C1C}">
                <a14:useLocalDpi xmlns:a14="http://schemas.microsoft.com/office/drawing/2010/main"/>
              </a:ext>
            </a:extLst>
          </a:blip>
          <a:stretch>
            <a:fillRect/>
          </a:stretch>
        </p:blipFill>
        <p:spPr>
          <a:xfrm>
            <a:off x="4311308" y="5518334"/>
            <a:ext cx="734241" cy="769829"/>
          </a:xfrm>
          <a:prstGeom prst="rect">
            <a:avLst/>
          </a:prstGeom>
        </p:spPr>
      </p:pic>
      <p:pic>
        <p:nvPicPr>
          <p:cNvPr id="9" name="Picture 8"/>
          <p:cNvPicPr>
            <a:picLocks noChangeAspect="1"/>
          </p:cNvPicPr>
          <p:nvPr/>
        </p:nvPicPr>
        <p:blipFill>
          <a:blip r:embed="rId27">
            <a:extLst>
              <a:ext uri="{28A0092B-C50C-407E-A947-70E740481C1C}">
                <a14:useLocalDpi xmlns:a14="http://schemas.microsoft.com/office/drawing/2010/main"/>
              </a:ext>
            </a:extLst>
          </a:blip>
          <a:stretch>
            <a:fillRect/>
          </a:stretch>
        </p:blipFill>
        <p:spPr>
          <a:xfrm>
            <a:off x="9788480" y="4579851"/>
            <a:ext cx="1438487" cy="294236"/>
          </a:xfrm>
          <a:prstGeom prst="rect">
            <a:avLst/>
          </a:prstGeom>
        </p:spPr>
      </p:pic>
      <p:pic>
        <p:nvPicPr>
          <p:cNvPr id="10" name="Picture 9"/>
          <p:cNvPicPr>
            <a:picLocks noChangeAspect="1"/>
          </p:cNvPicPr>
          <p:nvPr/>
        </p:nvPicPr>
        <p:blipFill>
          <a:blip r:embed="rId28" cstate="email">
            <a:extLst>
              <a:ext uri="{28A0092B-C50C-407E-A947-70E740481C1C}">
                <a14:useLocalDpi xmlns:a14="http://schemas.microsoft.com/office/drawing/2010/main"/>
              </a:ext>
            </a:extLst>
          </a:blip>
          <a:stretch>
            <a:fillRect/>
          </a:stretch>
        </p:blipFill>
        <p:spPr>
          <a:xfrm>
            <a:off x="2365173" y="3219405"/>
            <a:ext cx="914636" cy="769498"/>
          </a:xfrm>
          <a:prstGeom prst="rect">
            <a:avLst/>
          </a:prstGeom>
        </p:spPr>
      </p:pic>
      <p:pic>
        <p:nvPicPr>
          <p:cNvPr id="12" name="Picture 11"/>
          <p:cNvPicPr>
            <a:picLocks noChangeAspect="1"/>
          </p:cNvPicPr>
          <p:nvPr/>
        </p:nvPicPr>
        <p:blipFill>
          <a:blip r:embed="rId29" cstate="email">
            <a:extLst>
              <a:ext uri="{28A0092B-C50C-407E-A947-70E740481C1C}">
                <a14:useLocalDpi xmlns:a14="http://schemas.microsoft.com/office/drawing/2010/main"/>
              </a:ext>
            </a:extLst>
          </a:blip>
          <a:stretch>
            <a:fillRect/>
          </a:stretch>
        </p:blipFill>
        <p:spPr>
          <a:xfrm>
            <a:off x="7120888" y="2294619"/>
            <a:ext cx="1495901" cy="315801"/>
          </a:xfrm>
          <a:prstGeom prst="rect">
            <a:avLst/>
          </a:prstGeom>
        </p:spPr>
      </p:pic>
      <p:pic>
        <p:nvPicPr>
          <p:cNvPr id="32" name="Picture 31">
            <a:extLst>
              <a:ext uri="{FF2B5EF4-FFF2-40B4-BE49-F238E27FC236}">
                <a16:creationId xmlns:a16="http://schemas.microsoft.com/office/drawing/2014/main" id="{58D9B0EB-5382-CB48-89B7-EBA72D165AE7}"/>
              </a:ext>
            </a:extLst>
          </p:cNvPr>
          <p:cNvPicPr>
            <a:picLocks noChangeAspect="1"/>
          </p:cNvPicPr>
          <p:nvPr/>
        </p:nvPicPr>
        <p:blipFill>
          <a:blip r:embed="rId30" cstate="screen">
            <a:extLst>
              <a:ext uri="{28A0092B-C50C-407E-A947-70E740481C1C}">
                <a14:useLocalDpi xmlns:a14="http://schemas.microsoft.com/office/drawing/2010/main"/>
              </a:ext>
            </a:extLst>
          </a:blip>
          <a:stretch>
            <a:fillRect/>
          </a:stretch>
        </p:blipFill>
        <p:spPr>
          <a:xfrm>
            <a:off x="8897190" y="1251435"/>
            <a:ext cx="980399" cy="394982"/>
          </a:xfrm>
          <a:prstGeom prst="rect">
            <a:avLst/>
          </a:prstGeom>
        </p:spPr>
      </p:pic>
      <p:pic>
        <p:nvPicPr>
          <p:cNvPr id="33" name="Picture 32">
            <a:extLst>
              <a:ext uri="{FF2B5EF4-FFF2-40B4-BE49-F238E27FC236}">
                <a16:creationId xmlns:a16="http://schemas.microsoft.com/office/drawing/2014/main" id="{DECE0777-FA8A-1F46-BA9D-1FF6EF60C9B7}"/>
              </a:ext>
            </a:extLst>
          </p:cNvPr>
          <p:cNvPicPr>
            <a:picLocks noChangeAspect="1"/>
          </p:cNvPicPr>
          <p:nvPr/>
        </p:nvPicPr>
        <p:blipFill>
          <a:blip r:embed="rId31" cstate="screen">
            <a:extLst>
              <a:ext uri="{28A0092B-C50C-407E-A947-70E740481C1C}">
                <a14:useLocalDpi xmlns:a14="http://schemas.microsoft.com/office/drawing/2010/main"/>
              </a:ext>
            </a:extLst>
          </a:blip>
          <a:stretch>
            <a:fillRect/>
          </a:stretch>
        </p:blipFill>
        <p:spPr>
          <a:xfrm>
            <a:off x="7344372" y="3453721"/>
            <a:ext cx="1041128" cy="349160"/>
          </a:xfrm>
          <a:prstGeom prst="rect">
            <a:avLst/>
          </a:prstGeom>
        </p:spPr>
      </p:pic>
      <p:pic>
        <p:nvPicPr>
          <p:cNvPr id="34" name="Picture 33">
            <a:extLst>
              <a:ext uri="{FF2B5EF4-FFF2-40B4-BE49-F238E27FC236}">
                <a16:creationId xmlns:a16="http://schemas.microsoft.com/office/drawing/2014/main" id="{E00769A7-AC0F-9048-A71F-A68A3C256DB7}"/>
              </a:ext>
            </a:extLst>
          </p:cNvPr>
          <p:cNvPicPr>
            <a:picLocks noChangeAspect="1"/>
          </p:cNvPicPr>
          <p:nvPr/>
        </p:nvPicPr>
        <p:blipFill>
          <a:blip r:embed="rId32" cstate="screen">
            <a:extLst>
              <a:ext uri="{28A0092B-C50C-407E-A947-70E740481C1C}">
                <a14:useLocalDpi xmlns:a14="http://schemas.microsoft.com/office/drawing/2010/main"/>
              </a:ext>
            </a:extLst>
          </a:blip>
          <a:stretch>
            <a:fillRect/>
          </a:stretch>
        </p:blipFill>
        <p:spPr>
          <a:xfrm>
            <a:off x="3305028" y="4564776"/>
            <a:ext cx="844089" cy="452628"/>
          </a:xfrm>
          <a:prstGeom prst="rect">
            <a:avLst/>
          </a:prstGeom>
        </p:spPr>
      </p:pic>
      <p:pic>
        <p:nvPicPr>
          <p:cNvPr id="35" name="Picture 34">
            <a:extLst>
              <a:ext uri="{FF2B5EF4-FFF2-40B4-BE49-F238E27FC236}">
                <a16:creationId xmlns:a16="http://schemas.microsoft.com/office/drawing/2014/main" id="{95C53573-4B86-F549-894D-B08D24DDFC48}"/>
              </a:ext>
            </a:extLst>
          </p:cNvPr>
          <p:cNvPicPr>
            <a:picLocks noChangeAspect="1"/>
          </p:cNvPicPr>
          <p:nvPr/>
        </p:nvPicPr>
        <p:blipFill>
          <a:blip r:embed="rId33"/>
          <a:stretch>
            <a:fillRect/>
          </a:stretch>
        </p:blipFill>
        <p:spPr>
          <a:xfrm>
            <a:off x="2589950" y="5518334"/>
            <a:ext cx="1086068" cy="589719"/>
          </a:xfrm>
          <a:prstGeom prst="rect">
            <a:avLst/>
          </a:prstGeom>
        </p:spPr>
      </p:pic>
      <p:pic>
        <p:nvPicPr>
          <p:cNvPr id="52" name="Picture 51">
            <a:extLst>
              <a:ext uri="{FF2B5EF4-FFF2-40B4-BE49-F238E27FC236}">
                <a16:creationId xmlns:a16="http://schemas.microsoft.com/office/drawing/2014/main" id="{A5896B85-D494-A64A-8E11-DC334DF05B09}"/>
              </a:ext>
            </a:extLst>
          </p:cNvPr>
          <p:cNvPicPr>
            <a:picLocks noChangeAspect="1"/>
          </p:cNvPicPr>
          <p:nvPr/>
        </p:nvPicPr>
        <p:blipFill>
          <a:blip r:embed="rId34" cstate="screen">
            <a:extLst>
              <a:ext uri="{28A0092B-C50C-407E-A947-70E740481C1C}">
                <a14:useLocalDpi xmlns:a14="http://schemas.microsoft.com/office/drawing/2010/main"/>
              </a:ext>
            </a:extLst>
          </a:blip>
          <a:stretch>
            <a:fillRect/>
          </a:stretch>
        </p:blipFill>
        <p:spPr>
          <a:xfrm>
            <a:off x="9148370" y="3319602"/>
            <a:ext cx="609442" cy="425340"/>
          </a:xfrm>
          <a:prstGeom prst="rect">
            <a:avLst/>
          </a:prstGeom>
        </p:spPr>
      </p:pic>
      <p:pic>
        <p:nvPicPr>
          <p:cNvPr id="54" name="Picture 53">
            <a:extLst>
              <a:ext uri="{FF2B5EF4-FFF2-40B4-BE49-F238E27FC236}">
                <a16:creationId xmlns:a16="http://schemas.microsoft.com/office/drawing/2014/main" id="{9C16C734-F94A-2046-A08A-C55983EFCC53}"/>
              </a:ext>
            </a:extLst>
          </p:cNvPr>
          <p:cNvPicPr>
            <a:picLocks noChangeAspect="1"/>
          </p:cNvPicPr>
          <p:nvPr/>
        </p:nvPicPr>
        <p:blipFill>
          <a:blip r:embed="rId35" cstate="screen">
            <a:extLst>
              <a:ext uri="{28A0092B-C50C-407E-A947-70E740481C1C}">
                <a14:useLocalDpi xmlns:a14="http://schemas.microsoft.com/office/drawing/2010/main"/>
              </a:ext>
            </a:extLst>
          </a:blip>
          <a:stretch>
            <a:fillRect/>
          </a:stretch>
        </p:blipFill>
        <p:spPr>
          <a:xfrm>
            <a:off x="962690" y="1139990"/>
            <a:ext cx="601351" cy="696892"/>
          </a:xfrm>
          <a:prstGeom prst="rect">
            <a:avLst/>
          </a:prstGeom>
        </p:spPr>
      </p:pic>
      <p:pic>
        <p:nvPicPr>
          <p:cNvPr id="39" name="Picture 38">
            <a:extLst>
              <a:ext uri="{FF2B5EF4-FFF2-40B4-BE49-F238E27FC236}">
                <a16:creationId xmlns:a16="http://schemas.microsoft.com/office/drawing/2014/main" id="{CB7A43EE-CF95-4740-9FBE-C7BCF4230AE8}"/>
              </a:ext>
            </a:extLst>
          </p:cNvPr>
          <p:cNvPicPr>
            <a:picLocks noChangeAspect="1"/>
          </p:cNvPicPr>
          <p:nvPr/>
        </p:nvPicPr>
        <p:blipFill>
          <a:blip r:embed="rId36" cstate="print">
            <a:extLst>
              <a:ext uri="{28A0092B-C50C-407E-A947-70E740481C1C}">
                <a14:useLocalDpi xmlns:a14="http://schemas.microsoft.com/office/drawing/2010/main" val="0"/>
              </a:ext>
            </a:extLst>
          </a:blip>
          <a:stretch>
            <a:fillRect/>
          </a:stretch>
        </p:blipFill>
        <p:spPr>
          <a:xfrm>
            <a:off x="752711" y="5543676"/>
            <a:ext cx="1090423" cy="589719"/>
          </a:xfrm>
          <a:prstGeom prst="rect">
            <a:avLst/>
          </a:prstGeom>
        </p:spPr>
      </p:pic>
      <p:pic>
        <p:nvPicPr>
          <p:cNvPr id="51" name="Picture 50">
            <a:extLst>
              <a:ext uri="{FF2B5EF4-FFF2-40B4-BE49-F238E27FC236}">
                <a16:creationId xmlns:a16="http://schemas.microsoft.com/office/drawing/2014/main" id="{F46332B5-AC7C-4728-ACED-6521BB07D0E7}"/>
              </a:ext>
            </a:extLst>
          </p:cNvPr>
          <p:cNvPicPr>
            <a:picLocks noChangeAspect="1"/>
          </p:cNvPicPr>
          <p:nvPr/>
        </p:nvPicPr>
        <p:blipFill>
          <a:blip r:embed="rId37"/>
          <a:stretch>
            <a:fillRect/>
          </a:stretch>
        </p:blipFill>
        <p:spPr>
          <a:xfrm>
            <a:off x="273841" y="4544757"/>
            <a:ext cx="1209518" cy="442855"/>
          </a:xfrm>
          <a:prstGeom prst="rect">
            <a:avLst/>
          </a:prstGeom>
        </p:spPr>
      </p:pic>
    </p:spTree>
    <p:extLst>
      <p:ext uri="{BB962C8B-B14F-4D97-AF65-F5344CB8AC3E}">
        <p14:creationId xmlns:p14="http://schemas.microsoft.com/office/powerpoint/2010/main" val="3573657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All of Us </a:t>
            </a:r>
            <a:r>
              <a:rPr lang="en-US" dirty="0"/>
              <a:t>Data Access</a:t>
            </a:r>
          </a:p>
        </p:txBody>
      </p:sp>
    </p:spTree>
    <p:extLst>
      <p:ext uri="{BB962C8B-B14F-4D97-AF65-F5344CB8AC3E}">
        <p14:creationId xmlns:p14="http://schemas.microsoft.com/office/powerpoint/2010/main" val="307948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Shape 520"/>
          <p:cNvSpPr txBox="1">
            <a:spLocks noGrp="1"/>
          </p:cNvSpPr>
          <p:nvPr>
            <p:ph idx="1"/>
          </p:nvPr>
        </p:nvSpPr>
        <p:spPr>
          <a:xfrm>
            <a:off x="454644" y="1031966"/>
            <a:ext cx="11273989" cy="5212079"/>
          </a:xfrm>
          <a:prstGeom prst="rect">
            <a:avLst/>
          </a:prstGeom>
          <a:noFill/>
          <a:ln>
            <a:noFill/>
          </a:ln>
        </p:spPr>
        <p:txBody>
          <a:bodyPr vert="horz" lIns="0" tIns="0" rIns="0" bIns="0" numCol="1" spcCol="914400" rtlCol="0" anchor="t" anchorCtr="0">
            <a:noAutofit/>
          </a:bodyPr>
          <a:lstStyle/>
          <a:p>
            <a:pPr marL="457200">
              <a:spcBef>
                <a:spcPts val="0"/>
              </a:spcBef>
              <a:buClr>
                <a:srgbClr val="002060"/>
              </a:buClr>
              <a:buFont typeface="+mj-lt"/>
              <a:buAutoNum type="arabicPeriod"/>
            </a:pPr>
            <a:r>
              <a:rPr lang="en-US" sz="3000" dirty="0">
                <a:solidFill>
                  <a:srgbClr val="002060"/>
                </a:solidFill>
              </a:rPr>
              <a:t>Participation is </a:t>
            </a:r>
            <a:r>
              <a:rPr lang="en-US" sz="3000" b="1" dirty="0">
                <a:solidFill>
                  <a:srgbClr val="002060"/>
                </a:solidFill>
              </a:rPr>
              <a:t>open</a:t>
            </a:r>
            <a:r>
              <a:rPr lang="en-US" sz="3000" dirty="0">
                <a:solidFill>
                  <a:srgbClr val="002060"/>
                </a:solidFill>
              </a:rPr>
              <a:t> to all.</a:t>
            </a:r>
          </a:p>
          <a:p>
            <a:pPr marL="457200">
              <a:buClr>
                <a:srgbClr val="002060"/>
              </a:buClr>
              <a:buFont typeface="+mj-lt"/>
              <a:buAutoNum type="arabicPeriod"/>
            </a:pPr>
            <a:r>
              <a:rPr lang="en-US" sz="3000" dirty="0">
                <a:solidFill>
                  <a:srgbClr val="002060"/>
                </a:solidFill>
              </a:rPr>
              <a:t>Participants reflect the rich </a:t>
            </a:r>
            <a:r>
              <a:rPr lang="en-US" sz="3000" b="1" dirty="0">
                <a:solidFill>
                  <a:srgbClr val="002060"/>
                </a:solidFill>
              </a:rPr>
              <a:t>diversity</a:t>
            </a:r>
            <a:r>
              <a:rPr lang="en-US" sz="3000" dirty="0">
                <a:solidFill>
                  <a:srgbClr val="002060"/>
                </a:solidFill>
              </a:rPr>
              <a:t> of the U.S.</a:t>
            </a:r>
          </a:p>
          <a:p>
            <a:pPr marL="457200">
              <a:buClr>
                <a:srgbClr val="002060"/>
              </a:buClr>
              <a:buFont typeface="+mj-lt"/>
              <a:buAutoNum type="arabicPeriod"/>
            </a:pPr>
            <a:r>
              <a:rPr lang="en-US" sz="3000" dirty="0">
                <a:solidFill>
                  <a:srgbClr val="002060"/>
                </a:solidFill>
              </a:rPr>
              <a:t>Participants are </a:t>
            </a:r>
            <a:r>
              <a:rPr lang="en-US" sz="3000" b="1" dirty="0">
                <a:solidFill>
                  <a:srgbClr val="002060"/>
                </a:solidFill>
              </a:rPr>
              <a:t>partners.</a:t>
            </a:r>
            <a:endParaRPr lang="en-US" sz="3000" dirty="0">
              <a:solidFill>
                <a:srgbClr val="002060"/>
              </a:solidFill>
            </a:endParaRPr>
          </a:p>
          <a:p>
            <a:pPr marL="457200">
              <a:buClr>
                <a:srgbClr val="002060"/>
              </a:buClr>
              <a:buFont typeface="+mj-lt"/>
              <a:buAutoNum type="arabicPeriod"/>
            </a:pPr>
            <a:r>
              <a:rPr lang="en-US" sz="3000" dirty="0">
                <a:solidFill>
                  <a:srgbClr val="002060"/>
                </a:solidFill>
              </a:rPr>
              <a:t>Trust will be earned through </a:t>
            </a:r>
            <a:r>
              <a:rPr lang="en-US" sz="3000" b="1" dirty="0">
                <a:solidFill>
                  <a:srgbClr val="002060"/>
                </a:solidFill>
              </a:rPr>
              <a:t>transparency.</a:t>
            </a:r>
          </a:p>
          <a:p>
            <a:pPr marL="457200">
              <a:buClr>
                <a:schemeClr val="tx2"/>
              </a:buClr>
              <a:buFont typeface="+mj-lt"/>
              <a:buAutoNum type="arabicPeriod"/>
            </a:pPr>
            <a:r>
              <a:rPr lang="en-US" sz="3000" b="1" dirty="0">
                <a:solidFill>
                  <a:schemeClr val="tx2"/>
                </a:solidFill>
              </a:rPr>
              <a:t>Participants will have access to their information.</a:t>
            </a:r>
          </a:p>
          <a:p>
            <a:pPr marL="457200">
              <a:buClr>
                <a:schemeClr val="tx2"/>
              </a:buClr>
              <a:buFont typeface="+mj-lt"/>
              <a:buAutoNum type="arabicPeriod"/>
            </a:pPr>
            <a:r>
              <a:rPr lang="en-US" sz="3000" b="1" dirty="0">
                <a:solidFill>
                  <a:schemeClr val="tx2"/>
                </a:solidFill>
              </a:rPr>
              <a:t>Data will be accessed broadly for research purposes.</a:t>
            </a:r>
          </a:p>
          <a:p>
            <a:pPr marL="457200">
              <a:buClr>
                <a:srgbClr val="002060"/>
              </a:buClr>
              <a:buFont typeface="+mj-lt"/>
              <a:buAutoNum type="arabicPeriod"/>
            </a:pPr>
            <a:r>
              <a:rPr lang="en-US" sz="3000" dirty="0">
                <a:solidFill>
                  <a:srgbClr val="002060"/>
                </a:solidFill>
              </a:rPr>
              <a:t>Security and privacy will be of </a:t>
            </a:r>
            <a:r>
              <a:rPr lang="en-US" sz="3000" b="1" dirty="0">
                <a:solidFill>
                  <a:srgbClr val="002060"/>
                </a:solidFill>
              </a:rPr>
              <a:t>highest</a:t>
            </a:r>
            <a:r>
              <a:rPr lang="en-US" sz="3000" dirty="0">
                <a:solidFill>
                  <a:srgbClr val="002060"/>
                </a:solidFill>
              </a:rPr>
              <a:t> importance.</a:t>
            </a:r>
          </a:p>
          <a:p>
            <a:pPr marL="457200">
              <a:buClr>
                <a:srgbClr val="002060"/>
              </a:buClr>
              <a:buFont typeface="+mj-lt"/>
              <a:buAutoNum type="arabicPeriod"/>
            </a:pPr>
            <a:r>
              <a:rPr lang="en-US" sz="3000" dirty="0">
                <a:solidFill>
                  <a:srgbClr val="002060"/>
                </a:solidFill>
              </a:rPr>
              <a:t>The program will be a catalyst for positive </a:t>
            </a:r>
            <a:r>
              <a:rPr lang="en-US" sz="3000" b="1" dirty="0">
                <a:solidFill>
                  <a:srgbClr val="002060"/>
                </a:solidFill>
              </a:rPr>
              <a:t>change</a:t>
            </a:r>
            <a:r>
              <a:rPr lang="en-US" sz="3000" dirty="0">
                <a:solidFill>
                  <a:srgbClr val="002060"/>
                </a:solidFill>
              </a:rPr>
              <a:t> in research.</a:t>
            </a:r>
          </a:p>
        </p:txBody>
      </p:sp>
      <p:sp>
        <p:nvSpPr>
          <p:cNvPr id="521" name="Shape 521"/>
          <p:cNvSpPr txBox="1">
            <a:spLocks noGrp="1"/>
          </p:cNvSpPr>
          <p:nvPr>
            <p:ph type="title"/>
          </p:nvPr>
        </p:nvSpPr>
        <p:spPr>
          <a:xfrm>
            <a:off x="454646" y="382987"/>
            <a:ext cx="11273989" cy="379709"/>
          </a:xfrm>
          <a:prstGeom prst="rect">
            <a:avLst/>
          </a:prstGeom>
          <a:noFill/>
          <a:ln>
            <a:noFill/>
          </a:ln>
        </p:spPr>
        <p:txBody>
          <a:bodyPr vert="horz" lIns="0" tIns="0" rIns="0" bIns="0" rtlCol="0" anchor="ctr" anchorCtr="0">
            <a:noAutofit/>
          </a:bodyPr>
          <a:lstStyle/>
          <a:p>
            <a:pPr>
              <a:lnSpc>
                <a:spcPct val="66666"/>
              </a:lnSpc>
              <a:buClr>
                <a:srgbClr val="002060"/>
              </a:buClr>
              <a:buSzPct val="25000"/>
            </a:pPr>
            <a:r>
              <a:rPr lang="en-US" b="1" i="1" dirty="0">
                <a:solidFill>
                  <a:srgbClr val="002060"/>
                </a:solidFill>
                <a:latin typeface="Arial"/>
                <a:ea typeface="Arial"/>
                <a:cs typeface="Arial"/>
                <a:sym typeface="Arial"/>
              </a:rPr>
              <a:t>All of Us </a:t>
            </a:r>
            <a:r>
              <a:rPr lang="en-US" b="1" dirty="0">
                <a:solidFill>
                  <a:srgbClr val="002060"/>
                </a:solidFill>
                <a:latin typeface="Arial"/>
                <a:ea typeface="Arial"/>
                <a:cs typeface="Arial"/>
                <a:sym typeface="Arial"/>
              </a:rPr>
              <a:t>Research Program </a:t>
            </a:r>
            <a:r>
              <a:rPr lang="en-US" b="1" dirty="0">
                <a:solidFill>
                  <a:schemeClr val="tx2"/>
                </a:solidFill>
                <a:latin typeface="Arial"/>
                <a:ea typeface="Arial"/>
                <a:cs typeface="Arial"/>
                <a:sym typeface="Arial"/>
              </a:rPr>
              <a:t>Core Values</a:t>
            </a:r>
          </a:p>
        </p:txBody>
      </p:sp>
    </p:spTree>
    <p:extLst>
      <p:ext uri="{BB962C8B-B14F-4D97-AF65-F5344CB8AC3E}">
        <p14:creationId xmlns:p14="http://schemas.microsoft.com/office/powerpoint/2010/main" val="4102458549"/>
      </p:ext>
    </p:extLst>
  </p:cSld>
  <p:clrMapOvr>
    <a:masterClrMapping/>
  </p:clrMapOvr>
  <p:transition spd="med">
    <p:fade/>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3" name="Rectangle: Rounded Corners 112">
            <a:extLst>
              <a:ext uri="{FF2B5EF4-FFF2-40B4-BE49-F238E27FC236}">
                <a16:creationId xmlns:a16="http://schemas.microsoft.com/office/drawing/2014/main" id="{AF50D9B8-A0E4-4279-8947-0F6A1DB57BF3}"/>
              </a:ext>
            </a:extLst>
          </p:cNvPr>
          <p:cNvSpPr/>
          <p:nvPr/>
        </p:nvSpPr>
        <p:spPr>
          <a:xfrm rot="5400000">
            <a:off x="1939178" y="2178701"/>
            <a:ext cx="5338747" cy="3006968"/>
          </a:xfrm>
          <a:prstGeom prst="roundRect">
            <a:avLst>
              <a:gd name="adj" fmla="val 15622"/>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914263"/>
            <a:endParaRPr lang="en-US">
              <a:solidFill>
                <a:srgbClr val="FFFFFF"/>
              </a:solidFill>
              <a:latin typeface="Arial" panose="020B0604020202020204"/>
            </a:endParaRPr>
          </a:p>
        </p:txBody>
      </p:sp>
      <p:grpSp>
        <p:nvGrpSpPr>
          <p:cNvPr id="84" name="Group 83">
            <a:extLst>
              <a:ext uri="{FF2B5EF4-FFF2-40B4-BE49-F238E27FC236}">
                <a16:creationId xmlns:a16="http://schemas.microsoft.com/office/drawing/2014/main" id="{9D5A5682-F3DD-404C-B220-DAAC4D108170}"/>
              </a:ext>
            </a:extLst>
          </p:cNvPr>
          <p:cNvGrpSpPr/>
          <p:nvPr/>
        </p:nvGrpSpPr>
        <p:grpSpPr>
          <a:xfrm>
            <a:off x="8870478" y="1200164"/>
            <a:ext cx="1005709" cy="1005709"/>
            <a:chOff x="14121698" y="5600605"/>
            <a:chExt cx="2011680" cy="2011680"/>
          </a:xfrm>
        </p:grpSpPr>
        <p:sp>
          <p:nvSpPr>
            <p:cNvPr id="81" name="Oval 80">
              <a:extLst>
                <a:ext uri="{FF2B5EF4-FFF2-40B4-BE49-F238E27FC236}">
                  <a16:creationId xmlns:a16="http://schemas.microsoft.com/office/drawing/2014/main" id="{59E26701-8351-4F16-A292-261205755D9E}"/>
                </a:ext>
              </a:extLst>
            </p:cNvPr>
            <p:cNvSpPr/>
            <p:nvPr/>
          </p:nvSpPr>
          <p:spPr>
            <a:xfrm>
              <a:off x="14121698" y="5600605"/>
              <a:ext cx="2011680" cy="2011680"/>
            </a:xfrm>
            <a:prstGeom prst="ellipse">
              <a:avLst/>
            </a:prstGeom>
            <a:ln w="76200">
              <a:solidFill>
                <a:srgbClr val="41B4A1"/>
              </a:solidFill>
            </a:ln>
          </p:spPr>
          <p:style>
            <a:lnRef idx="2">
              <a:schemeClr val="dk1"/>
            </a:lnRef>
            <a:fillRef idx="1">
              <a:schemeClr val="lt1"/>
            </a:fillRef>
            <a:effectRef idx="0">
              <a:schemeClr val="dk1"/>
            </a:effectRef>
            <a:fontRef idx="minor">
              <a:schemeClr val="dk1"/>
            </a:fontRef>
          </p:style>
          <p:txBody>
            <a:bodyPr rtlCol="0" anchor="ctr"/>
            <a:lstStyle/>
            <a:p>
              <a:pPr algn="ctr" defTabSz="914263"/>
              <a:endParaRPr lang="en-US" dirty="0">
                <a:solidFill>
                  <a:srgbClr val="262261"/>
                </a:solidFill>
                <a:latin typeface="Arial" panose="020B0604020202020204"/>
              </a:endParaRPr>
            </a:p>
          </p:txBody>
        </p:sp>
        <p:pic>
          <p:nvPicPr>
            <p:cNvPr id="83" name="Picture 82">
              <a:extLst>
                <a:ext uri="{FF2B5EF4-FFF2-40B4-BE49-F238E27FC236}">
                  <a16:creationId xmlns:a16="http://schemas.microsoft.com/office/drawing/2014/main" id="{280C44BB-2326-4EB5-AAB0-5298BC739338}"/>
                </a:ext>
              </a:extLst>
            </p:cNvPr>
            <p:cNvPicPr>
              <a:picLocks noChangeAspect="1"/>
            </p:cNvPicPr>
            <p:nvPr/>
          </p:nvPicPr>
          <p:blipFill>
            <a:blip r:embed="rId3"/>
            <a:stretch>
              <a:fillRect/>
            </a:stretch>
          </p:blipFill>
          <p:spPr>
            <a:xfrm>
              <a:off x="14420691" y="5971390"/>
              <a:ext cx="1413694" cy="1270112"/>
            </a:xfrm>
            <a:prstGeom prst="rect">
              <a:avLst/>
            </a:prstGeom>
          </p:spPr>
        </p:pic>
      </p:grpSp>
      <p:grpSp>
        <p:nvGrpSpPr>
          <p:cNvPr id="174" name="Group 173">
            <a:extLst>
              <a:ext uri="{FF2B5EF4-FFF2-40B4-BE49-F238E27FC236}">
                <a16:creationId xmlns:a16="http://schemas.microsoft.com/office/drawing/2014/main" id="{4602396D-E209-403D-990D-F6E4E57F3810}"/>
              </a:ext>
            </a:extLst>
          </p:cNvPr>
          <p:cNvGrpSpPr/>
          <p:nvPr/>
        </p:nvGrpSpPr>
        <p:grpSpPr>
          <a:xfrm>
            <a:off x="8876689" y="5697314"/>
            <a:ext cx="1005709" cy="1005709"/>
            <a:chOff x="3674843" y="826115"/>
            <a:chExt cx="2011680" cy="2011680"/>
          </a:xfrm>
        </p:grpSpPr>
        <p:sp>
          <p:nvSpPr>
            <p:cNvPr id="173" name="Oval 172">
              <a:extLst>
                <a:ext uri="{FF2B5EF4-FFF2-40B4-BE49-F238E27FC236}">
                  <a16:creationId xmlns:a16="http://schemas.microsoft.com/office/drawing/2014/main" id="{68C4EAD5-6705-46A2-95E4-2878AA4F83A6}"/>
                </a:ext>
              </a:extLst>
            </p:cNvPr>
            <p:cNvSpPr/>
            <p:nvPr/>
          </p:nvSpPr>
          <p:spPr>
            <a:xfrm>
              <a:off x="3674843" y="826115"/>
              <a:ext cx="2011680" cy="2011680"/>
            </a:xfrm>
            <a:prstGeom prst="ellipse">
              <a:avLst/>
            </a:prstGeom>
            <a:ln w="76200">
              <a:solidFill>
                <a:srgbClr val="41B4A1"/>
              </a:solidFill>
            </a:ln>
          </p:spPr>
          <p:style>
            <a:lnRef idx="2">
              <a:schemeClr val="dk1"/>
            </a:lnRef>
            <a:fillRef idx="1">
              <a:schemeClr val="lt1"/>
            </a:fillRef>
            <a:effectRef idx="0">
              <a:schemeClr val="dk1"/>
            </a:effectRef>
            <a:fontRef idx="minor">
              <a:schemeClr val="dk1"/>
            </a:fontRef>
          </p:style>
          <p:txBody>
            <a:bodyPr rtlCol="0" anchor="ctr"/>
            <a:lstStyle/>
            <a:p>
              <a:pPr algn="ctr" defTabSz="914263"/>
              <a:endParaRPr lang="en-US" dirty="0">
                <a:solidFill>
                  <a:srgbClr val="262261"/>
                </a:solidFill>
                <a:latin typeface="Arial" panose="020B0604020202020204"/>
              </a:endParaRPr>
            </a:p>
          </p:txBody>
        </p:sp>
        <p:pic>
          <p:nvPicPr>
            <p:cNvPr id="172" name="Picture 171">
              <a:extLst>
                <a:ext uri="{FF2B5EF4-FFF2-40B4-BE49-F238E27FC236}">
                  <a16:creationId xmlns:a16="http://schemas.microsoft.com/office/drawing/2014/main" id="{0DC37C3C-02C5-4379-A790-9906268BEB29}"/>
                </a:ext>
              </a:extLst>
            </p:cNvPr>
            <p:cNvPicPr>
              <a:picLocks noChangeAspect="1"/>
            </p:cNvPicPr>
            <p:nvPr/>
          </p:nvPicPr>
          <p:blipFill>
            <a:blip r:embed="rId4"/>
            <a:stretch>
              <a:fillRect/>
            </a:stretch>
          </p:blipFill>
          <p:spPr>
            <a:xfrm>
              <a:off x="4036135" y="1184868"/>
              <a:ext cx="1289096" cy="1294172"/>
            </a:xfrm>
            <a:prstGeom prst="rect">
              <a:avLst/>
            </a:prstGeom>
          </p:spPr>
        </p:pic>
      </p:grpSp>
      <p:cxnSp>
        <p:nvCxnSpPr>
          <p:cNvPr id="4" name="Connector: Elbow 3">
            <a:extLst>
              <a:ext uri="{FF2B5EF4-FFF2-40B4-BE49-F238E27FC236}">
                <a16:creationId xmlns:a16="http://schemas.microsoft.com/office/drawing/2014/main" id="{EBF701DF-C459-4DD5-8A7E-226ECD605868}"/>
              </a:ext>
            </a:extLst>
          </p:cNvPr>
          <p:cNvCxnSpPr>
            <a:stCxn id="15" idx="4"/>
            <a:endCxn id="64" idx="2"/>
          </p:cNvCxnSpPr>
          <p:nvPr/>
        </p:nvCxnSpPr>
        <p:spPr>
          <a:xfrm rot="16200000" flipH="1">
            <a:off x="43125" y="2246534"/>
            <a:ext cx="4642675" cy="2499436"/>
          </a:xfrm>
          <a:prstGeom prst="bentConnector2">
            <a:avLst/>
          </a:prstGeom>
          <a:ln w="254000">
            <a:solidFill>
              <a:srgbClr val="F15A40"/>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86" name="Connector: Elbow 85">
            <a:extLst>
              <a:ext uri="{FF2B5EF4-FFF2-40B4-BE49-F238E27FC236}">
                <a16:creationId xmlns:a16="http://schemas.microsoft.com/office/drawing/2014/main" id="{D1FDAE38-F781-4DF5-A867-8F55C0825ED6}"/>
              </a:ext>
            </a:extLst>
          </p:cNvPr>
          <p:cNvCxnSpPr>
            <a:cxnSpLocks/>
            <a:stCxn id="15" idx="4"/>
            <a:endCxn id="92" idx="2"/>
          </p:cNvCxnSpPr>
          <p:nvPr/>
        </p:nvCxnSpPr>
        <p:spPr>
          <a:xfrm rot="16200000" flipH="1">
            <a:off x="554054" y="1735606"/>
            <a:ext cx="3620056" cy="2498674"/>
          </a:xfrm>
          <a:prstGeom prst="bentConnector2">
            <a:avLst/>
          </a:prstGeom>
          <a:ln w="254000">
            <a:solidFill>
              <a:srgbClr val="F15A40"/>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88" name="Connector: Elbow 87">
            <a:extLst>
              <a:ext uri="{FF2B5EF4-FFF2-40B4-BE49-F238E27FC236}">
                <a16:creationId xmlns:a16="http://schemas.microsoft.com/office/drawing/2014/main" id="{965432E9-EC63-4056-8EC5-3F1954D47257}"/>
              </a:ext>
            </a:extLst>
          </p:cNvPr>
          <p:cNvCxnSpPr>
            <a:cxnSpLocks/>
            <a:stCxn id="15" idx="4"/>
            <a:endCxn id="38" idx="2"/>
          </p:cNvCxnSpPr>
          <p:nvPr/>
        </p:nvCxnSpPr>
        <p:spPr>
          <a:xfrm rot="16200000" flipH="1">
            <a:off x="1655098" y="634562"/>
            <a:ext cx="1419877" cy="2500583"/>
          </a:xfrm>
          <a:prstGeom prst="bentConnector2">
            <a:avLst/>
          </a:prstGeom>
          <a:ln w="254000">
            <a:solidFill>
              <a:srgbClr val="F15A40"/>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93" name="Connector: Elbow 92">
            <a:extLst>
              <a:ext uri="{FF2B5EF4-FFF2-40B4-BE49-F238E27FC236}">
                <a16:creationId xmlns:a16="http://schemas.microsoft.com/office/drawing/2014/main" id="{C5817B6D-6979-4A20-81B4-088141D0ED95}"/>
              </a:ext>
            </a:extLst>
          </p:cNvPr>
          <p:cNvCxnSpPr>
            <a:cxnSpLocks/>
            <a:stCxn id="85" idx="2"/>
            <a:endCxn id="98" idx="2"/>
          </p:cNvCxnSpPr>
          <p:nvPr/>
        </p:nvCxnSpPr>
        <p:spPr>
          <a:xfrm rot="10800000" flipV="1">
            <a:off x="3614180" y="1698322"/>
            <a:ext cx="1148" cy="1832001"/>
          </a:xfrm>
          <a:prstGeom prst="bentConnector3">
            <a:avLst>
              <a:gd name="adj1" fmla="val 147348693"/>
            </a:avLst>
          </a:prstGeom>
          <a:ln w="254000">
            <a:solidFill>
              <a:srgbClr val="F15A40"/>
            </a:soli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5BFAE392-66C2-468F-9F6C-8B65C01FCC76}"/>
              </a:ext>
            </a:extLst>
          </p:cNvPr>
          <p:cNvGrpSpPr/>
          <p:nvPr/>
        </p:nvGrpSpPr>
        <p:grpSpPr>
          <a:xfrm>
            <a:off x="794746" y="2291422"/>
            <a:ext cx="643816" cy="3843568"/>
            <a:chOff x="1589699" y="4582547"/>
            <a:chExt cx="1287800" cy="7688137"/>
          </a:xfrm>
        </p:grpSpPr>
        <p:grpSp>
          <p:nvGrpSpPr>
            <p:cNvPr id="55" name="Group 54">
              <a:extLst>
                <a:ext uri="{FF2B5EF4-FFF2-40B4-BE49-F238E27FC236}">
                  <a16:creationId xmlns:a16="http://schemas.microsoft.com/office/drawing/2014/main" id="{75AEF05A-1440-43EA-8146-0B14835A431E}"/>
                </a:ext>
              </a:extLst>
            </p:cNvPr>
            <p:cNvGrpSpPr/>
            <p:nvPr/>
          </p:nvGrpSpPr>
          <p:grpSpPr>
            <a:xfrm>
              <a:off x="1597339" y="4582547"/>
              <a:ext cx="1280160" cy="1280160"/>
              <a:chOff x="2072640" y="4297680"/>
              <a:chExt cx="2011680" cy="2011680"/>
            </a:xfrm>
          </p:grpSpPr>
          <p:sp>
            <p:nvSpPr>
              <p:cNvPr id="21" name="Oval 20">
                <a:extLst>
                  <a:ext uri="{FF2B5EF4-FFF2-40B4-BE49-F238E27FC236}">
                    <a16:creationId xmlns:a16="http://schemas.microsoft.com/office/drawing/2014/main" id="{C67572E3-FAFB-4E59-93C5-B596A0BD628D}"/>
                  </a:ext>
                </a:extLst>
              </p:cNvPr>
              <p:cNvSpPr/>
              <p:nvPr/>
            </p:nvSpPr>
            <p:spPr>
              <a:xfrm>
                <a:off x="2072640" y="4297680"/>
                <a:ext cx="2011680" cy="2011680"/>
              </a:xfrm>
              <a:prstGeom prst="ellipse">
                <a:avLst/>
              </a:prstGeom>
              <a:ln w="76200">
                <a:solidFill>
                  <a:srgbClr val="F15A40"/>
                </a:solidFill>
              </a:ln>
            </p:spPr>
            <p:style>
              <a:lnRef idx="2">
                <a:schemeClr val="dk1"/>
              </a:lnRef>
              <a:fillRef idx="1">
                <a:schemeClr val="lt1"/>
              </a:fillRef>
              <a:effectRef idx="0">
                <a:schemeClr val="dk1"/>
              </a:effectRef>
              <a:fontRef idx="minor">
                <a:schemeClr val="dk1"/>
              </a:fontRef>
            </p:style>
            <p:txBody>
              <a:bodyPr rtlCol="0" anchor="ctr"/>
              <a:lstStyle/>
              <a:p>
                <a:pPr algn="ctr" defTabSz="914263"/>
                <a:endParaRPr lang="en-US" dirty="0">
                  <a:solidFill>
                    <a:srgbClr val="262261"/>
                  </a:solidFill>
                  <a:latin typeface="Arial" panose="020B0604020202020204"/>
                </a:endParaRPr>
              </a:p>
            </p:txBody>
          </p:sp>
          <p:pic>
            <p:nvPicPr>
              <p:cNvPr id="35" name="Picture 34">
                <a:extLst>
                  <a:ext uri="{FF2B5EF4-FFF2-40B4-BE49-F238E27FC236}">
                    <a16:creationId xmlns:a16="http://schemas.microsoft.com/office/drawing/2014/main" id="{221BEE69-7604-4417-BDBE-2AF87ECB05BA}"/>
                  </a:ext>
                </a:extLst>
              </p:cNvPr>
              <p:cNvPicPr>
                <a:picLocks noChangeAspect="1"/>
              </p:cNvPicPr>
              <p:nvPr/>
            </p:nvPicPr>
            <p:blipFill>
              <a:blip r:embed="rId5"/>
              <a:stretch>
                <a:fillRect/>
              </a:stretch>
            </p:blipFill>
            <p:spPr>
              <a:xfrm>
                <a:off x="2519678" y="4646106"/>
                <a:ext cx="1117604" cy="1314828"/>
              </a:xfrm>
              <a:prstGeom prst="rect">
                <a:avLst/>
              </a:prstGeom>
            </p:spPr>
          </p:pic>
        </p:grpSp>
        <p:grpSp>
          <p:nvGrpSpPr>
            <p:cNvPr id="110" name="Group 109">
              <a:extLst>
                <a:ext uri="{FF2B5EF4-FFF2-40B4-BE49-F238E27FC236}">
                  <a16:creationId xmlns:a16="http://schemas.microsoft.com/office/drawing/2014/main" id="{DADE6EE8-2A95-4195-A344-A4844D842E76}"/>
                </a:ext>
              </a:extLst>
            </p:cNvPr>
            <p:cNvGrpSpPr/>
            <p:nvPr/>
          </p:nvGrpSpPr>
          <p:grpSpPr>
            <a:xfrm>
              <a:off x="1589699" y="8950219"/>
              <a:ext cx="1280160" cy="1280160"/>
              <a:chOff x="2072640" y="4297680"/>
              <a:chExt cx="2011680" cy="2011680"/>
            </a:xfrm>
          </p:grpSpPr>
          <p:sp>
            <p:nvSpPr>
              <p:cNvPr id="111" name="Oval 110">
                <a:extLst>
                  <a:ext uri="{FF2B5EF4-FFF2-40B4-BE49-F238E27FC236}">
                    <a16:creationId xmlns:a16="http://schemas.microsoft.com/office/drawing/2014/main" id="{2ACE6FCE-CCC3-4D58-BD51-1C025BBBD2D6}"/>
                  </a:ext>
                </a:extLst>
              </p:cNvPr>
              <p:cNvSpPr/>
              <p:nvPr/>
            </p:nvSpPr>
            <p:spPr>
              <a:xfrm>
                <a:off x="2072640" y="4297680"/>
                <a:ext cx="2011680" cy="2011680"/>
              </a:xfrm>
              <a:prstGeom prst="ellipse">
                <a:avLst/>
              </a:prstGeom>
              <a:ln w="76200">
                <a:solidFill>
                  <a:srgbClr val="F15A40"/>
                </a:solidFill>
              </a:ln>
            </p:spPr>
            <p:style>
              <a:lnRef idx="2">
                <a:schemeClr val="dk1"/>
              </a:lnRef>
              <a:fillRef idx="1">
                <a:schemeClr val="lt1"/>
              </a:fillRef>
              <a:effectRef idx="0">
                <a:schemeClr val="dk1"/>
              </a:effectRef>
              <a:fontRef idx="minor">
                <a:schemeClr val="dk1"/>
              </a:fontRef>
            </p:style>
            <p:txBody>
              <a:bodyPr rtlCol="0" anchor="ctr"/>
              <a:lstStyle/>
              <a:p>
                <a:pPr algn="ctr" defTabSz="914263"/>
                <a:endParaRPr lang="en-US" dirty="0">
                  <a:solidFill>
                    <a:srgbClr val="262261"/>
                  </a:solidFill>
                  <a:latin typeface="Arial" panose="020B0604020202020204"/>
                </a:endParaRPr>
              </a:p>
            </p:txBody>
          </p:sp>
          <p:pic>
            <p:nvPicPr>
              <p:cNvPr id="112" name="Picture 111">
                <a:extLst>
                  <a:ext uri="{FF2B5EF4-FFF2-40B4-BE49-F238E27FC236}">
                    <a16:creationId xmlns:a16="http://schemas.microsoft.com/office/drawing/2014/main" id="{F82F6FA6-5204-431A-922A-3870CED04F53}"/>
                  </a:ext>
                </a:extLst>
              </p:cNvPr>
              <p:cNvPicPr>
                <a:picLocks noChangeAspect="1"/>
              </p:cNvPicPr>
              <p:nvPr/>
            </p:nvPicPr>
            <p:blipFill>
              <a:blip r:embed="rId5"/>
              <a:stretch>
                <a:fillRect/>
              </a:stretch>
            </p:blipFill>
            <p:spPr>
              <a:xfrm>
                <a:off x="2519678" y="4646106"/>
                <a:ext cx="1117604" cy="1314828"/>
              </a:xfrm>
              <a:prstGeom prst="rect">
                <a:avLst/>
              </a:prstGeom>
            </p:spPr>
          </p:pic>
        </p:grpSp>
        <p:grpSp>
          <p:nvGrpSpPr>
            <p:cNvPr id="117" name="Group 116">
              <a:extLst>
                <a:ext uri="{FF2B5EF4-FFF2-40B4-BE49-F238E27FC236}">
                  <a16:creationId xmlns:a16="http://schemas.microsoft.com/office/drawing/2014/main" id="{FC0EAA76-0D08-485B-9CBF-6345DAFEE3DA}"/>
                </a:ext>
              </a:extLst>
            </p:cNvPr>
            <p:cNvGrpSpPr/>
            <p:nvPr/>
          </p:nvGrpSpPr>
          <p:grpSpPr>
            <a:xfrm>
              <a:off x="1597339" y="10990524"/>
              <a:ext cx="1280160" cy="1280160"/>
              <a:chOff x="2072640" y="4297680"/>
              <a:chExt cx="2011680" cy="2011680"/>
            </a:xfrm>
          </p:grpSpPr>
          <p:sp>
            <p:nvSpPr>
              <p:cNvPr id="118" name="Oval 117">
                <a:extLst>
                  <a:ext uri="{FF2B5EF4-FFF2-40B4-BE49-F238E27FC236}">
                    <a16:creationId xmlns:a16="http://schemas.microsoft.com/office/drawing/2014/main" id="{61D0D937-AD00-4481-8DBA-731FA29AD37B}"/>
                  </a:ext>
                </a:extLst>
              </p:cNvPr>
              <p:cNvSpPr/>
              <p:nvPr/>
            </p:nvSpPr>
            <p:spPr>
              <a:xfrm>
                <a:off x="2072640" y="4297680"/>
                <a:ext cx="2011680" cy="2011680"/>
              </a:xfrm>
              <a:prstGeom prst="ellipse">
                <a:avLst/>
              </a:prstGeom>
              <a:ln w="76200">
                <a:solidFill>
                  <a:srgbClr val="F15A40"/>
                </a:solidFill>
              </a:ln>
            </p:spPr>
            <p:style>
              <a:lnRef idx="2">
                <a:schemeClr val="dk1"/>
              </a:lnRef>
              <a:fillRef idx="1">
                <a:schemeClr val="lt1"/>
              </a:fillRef>
              <a:effectRef idx="0">
                <a:schemeClr val="dk1"/>
              </a:effectRef>
              <a:fontRef idx="minor">
                <a:schemeClr val="dk1"/>
              </a:fontRef>
            </p:style>
            <p:txBody>
              <a:bodyPr rtlCol="0" anchor="ctr"/>
              <a:lstStyle/>
              <a:p>
                <a:pPr algn="ctr" defTabSz="914263"/>
                <a:endParaRPr lang="en-US" dirty="0">
                  <a:solidFill>
                    <a:srgbClr val="262261"/>
                  </a:solidFill>
                  <a:latin typeface="Arial" panose="020B0604020202020204"/>
                </a:endParaRPr>
              </a:p>
            </p:txBody>
          </p:sp>
          <p:pic>
            <p:nvPicPr>
              <p:cNvPr id="119" name="Picture 118">
                <a:extLst>
                  <a:ext uri="{FF2B5EF4-FFF2-40B4-BE49-F238E27FC236}">
                    <a16:creationId xmlns:a16="http://schemas.microsoft.com/office/drawing/2014/main" id="{B3CF2ADE-0C9F-4DE0-864C-29C956F03164}"/>
                  </a:ext>
                </a:extLst>
              </p:cNvPr>
              <p:cNvPicPr>
                <a:picLocks noChangeAspect="1"/>
              </p:cNvPicPr>
              <p:nvPr/>
            </p:nvPicPr>
            <p:blipFill>
              <a:blip r:embed="rId5"/>
              <a:stretch>
                <a:fillRect/>
              </a:stretch>
            </p:blipFill>
            <p:spPr>
              <a:xfrm>
                <a:off x="2519678" y="4646106"/>
                <a:ext cx="1117604" cy="1314828"/>
              </a:xfrm>
              <a:prstGeom prst="rect">
                <a:avLst/>
              </a:prstGeom>
            </p:spPr>
          </p:pic>
        </p:grpSp>
      </p:grpSp>
      <p:cxnSp>
        <p:nvCxnSpPr>
          <p:cNvPr id="20" name="Straight Arrow Connector 19">
            <a:extLst>
              <a:ext uri="{FF2B5EF4-FFF2-40B4-BE49-F238E27FC236}">
                <a16:creationId xmlns:a16="http://schemas.microsoft.com/office/drawing/2014/main" id="{1692C050-C5FE-4CE5-AC58-09B31F823EC6}"/>
              </a:ext>
            </a:extLst>
          </p:cNvPr>
          <p:cNvCxnSpPr>
            <a:stCxn id="98" idx="0"/>
            <a:endCxn id="104" idx="2"/>
          </p:cNvCxnSpPr>
          <p:nvPr/>
        </p:nvCxnSpPr>
        <p:spPr>
          <a:xfrm>
            <a:off x="4253029" y="3530323"/>
            <a:ext cx="800780" cy="0"/>
          </a:xfrm>
          <a:prstGeom prst="straightConnector1">
            <a:avLst/>
          </a:prstGeom>
          <a:ln w="254000">
            <a:solidFill>
              <a:srgbClr val="F15A40"/>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105" name="Connector: Elbow 104">
            <a:extLst>
              <a:ext uri="{FF2B5EF4-FFF2-40B4-BE49-F238E27FC236}">
                <a16:creationId xmlns:a16="http://schemas.microsoft.com/office/drawing/2014/main" id="{990E7A98-80E1-4245-9F7C-CAC1AE3B6E91}"/>
              </a:ext>
            </a:extLst>
          </p:cNvPr>
          <p:cNvCxnSpPr>
            <a:cxnSpLocks/>
            <a:stCxn id="159" idx="2"/>
            <a:endCxn id="173" idx="2"/>
          </p:cNvCxnSpPr>
          <p:nvPr/>
        </p:nvCxnSpPr>
        <p:spPr>
          <a:xfrm rot="16200000" flipH="1">
            <a:off x="7415551" y="4739030"/>
            <a:ext cx="1891608" cy="1030669"/>
          </a:xfrm>
          <a:prstGeom prst="bentConnector2">
            <a:avLst/>
          </a:prstGeom>
          <a:ln w="254000">
            <a:solidFill>
              <a:srgbClr val="41B4A1"/>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107" name="Connector: Elbow 106">
            <a:extLst>
              <a:ext uri="{FF2B5EF4-FFF2-40B4-BE49-F238E27FC236}">
                <a16:creationId xmlns:a16="http://schemas.microsoft.com/office/drawing/2014/main" id="{CC85D0C9-8969-42E3-9C84-FF163A254FBB}"/>
              </a:ext>
            </a:extLst>
          </p:cNvPr>
          <p:cNvCxnSpPr>
            <a:cxnSpLocks/>
            <a:stCxn id="156" idx="2"/>
            <a:endCxn id="173" idx="1"/>
          </p:cNvCxnSpPr>
          <p:nvPr/>
        </p:nvCxnSpPr>
        <p:spPr>
          <a:xfrm rot="16200000" flipH="1">
            <a:off x="8299470" y="5120094"/>
            <a:ext cx="964102" cy="484903"/>
          </a:xfrm>
          <a:prstGeom prst="bentConnector3">
            <a:avLst>
              <a:gd name="adj1" fmla="val 99748"/>
            </a:avLst>
          </a:prstGeom>
          <a:ln w="254000">
            <a:solidFill>
              <a:srgbClr val="41B4A1"/>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115" name="Connector: Elbow 114">
            <a:extLst>
              <a:ext uri="{FF2B5EF4-FFF2-40B4-BE49-F238E27FC236}">
                <a16:creationId xmlns:a16="http://schemas.microsoft.com/office/drawing/2014/main" id="{0338068C-F9D9-44D4-B42F-1FC3397F2B73}"/>
              </a:ext>
            </a:extLst>
          </p:cNvPr>
          <p:cNvCxnSpPr>
            <a:cxnSpLocks/>
            <a:stCxn id="154" idx="2"/>
            <a:endCxn id="173" idx="7"/>
          </p:cNvCxnSpPr>
          <p:nvPr/>
        </p:nvCxnSpPr>
        <p:spPr>
          <a:xfrm rot="5400000">
            <a:off x="9484057" y="5101078"/>
            <a:ext cx="994578" cy="492460"/>
          </a:xfrm>
          <a:prstGeom prst="bentConnector3">
            <a:avLst>
              <a:gd name="adj1" fmla="val 98977"/>
            </a:avLst>
          </a:prstGeom>
          <a:ln w="254000">
            <a:solidFill>
              <a:srgbClr val="41B4A1"/>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120" name="Connector: Elbow 119">
            <a:extLst>
              <a:ext uri="{FF2B5EF4-FFF2-40B4-BE49-F238E27FC236}">
                <a16:creationId xmlns:a16="http://schemas.microsoft.com/office/drawing/2014/main" id="{7CE59B20-7BBE-4307-8295-8B901D0497A9}"/>
              </a:ext>
            </a:extLst>
          </p:cNvPr>
          <p:cNvCxnSpPr>
            <a:cxnSpLocks/>
            <a:stCxn id="162" idx="2"/>
            <a:endCxn id="173" idx="6"/>
          </p:cNvCxnSpPr>
          <p:nvPr/>
        </p:nvCxnSpPr>
        <p:spPr>
          <a:xfrm rot="5400000">
            <a:off x="9442449" y="4736321"/>
            <a:ext cx="1903798" cy="1023898"/>
          </a:xfrm>
          <a:prstGeom prst="bentConnector2">
            <a:avLst/>
          </a:prstGeom>
          <a:ln w="254000">
            <a:solidFill>
              <a:srgbClr val="41B4A1"/>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121" name="Straight Arrow Connector 120">
            <a:extLst>
              <a:ext uri="{FF2B5EF4-FFF2-40B4-BE49-F238E27FC236}">
                <a16:creationId xmlns:a16="http://schemas.microsoft.com/office/drawing/2014/main" id="{ED90E09D-05E1-43C9-AED8-56B55C2E6C18}"/>
              </a:ext>
            </a:extLst>
          </p:cNvPr>
          <p:cNvCxnSpPr>
            <a:cxnSpLocks/>
            <a:stCxn id="148" idx="2"/>
            <a:endCxn id="173" idx="0"/>
          </p:cNvCxnSpPr>
          <p:nvPr/>
        </p:nvCxnSpPr>
        <p:spPr>
          <a:xfrm flipH="1">
            <a:off x="9379544" y="5035501"/>
            <a:ext cx="0" cy="661813"/>
          </a:xfrm>
          <a:prstGeom prst="straightConnector1">
            <a:avLst/>
          </a:prstGeom>
          <a:ln w="254000">
            <a:solidFill>
              <a:srgbClr val="41B4A1"/>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130" name="Straight Arrow Connector 129">
            <a:extLst>
              <a:ext uri="{FF2B5EF4-FFF2-40B4-BE49-F238E27FC236}">
                <a16:creationId xmlns:a16="http://schemas.microsoft.com/office/drawing/2014/main" id="{ECB23022-FB59-4337-9E78-27E38020D74A}"/>
              </a:ext>
            </a:extLst>
          </p:cNvPr>
          <p:cNvCxnSpPr>
            <a:cxnSpLocks/>
            <a:stCxn id="68" idx="0"/>
            <a:endCxn id="81" idx="4"/>
          </p:cNvCxnSpPr>
          <p:nvPr/>
        </p:nvCxnSpPr>
        <p:spPr>
          <a:xfrm flipH="1" flipV="1">
            <a:off x="9373332" y="2205873"/>
            <a:ext cx="6212" cy="648650"/>
          </a:xfrm>
          <a:prstGeom prst="straightConnector1">
            <a:avLst/>
          </a:prstGeom>
          <a:ln w="254000">
            <a:solidFill>
              <a:srgbClr val="41B4A1"/>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133" name="Straight Arrow Connector 132">
            <a:extLst>
              <a:ext uri="{FF2B5EF4-FFF2-40B4-BE49-F238E27FC236}">
                <a16:creationId xmlns:a16="http://schemas.microsoft.com/office/drawing/2014/main" id="{E5E6453A-1F81-4F1D-8DEC-EEC498A46DF6}"/>
              </a:ext>
            </a:extLst>
          </p:cNvPr>
          <p:cNvCxnSpPr>
            <a:cxnSpLocks/>
            <a:stCxn id="159" idx="0"/>
            <a:endCxn id="70" idx="3"/>
          </p:cNvCxnSpPr>
          <p:nvPr/>
        </p:nvCxnSpPr>
        <p:spPr>
          <a:xfrm flipV="1">
            <a:off x="7846020" y="3215856"/>
            <a:ext cx="401835" cy="678230"/>
          </a:xfrm>
          <a:prstGeom prst="straightConnector1">
            <a:avLst/>
          </a:prstGeom>
          <a:ln w="254000">
            <a:solidFill>
              <a:srgbClr val="41B4A1"/>
            </a:solidFill>
            <a:tailEnd type="none" w="med" len="sm"/>
          </a:ln>
        </p:spPr>
        <p:style>
          <a:lnRef idx="1">
            <a:schemeClr val="accent1"/>
          </a:lnRef>
          <a:fillRef idx="0">
            <a:schemeClr val="accent1"/>
          </a:fillRef>
          <a:effectRef idx="0">
            <a:schemeClr val="accent1"/>
          </a:effectRef>
          <a:fontRef idx="minor">
            <a:schemeClr val="tx1"/>
          </a:fontRef>
        </p:style>
      </p:cxnSp>
      <p:cxnSp>
        <p:nvCxnSpPr>
          <p:cNvPr id="137" name="Straight Arrow Connector 136">
            <a:extLst>
              <a:ext uri="{FF2B5EF4-FFF2-40B4-BE49-F238E27FC236}">
                <a16:creationId xmlns:a16="http://schemas.microsoft.com/office/drawing/2014/main" id="{0EC46206-2AA3-460B-A404-FD8A892E6728}"/>
              </a:ext>
            </a:extLst>
          </p:cNvPr>
          <p:cNvCxnSpPr>
            <a:cxnSpLocks/>
            <a:stCxn id="156" idx="0"/>
            <a:endCxn id="72" idx="1"/>
          </p:cNvCxnSpPr>
          <p:nvPr/>
        </p:nvCxnSpPr>
        <p:spPr>
          <a:xfrm flipV="1">
            <a:off x="8539070" y="3215855"/>
            <a:ext cx="319419" cy="1219688"/>
          </a:xfrm>
          <a:prstGeom prst="straightConnector1">
            <a:avLst/>
          </a:prstGeom>
          <a:ln w="254000">
            <a:solidFill>
              <a:srgbClr val="41B4A1"/>
            </a:solidFill>
            <a:tailEnd type="none" w="med" len="sm"/>
          </a:ln>
        </p:spPr>
        <p:style>
          <a:lnRef idx="1">
            <a:schemeClr val="accent1"/>
          </a:lnRef>
          <a:fillRef idx="0">
            <a:schemeClr val="accent1"/>
          </a:fillRef>
          <a:effectRef idx="0">
            <a:schemeClr val="accent1"/>
          </a:effectRef>
          <a:fontRef idx="minor">
            <a:schemeClr val="tx1"/>
          </a:fontRef>
        </p:style>
      </p:cxnSp>
      <p:cxnSp>
        <p:nvCxnSpPr>
          <p:cNvPr id="140" name="Straight Arrow Connector 139">
            <a:extLst>
              <a:ext uri="{FF2B5EF4-FFF2-40B4-BE49-F238E27FC236}">
                <a16:creationId xmlns:a16="http://schemas.microsoft.com/office/drawing/2014/main" id="{FA487292-5AF9-48C9-A6FF-72DA79AB2441}"/>
              </a:ext>
            </a:extLst>
          </p:cNvPr>
          <p:cNvCxnSpPr>
            <a:cxnSpLocks/>
            <a:stCxn id="148" idx="0"/>
            <a:endCxn id="68" idx="0"/>
          </p:cNvCxnSpPr>
          <p:nvPr/>
        </p:nvCxnSpPr>
        <p:spPr>
          <a:xfrm flipV="1">
            <a:off x="9379544" y="2854523"/>
            <a:ext cx="0" cy="1768027"/>
          </a:xfrm>
          <a:prstGeom prst="straightConnector1">
            <a:avLst/>
          </a:prstGeom>
          <a:ln w="254000">
            <a:solidFill>
              <a:srgbClr val="41B4A1"/>
            </a:solidFill>
            <a:tailEnd type="none" w="med" len="sm"/>
          </a:ln>
        </p:spPr>
        <p:style>
          <a:lnRef idx="1">
            <a:schemeClr val="accent1"/>
          </a:lnRef>
          <a:fillRef idx="0">
            <a:schemeClr val="accent1"/>
          </a:fillRef>
          <a:effectRef idx="0">
            <a:schemeClr val="accent1"/>
          </a:effectRef>
          <a:fontRef idx="minor">
            <a:schemeClr val="tx1"/>
          </a:fontRef>
        </p:style>
      </p:cxnSp>
      <p:cxnSp>
        <p:nvCxnSpPr>
          <p:cNvPr id="144" name="Straight Arrow Connector 143">
            <a:extLst>
              <a:ext uri="{FF2B5EF4-FFF2-40B4-BE49-F238E27FC236}">
                <a16:creationId xmlns:a16="http://schemas.microsoft.com/office/drawing/2014/main" id="{9AAE00C9-BC1B-4380-B623-7CD1A88DF07E}"/>
              </a:ext>
            </a:extLst>
          </p:cNvPr>
          <p:cNvCxnSpPr>
            <a:cxnSpLocks/>
            <a:stCxn id="154" idx="0"/>
            <a:endCxn id="73" idx="3"/>
          </p:cNvCxnSpPr>
          <p:nvPr/>
        </p:nvCxnSpPr>
        <p:spPr>
          <a:xfrm flipH="1" flipV="1">
            <a:off x="9900601" y="3215855"/>
            <a:ext cx="326975" cy="1250164"/>
          </a:xfrm>
          <a:prstGeom prst="straightConnector1">
            <a:avLst/>
          </a:prstGeom>
          <a:ln w="254000">
            <a:solidFill>
              <a:srgbClr val="41B4A1"/>
            </a:solidFill>
            <a:tailEnd type="none" w="med" len="sm"/>
          </a:ln>
        </p:spPr>
        <p:style>
          <a:lnRef idx="1">
            <a:schemeClr val="accent1"/>
          </a:lnRef>
          <a:fillRef idx="0">
            <a:schemeClr val="accent1"/>
          </a:fillRef>
          <a:effectRef idx="0">
            <a:schemeClr val="accent1"/>
          </a:effectRef>
          <a:fontRef idx="minor">
            <a:schemeClr val="tx1"/>
          </a:fontRef>
        </p:style>
      </p:cxnSp>
      <p:cxnSp>
        <p:nvCxnSpPr>
          <p:cNvPr id="147" name="Straight Arrow Connector 146">
            <a:extLst>
              <a:ext uri="{FF2B5EF4-FFF2-40B4-BE49-F238E27FC236}">
                <a16:creationId xmlns:a16="http://schemas.microsoft.com/office/drawing/2014/main" id="{FC3969FD-2C70-40D5-94D4-373A8B3A651F}"/>
              </a:ext>
            </a:extLst>
          </p:cNvPr>
          <p:cNvCxnSpPr>
            <a:cxnSpLocks/>
            <a:stCxn id="162" idx="0"/>
            <a:endCxn id="75" idx="1"/>
          </p:cNvCxnSpPr>
          <p:nvPr/>
        </p:nvCxnSpPr>
        <p:spPr>
          <a:xfrm flipH="1" flipV="1">
            <a:off x="10511234" y="3215855"/>
            <a:ext cx="395063" cy="690421"/>
          </a:xfrm>
          <a:prstGeom prst="straightConnector1">
            <a:avLst/>
          </a:prstGeom>
          <a:ln w="254000">
            <a:solidFill>
              <a:srgbClr val="41B4A1"/>
            </a:solidFill>
            <a:tailEnd type="none" w="med" len="sm"/>
          </a:ln>
        </p:spPr>
        <p:style>
          <a:lnRef idx="1">
            <a:schemeClr val="accent1"/>
          </a:lnRef>
          <a:fillRef idx="0">
            <a:schemeClr val="accent1"/>
          </a:fillRef>
          <a:effectRef idx="0">
            <a:schemeClr val="accent1"/>
          </a:effectRef>
          <a:fontRef idx="minor">
            <a:schemeClr val="tx1"/>
          </a:fontRef>
        </p:style>
      </p:cxnSp>
      <p:grpSp>
        <p:nvGrpSpPr>
          <p:cNvPr id="168" name="Group 167">
            <a:extLst>
              <a:ext uri="{FF2B5EF4-FFF2-40B4-BE49-F238E27FC236}">
                <a16:creationId xmlns:a16="http://schemas.microsoft.com/office/drawing/2014/main" id="{62A5CD1E-799B-4AE1-8A0F-BCCBA7E8D487}"/>
              </a:ext>
            </a:extLst>
          </p:cNvPr>
          <p:cNvGrpSpPr/>
          <p:nvPr/>
        </p:nvGrpSpPr>
        <p:grpSpPr>
          <a:xfrm>
            <a:off x="7526022" y="2854522"/>
            <a:ext cx="3707045" cy="2311139"/>
            <a:chOff x="13400258" y="5316634"/>
            <a:chExt cx="7415056" cy="4622880"/>
          </a:xfrm>
        </p:grpSpPr>
        <p:grpSp>
          <p:nvGrpSpPr>
            <p:cNvPr id="77" name="Group 76">
              <a:extLst>
                <a:ext uri="{FF2B5EF4-FFF2-40B4-BE49-F238E27FC236}">
                  <a16:creationId xmlns:a16="http://schemas.microsoft.com/office/drawing/2014/main" id="{72271097-FD32-4334-9A53-6ED53FDE1E20}"/>
                </a:ext>
              </a:extLst>
            </p:cNvPr>
            <p:cNvGrpSpPr/>
            <p:nvPr/>
          </p:nvGrpSpPr>
          <p:grpSpPr>
            <a:xfrm>
              <a:off x="13400258" y="5316634"/>
              <a:ext cx="7415056" cy="1445520"/>
              <a:chOff x="13169104" y="3087118"/>
              <a:chExt cx="7415056" cy="1445520"/>
            </a:xfrm>
          </p:grpSpPr>
          <p:sp>
            <p:nvSpPr>
              <p:cNvPr id="68" name="Rectangle: Rounded Corners 67">
                <a:extLst>
                  <a:ext uri="{FF2B5EF4-FFF2-40B4-BE49-F238E27FC236}">
                    <a16:creationId xmlns:a16="http://schemas.microsoft.com/office/drawing/2014/main" id="{8ECE25A3-7E12-423A-8200-28595A95A041}"/>
                  </a:ext>
                </a:extLst>
              </p:cNvPr>
              <p:cNvSpPr/>
              <p:nvPr/>
            </p:nvSpPr>
            <p:spPr>
              <a:xfrm>
                <a:off x="13169104" y="3087118"/>
                <a:ext cx="7415056" cy="1445520"/>
              </a:xfrm>
              <a:prstGeom prst="roundRect">
                <a:avLst>
                  <a:gd name="adj" fmla="val 50000"/>
                </a:avLst>
              </a:prstGeom>
              <a:ln w="76200">
                <a:solidFill>
                  <a:srgbClr val="41B4A1"/>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914263"/>
                <a:endParaRPr lang="en-US">
                  <a:solidFill>
                    <a:srgbClr val="262261"/>
                  </a:solidFill>
                  <a:latin typeface="Arial" panose="020B0604020202020204"/>
                </a:endParaRPr>
              </a:p>
            </p:txBody>
          </p:sp>
          <p:grpSp>
            <p:nvGrpSpPr>
              <p:cNvPr id="76" name="Group 75">
                <a:extLst>
                  <a:ext uri="{FF2B5EF4-FFF2-40B4-BE49-F238E27FC236}">
                    <a16:creationId xmlns:a16="http://schemas.microsoft.com/office/drawing/2014/main" id="{08894741-112B-45B1-AD02-D44531C16501}"/>
                  </a:ext>
                </a:extLst>
              </p:cNvPr>
              <p:cNvGrpSpPr/>
              <p:nvPr/>
            </p:nvGrpSpPr>
            <p:grpSpPr>
              <a:xfrm>
                <a:off x="13630437" y="3374585"/>
                <a:ext cx="6492391" cy="870586"/>
                <a:chOff x="13545288" y="3374585"/>
                <a:chExt cx="6492391" cy="870586"/>
              </a:xfrm>
            </p:grpSpPr>
            <p:pic>
              <p:nvPicPr>
                <p:cNvPr id="70" name="Picture 69">
                  <a:extLst>
                    <a:ext uri="{FF2B5EF4-FFF2-40B4-BE49-F238E27FC236}">
                      <a16:creationId xmlns:a16="http://schemas.microsoft.com/office/drawing/2014/main" id="{D8800626-AA81-4A17-A692-9D98061C322F}"/>
                    </a:ext>
                  </a:extLst>
                </p:cNvPr>
                <p:cNvPicPr>
                  <a:picLocks noChangeAspect="1"/>
                </p:cNvPicPr>
                <p:nvPr/>
              </p:nvPicPr>
              <p:blipFill>
                <a:blip r:embed="rId6"/>
                <a:stretch>
                  <a:fillRect/>
                </a:stretch>
              </p:blipFill>
              <p:spPr>
                <a:xfrm>
                  <a:off x="13545288" y="3374585"/>
                  <a:ext cx="982522" cy="870586"/>
                </a:xfrm>
                <a:prstGeom prst="rect">
                  <a:avLst/>
                </a:prstGeom>
              </p:spPr>
            </p:pic>
            <p:pic>
              <p:nvPicPr>
                <p:cNvPr id="71" name="Picture 70">
                  <a:extLst>
                    <a:ext uri="{FF2B5EF4-FFF2-40B4-BE49-F238E27FC236}">
                      <a16:creationId xmlns:a16="http://schemas.microsoft.com/office/drawing/2014/main" id="{43278681-26E4-4DE2-8C61-D49C99EB9CC6}"/>
                    </a:ext>
                  </a:extLst>
                </p:cNvPr>
                <p:cNvPicPr>
                  <a:picLocks noChangeAspect="1"/>
                </p:cNvPicPr>
                <p:nvPr/>
              </p:nvPicPr>
              <p:blipFill>
                <a:blip r:embed="rId6"/>
                <a:stretch>
                  <a:fillRect/>
                </a:stretch>
              </p:blipFill>
              <p:spPr>
                <a:xfrm>
                  <a:off x="14647262" y="3374585"/>
                  <a:ext cx="982522" cy="870586"/>
                </a:xfrm>
                <a:prstGeom prst="rect">
                  <a:avLst/>
                </a:prstGeom>
              </p:spPr>
            </p:pic>
            <p:pic>
              <p:nvPicPr>
                <p:cNvPr id="72" name="Picture 71">
                  <a:extLst>
                    <a:ext uri="{FF2B5EF4-FFF2-40B4-BE49-F238E27FC236}">
                      <a16:creationId xmlns:a16="http://schemas.microsoft.com/office/drawing/2014/main" id="{888436CE-9F1F-4BEC-B26B-862EFE934B1D}"/>
                    </a:ext>
                  </a:extLst>
                </p:cNvPr>
                <p:cNvPicPr>
                  <a:picLocks noChangeAspect="1"/>
                </p:cNvPicPr>
                <p:nvPr/>
              </p:nvPicPr>
              <p:blipFill>
                <a:blip r:embed="rId6"/>
                <a:stretch>
                  <a:fillRect/>
                </a:stretch>
              </p:blipFill>
              <p:spPr>
                <a:xfrm>
                  <a:off x="15749236" y="3374585"/>
                  <a:ext cx="982522" cy="870586"/>
                </a:xfrm>
                <a:prstGeom prst="rect">
                  <a:avLst/>
                </a:prstGeom>
              </p:spPr>
            </p:pic>
            <p:pic>
              <p:nvPicPr>
                <p:cNvPr id="73" name="Picture 72">
                  <a:extLst>
                    <a:ext uri="{FF2B5EF4-FFF2-40B4-BE49-F238E27FC236}">
                      <a16:creationId xmlns:a16="http://schemas.microsoft.com/office/drawing/2014/main" id="{F009FD36-E7FB-4F2D-AB28-166DF7E1F787}"/>
                    </a:ext>
                  </a:extLst>
                </p:cNvPr>
                <p:cNvPicPr>
                  <a:picLocks noChangeAspect="1"/>
                </p:cNvPicPr>
                <p:nvPr/>
              </p:nvPicPr>
              <p:blipFill>
                <a:blip r:embed="rId6"/>
                <a:stretch>
                  <a:fillRect/>
                </a:stretch>
              </p:blipFill>
              <p:spPr>
                <a:xfrm>
                  <a:off x="16851210" y="3374585"/>
                  <a:ext cx="982522" cy="870586"/>
                </a:xfrm>
                <a:prstGeom prst="rect">
                  <a:avLst/>
                </a:prstGeom>
              </p:spPr>
            </p:pic>
            <p:pic>
              <p:nvPicPr>
                <p:cNvPr id="74" name="Picture 73">
                  <a:extLst>
                    <a:ext uri="{FF2B5EF4-FFF2-40B4-BE49-F238E27FC236}">
                      <a16:creationId xmlns:a16="http://schemas.microsoft.com/office/drawing/2014/main" id="{B47CE916-35DD-4CAA-B899-E8681FB03E43}"/>
                    </a:ext>
                  </a:extLst>
                </p:cNvPr>
                <p:cNvPicPr>
                  <a:picLocks noChangeAspect="1"/>
                </p:cNvPicPr>
                <p:nvPr/>
              </p:nvPicPr>
              <p:blipFill>
                <a:blip r:embed="rId6"/>
                <a:stretch>
                  <a:fillRect/>
                </a:stretch>
              </p:blipFill>
              <p:spPr>
                <a:xfrm>
                  <a:off x="17953184" y="3374585"/>
                  <a:ext cx="982522" cy="870586"/>
                </a:xfrm>
                <a:prstGeom prst="rect">
                  <a:avLst/>
                </a:prstGeom>
              </p:spPr>
            </p:pic>
            <p:pic>
              <p:nvPicPr>
                <p:cNvPr id="75" name="Picture 74">
                  <a:extLst>
                    <a:ext uri="{FF2B5EF4-FFF2-40B4-BE49-F238E27FC236}">
                      <a16:creationId xmlns:a16="http://schemas.microsoft.com/office/drawing/2014/main" id="{8B6C2C14-7CD7-4D88-91DA-7716EEAF15D7}"/>
                    </a:ext>
                  </a:extLst>
                </p:cNvPr>
                <p:cNvPicPr>
                  <a:picLocks noChangeAspect="1"/>
                </p:cNvPicPr>
                <p:nvPr/>
              </p:nvPicPr>
              <p:blipFill>
                <a:blip r:embed="rId6"/>
                <a:stretch>
                  <a:fillRect/>
                </a:stretch>
              </p:blipFill>
              <p:spPr>
                <a:xfrm>
                  <a:off x="19055157" y="3374585"/>
                  <a:ext cx="982522" cy="870586"/>
                </a:xfrm>
                <a:prstGeom prst="rect">
                  <a:avLst/>
                </a:prstGeom>
              </p:spPr>
            </p:pic>
          </p:grpSp>
        </p:grpSp>
        <p:grpSp>
          <p:nvGrpSpPr>
            <p:cNvPr id="166" name="Group 165">
              <a:extLst>
                <a:ext uri="{FF2B5EF4-FFF2-40B4-BE49-F238E27FC236}">
                  <a16:creationId xmlns:a16="http://schemas.microsoft.com/office/drawing/2014/main" id="{2D0F2FCD-E2EC-4EF4-AAEF-04484DF7D895}"/>
                </a:ext>
              </a:extLst>
            </p:cNvPr>
            <p:cNvGrpSpPr/>
            <p:nvPr/>
          </p:nvGrpSpPr>
          <p:grpSpPr>
            <a:xfrm>
              <a:off x="16467706" y="8659354"/>
              <a:ext cx="1280160" cy="1280160"/>
              <a:chOff x="12120098" y="7035560"/>
              <a:chExt cx="1280160" cy="1280160"/>
            </a:xfrm>
          </p:grpSpPr>
          <p:sp>
            <p:nvSpPr>
              <p:cNvPr id="146" name="Oval 145">
                <a:extLst>
                  <a:ext uri="{FF2B5EF4-FFF2-40B4-BE49-F238E27FC236}">
                    <a16:creationId xmlns:a16="http://schemas.microsoft.com/office/drawing/2014/main" id="{D0DB3511-0A5B-42DD-92DB-A3B23CC22E0E}"/>
                  </a:ext>
                </a:extLst>
              </p:cNvPr>
              <p:cNvSpPr/>
              <p:nvPr/>
            </p:nvSpPr>
            <p:spPr>
              <a:xfrm>
                <a:off x="12120098" y="7035560"/>
                <a:ext cx="1280160" cy="1280160"/>
              </a:xfrm>
              <a:prstGeom prst="ellipse">
                <a:avLst/>
              </a:prstGeom>
              <a:ln w="76200">
                <a:solidFill>
                  <a:srgbClr val="41B4A1"/>
                </a:solidFill>
              </a:ln>
            </p:spPr>
            <p:style>
              <a:lnRef idx="2">
                <a:schemeClr val="dk1"/>
              </a:lnRef>
              <a:fillRef idx="1">
                <a:schemeClr val="lt1"/>
              </a:fillRef>
              <a:effectRef idx="0">
                <a:schemeClr val="dk1"/>
              </a:effectRef>
              <a:fontRef idx="minor">
                <a:schemeClr val="dk1"/>
              </a:fontRef>
            </p:style>
            <p:txBody>
              <a:bodyPr rtlCol="0" anchor="ctr"/>
              <a:lstStyle/>
              <a:p>
                <a:pPr algn="ctr" defTabSz="914263"/>
                <a:endParaRPr lang="en-US" dirty="0">
                  <a:solidFill>
                    <a:srgbClr val="262261"/>
                  </a:solidFill>
                  <a:latin typeface="Arial" panose="020B0604020202020204"/>
                </a:endParaRPr>
              </a:p>
            </p:txBody>
          </p:sp>
          <p:pic>
            <p:nvPicPr>
              <p:cNvPr id="148" name="Picture 147">
                <a:extLst>
                  <a:ext uri="{FF2B5EF4-FFF2-40B4-BE49-F238E27FC236}">
                    <a16:creationId xmlns:a16="http://schemas.microsoft.com/office/drawing/2014/main" id="{41DFD6AB-1BC9-4DE9-BB09-0E40DA49791D}"/>
                  </a:ext>
                </a:extLst>
              </p:cNvPr>
              <p:cNvPicPr>
                <a:picLocks noChangeAspect="1"/>
              </p:cNvPicPr>
              <p:nvPr/>
            </p:nvPicPr>
            <p:blipFill>
              <a:blip r:embed="rId7"/>
              <a:stretch>
                <a:fillRect/>
              </a:stretch>
            </p:blipFill>
            <p:spPr>
              <a:xfrm>
                <a:off x="12402037" y="7229355"/>
                <a:ext cx="716281" cy="826010"/>
              </a:xfrm>
              <a:prstGeom prst="rect">
                <a:avLst/>
              </a:prstGeom>
            </p:spPr>
          </p:pic>
        </p:grpSp>
        <p:grpSp>
          <p:nvGrpSpPr>
            <p:cNvPr id="167" name="Group 166">
              <a:extLst>
                <a:ext uri="{FF2B5EF4-FFF2-40B4-BE49-F238E27FC236}">
                  <a16:creationId xmlns:a16="http://schemas.microsoft.com/office/drawing/2014/main" id="{F4BD554D-B520-421F-8C80-8E0F66F3D6D9}"/>
                </a:ext>
              </a:extLst>
            </p:cNvPr>
            <p:cNvGrpSpPr/>
            <p:nvPr/>
          </p:nvGrpSpPr>
          <p:grpSpPr>
            <a:xfrm>
              <a:off x="18163990" y="8284016"/>
              <a:ext cx="1280160" cy="1280160"/>
              <a:chOff x="11730635" y="9879130"/>
              <a:chExt cx="1280160" cy="1280160"/>
            </a:xfrm>
          </p:grpSpPr>
          <p:sp>
            <p:nvSpPr>
              <p:cNvPr id="152" name="Oval 151">
                <a:extLst>
                  <a:ext uri="{FF2B5EF4-FFF2-40B4-BE49-F238E27FC236}">
                    <a16:creationId xmlns:a16="http://schemas.microsoft.com/office/drawing/2014/main" id="{5E8D6683-EF9B-454A-996B-FD435F680007}"/>
                  </a:ext>
                </a:extLst>
              </p:cNvPr>
              <p:cNvSpPr/>
              <p:nvPr/>
            </p:nvSpPr>
            <p:spPr>
              <a:xfrm>
                <a:off x="11730635" y="9879130"/>
                <a:ext cx="1280160" cy="1280160"/>
              </a:xfrm>
              <a:prstGeom prst="ellipse">
                <a:avLst/>
              </a:prstGeom>
              <a:ln w="76200">
                <a:solidFill>
                  <a:srgbClr val="41B4A1"/>
                </a:solidFill>
              </a:ln>
            </p:spPr>
            <p:style>
              <a:lnRef idx="2">
                <a:schemeClr val="dk1"/>
              </a:lnRef>
              <a:fillRef idx="1">
                <a:schemeClr val="lt1"/>
              </a:fillRef>
              <a:effectRef idx="0">
                <a:schemeClr val="dk1"/>
              </a:effectRef>
              <a:fontRef idx="minor">
                <a:schemeClr val="dk1"/>
              </a:fontRef>
            </p:style>
            <p:txBody>
              <a:bodyPr rtlCol="0" anchor="ctr"/>
              <a:lstStyle/>
              <a:p>
                <a:pPr algn="ctr" defTabSz="914263"/>
                <a:endParaRPr lang="en-US" dirty="0">
                  <a:solidFill>
                    <a:srgbClr val="262261"/>
                  </a:solidFill>
                  <a:latin typeface="Arial" panose="020B0604020202020204"/>
                </a:endParaRPr>
              </a:p>
            </p:txBody>
          </p:sp>
          <p:pic>
            <p:nvPicPr>
              <p:cNvPr id="154" name="Picture 153">
                <a:extLst>
                  <a:ext uri="{FF2B5EF4-FFF2-40B4-BE49-F238E27FC236}">
                    <a16:creationId xmlns:a16="http://schemas.microsoft.com/office/drawing/2014/main" id="{CB7B64C4-E650-4FE9-A17D-1DAC9DDA10C7}"/>
                  </a:ext>
                </a:extLst>
              </p:cNvPr>
              <p:cNvPicPr>
                <a:picLocks noChangeAspect="1"/>
              </p:cNvPicPr>
              <p:nvPr/>
            </p:nvPicPr>
            <p:blipFill>
              <a:blip r:embed="rId8"/>
              <a:stretch>
                <a:fillRect/>
              </a:stretch>
            </p:blipFill>
            <p:spPr>
              <a:xfrm>
                <a:off x="11991238" y="10135161"/>
                <a:ext cx="758954" cy="768098"/>
              </a:xfrm>
              <a:prstGeom prst="rect">
                <a:avLst/>
              </a:prstGeom>
            </p:spPr>
          </p:pic>
        </p:grpSp>
        <p:grpSp>
          <p:nvGrpSpPr>
            <p:cNvPr id="165" name="Group 164">
              <a:extLst>
                <a:ext uri="{FF2B5EF4-FFF2-40B4-BE49-F238E27FC236}">
                  <a16:creationId xmlns:a16="http://schemas.microsoft.com/office/drawing/2014/main" id="{47EA2E58-9831-40DC-9CAE-509230961FEE}"/>
                </a:ext>
              </a:extLst>
            </p:cNvPr>
            <p:cNvGrpSpPr/>
            <p:nvPr/>
          </p:nvGrpSpPr>
          <p:grpSpPr>
            <a:xfrm>
              <a:off x="14771422" y="8284016"/>
              <a:ext cx="1280160" cy="1280160"/>
              <a:chOff x="13712772" y="8655096"/>
              <a:chExt cx="1280160" cy="1280160"/>
            </a:xfrm>
          </p:grpSpPr>
          <p:sp>
            <p:nvSpPr>
              <p:cNvPr id="149" name="Oval 148">
                <a:extLst>
                  <a:ext uri="{FF2B5EF4-FFF2-40B4-BE49-F238E27FC236}">
                    <a16:creationId xmlns:a16="http://schemas.microsoft.com/office/drawing/2014/main" id="{F205FA00-7D32-4E35-9BF0-2D69E01755FB}"/>
                  </a:ext>
                </a:extLst>
              </p:cNvPr>
              <p:cNvSpPr/>
              <p:nvPr/>
            </p:nvSpPr>
            <p:spPr>
              <a:xfrm>
                <a:off x="13712772" y="8655096"/>
                <a:ext cx="1280160" cy="1280160"/>
              </a:xfrm>
              <a:prstGeom prst="ellipse">
                <a:avLst/>
              </a:prstGeom>
              <a:ln w="76200">
                <a:solidFill>
                  <a:srgbClr val="41B4A1"/>
                </a:solidFill>
              </a:ln>
            </p:spPr>
            <p:style>
              <a:lnRef idx="2">
                <a:schemeClr val="dk1"/>
              </a:lnRef>
              <a:fillRef idx="1">
                <a:schemeClr val="lt1"/>
              </a:fillRef>
              <a:effectRef idx="0">
                <a:schemeClr val="dk1"/>
              </a:effectRef>
              <a:fontRef idx="minor">
                <a:schemeClr val="dk1"/>
              </a:fontRef>
            </p:style>
            <p:txBody>
              <a:bodyPr rtlCol="0" anchor="ctr"/>
              <a:lstStyle/>
              <a:p>
                <a:pPr algn="ctr" defTabSz="914263"/>
                <a:endParaRPr lang="en-US" dirty="0">
                  <a:solidFill>
                    <a:srgbClr val="262261"/>
                  </a:solidFill>
                  <a:latin typeface="Arial" panose="020B0604020202020204"/>
                </a:endParaRPr>
              </a:p>
            </p:txBody>
          </p:sp>
          <p:pic>
            <p:nvPicPr>
              <p:cNvPr id="156" name="Picture 155">
                <a:extLst>
                  <a:ext uri="{FF2B5EF4-FFF2-40B4-BE49-F238E27FC236}">
                    <a16:creationId xmlns:a16="http://schemas.microsoft.com/office/drawing/2014/main" id="{9831EA09-7444-4E3D-B7B5-85817E9F9F00}"/>
                  </a:ext>
                </a:extLst>
              </p:cNvPr>
              <p:cNvPicPr>
                <a:picLocks noChangeAspect="1"/>
              </p:cNvPicPr>
              <p:nvPr/>
            </p:nvPicPr>
            <p:blipFill>
              <a:blip r:embed="rId9"/>
              <a:stretch>
                <a:fillRect/>
              </a:stretch>
            </p:blipFill>
            <p:spPr>
              <a:xfrm>
                <a:off x="13979346" y="8850167"/>
                <a:ext cx="777242" cy="890018"/>
              </a:xfrm>
              <a:prstGeom prst="rect">
                <a:avLst/>
              </a:prstGeom>
            </p:spPr>
          </p:pic>
        </p:grpSp>
        <p:grpSp>
          <p:nvGrpSpPr>
            <p:cNvPr id="164" name="Group 163">
              <a:extLst>
                <a:ext uri="{FF2B5EF4-FFF2-40B4-BE49-F238E27FC236}">
                  <a16:creationId xmlns:a16="http://schemas.microsoft.com/office/drawing/2014/main" id="{581C463F-34E2-4E6C-9E58-B024DD4E0AF6}"/>
                </a:ext>
              </a:extLst>
            </p:cNvPr>
            <p:cNvGrpSpPr/>
            <p:nvPr/>
          </p:nvGrpSpPr>
          <p:grpSpPr>
            <a:xfrm>
              <a:off x="13400258" y="7170480"/>
              <a:ext cx="1280160" cy="1280160"/>
              <a:chOff x="17330414" y="8326934"/>
              <a:chExt cx="1280160" cy="1280160"/>
            </a:xfrm>
          </p:grpSpPr>
          <p:sp>
            <p:nvSpPr>
              <p:cNvPr id="157" name="Oval 156">
                <a:extLst>
                  <a:ext uri="{FF2B5EF4-FFF2-40B4-BE49-F238E27FC236}">
                    <a16:creationId xmlns:a16="http://schemas.microsoft.com/office/drawing/2014/main" id="{616C0908-3750-4062-B690-E4FDD9697F46}"/>
                  </a:ext>
                </a:extLst>
              </p:cNvPr>
              <p:cNvSpPr/>
              <p:nvPr/>
            </p:nvSpPr>
            <p:spPr>
              <a:xfrm>
                <a:off x="17330414" y="8326934"/>
                <a:ext cx="1280160" cy="1280160"/>
              </a:xfrm>
              <a:prstGeom prst="ellipse">
                <a:avLst/>
              </a:prstGeom>
              <a:ln w="76200">
                <a:solidFill>
                  <a:srgbClr val="41B4A1"/>
                </a:solidFill>
              </a:ln>
            </p:spPr>
            <p:style>
              <a:lnRef idx="2">
                <a:schemeClr val="dk1"/>
              </a:lnRef>
              <a:fillRef idx="1">
                <a:schemeClr val="lt1"/>
              </a:fillRef>
              <a:effectRef idx="0">
                <a:schemeClr val="dk1"/>
              </a:effectRef>
              <a:fontRef idx="minor">
                <a:schemeClr val="dk1"/>
              </a:fontRef>
            </p:style>
            <p:txBody>
              <a:bodyPr rtlCol="0" anchor="ctr"/>
              <a:lstStyle/>
              <a:p>
                <a:pPr algn="ctr" defTabSz="914263"/>
                <a:endParaRPr lang="en-US" dirty="0">
                  <a:solidFill>
                    <a:srgbClr val="262261"/>
                  </a:solidFill>
                  <a:latin typeface="Arial" panose="020B0604020202020204"/>
                </a:endParaRPr>
              </a:p>
            </p:txBody>
          </p:sp>
          <p:pic>
            <p:nvPicPr>
              <p:cNvPr id="159" name="Picture 158">
                <a:extLst>
                  <a:ext uri="{FF2B5EF4-FFF2-40B4-BE49-F238E27FC236}">
                    <a16:creationId xmlns:a16="http://schemas.microsoft.com/office/drawing/2014/main" id="{F76AB05F-EC82-4388-97BF-DC3EF792E78D}"/>
                  </a:ext>
                </a:extLst>
              </p:cNvPr>
              <p:cNvPicPr>
                <a:picLocks noChangeAspect="1"/>
              </p:cNvPicPr>
              <p:nvPr/>
            </p:nvPicPr>
            <p:blipFill>
              <a:blip r:embed="rId10"/>
              <a:stretch>
                <a:fillRect/>
              </a:stretch>
            </p:blipFill>
            <p:spPr>
              <a:xfrm>
                <a:off x="17559013" y="8552485"/>
                <a:ext cx="822962" cy="829058"/>
              </a:xfrm>
              <a:prstGeom prst="rect">
                <a:avLst/>
              </a:prstGeom>
            </p:spPr>
          </p:pic>
        </p:grpSp>
        <p:grpSp>
          <p:nvGrpSpPr>
            <p:cNvPr id="163" name="Group 162">
              <a:extLst>
                <a:ext uri="{FF2B5EF4-FFF2-40B4-BE49-F238E27FC236}">
                  <a16:creationId xmlns:a16="http://schemas.microsoft.com/office/drawing/2014/main" id="{A7E6306B-3967-4028-9C84-90AF152BF07E}"/>
                </a:ext>
              </a:extLst>
            </p:cNvPr>
            <p:cNvGrpSpPr/>
            <p:nvPr/>
          </p:nvGrpSpPr>
          <p:grpSpPr>
            <a:xfrm>
              <a:off x="19535154" y="7170480"/>
              <a:ext cx="1280160" cy="1280160"/>
              <a:chOff x="15827626" y="9930984"/>
              <a:chExt cx="1280160" cy="1280160"/>
            </a:xfrm>
          </p:grpSpPr>
          <p:sp>
            <p:nvSpPr>
              <p:cNvPr id="160" name="Oval 159">
                <a:extLst>
                  <a:ext uri="{FF2B5EF4-FFF2-40B4-BE49-F238E27FC236}">
                    <a16:creationId xmlns:a16="http://schemas.microsoft.com/office/drawing/2014/main" id="{D240695C-BFC0-4BA8-B0C7-190C9239EC35}"/>
                  </a:ext>
                </a:extLst>
              </p:cNvPr>
              <p:cNvSpPr/>
              <p:nvPr/>
            </p:nvSpPr>
            <p:spPr>
              <a:xfrm>
                <a:off x="15827626" y="9930984"/>
                <a:ext cx="1280160" cy="1280160"/>
              </a:xfrm>
              <a:prstGeom prst="ellipse">
                <a:avLst/>
              </a:prstGeom>
              <a:ln w="76200">
                <a:solidFill>
                  <a:srgbClr val="41B4A1"/>
                </a:solidFill>
              </a:ln>
            </p:spPr>
            <p:style>
              <a:lnRef idx="2">
                <a:schemeClr val="dk1"/>
              </a:lnRef>
              <a:fillRef idx="1">
                <a:schemeClr val="lt1"/>
              </a:fillRef>
              <a:effectRef idx="0">
                <a:schemeClr val="dk1"/>
              </a:effectRef>
              <a:fontRef idx="minor">
                <a:schemeClr val="dk1"/>
              </a:fontRef>
            </p:style>
            <p:txBody>
              <a:bodyPr rtlCol="0" anchor="ctr"/>
              <a:lstStyle/>
              <a:p>
                <a:pPr algn="ctr" defTabSz="914263"/>
                <a:endParaRPr lang="en-US" dirty="0">
                  <a:solidFill>
                    <a:srgbClr val="262261"/>
                  </a:solidFill>
                  <a:latin typeface="Arial" panose="020B0604020202020204"/>
                </a:endParaRPr>
              </a:p>
            </p:txBody>
          </p:sp>
          <p:pic>
            <p:nvPicPr>
              <p:cNvPr id="162" name="Picture 161">
                <a:extLst>
                  <a:ext uri="{FF2B5EF4-FFF2-40B4-BE49-F238E27FC236}">
                    <a16:creationId xmlns:a16="http://schemas.microsoft.com/office/drawing/2014/main" id="{92FE4DE4-2F6F-48AD-AE3D-31535011AB72}"/>
                  </a:ext>
                </a:extLst>
              </p:cNvPr>
              <p:cNvPicPr>
                <a:picLocks noChangeAspect="1"/>
              </p:cNvPicPr>
              <p:nvPr/>
            </p:nvPicPr>
            <p:blipFill>
              <a:blip r:embed="rId11"/>
              <a:stretch>
                <a:fillRect/>
              </a:stretch>
            </p:blipFill>
            <p:spPr>
              <a:xfrm>
                <a:off x="16065539" y="10180919"/>
                <a:ext cx="777242" cy="780290"/>
              </a:xfrm>
              <a:prstGeom prst="rect">
                <a:avLst/>
              </a:prstGeom>
            </p:spPr>
          </p:pic>
        </p:grpSp>
      </p:grpSp>
      <p:cxnSp>
        <p:nvCxnSpPr>
          <p:cNvPr id="161" name="Connector: Elbow 160">
            <a:extLst>
              <a:ext uri="{FF2B5EF4-FFF2-40B4-BE49-F238E27FC236}">
                <a16:creationId xmlns:a16="http://schemas.microsoft.com/office/drawing/2014/main" id="{C1466BB8-EF3A-4D83-9C8D-CB42E65E5C35}"/>
              </a:ext>
            </a:extLst>
          </p:cNvPr>
          <p:cNvCxnSpPr>
            <a:cxnSpLocks/>
            <a:stCxn id="81" idx="0"/>
            <a:endCxn id="15" idx="6"/>
          </p:cNvCxnSpPr>
          <p:nvPr/>
        </p:nvCxnSpPr>
        <p:spPr>
          <a:xfrm rot="16200000" flipV="1">
            <a:off x="5231414" y="-2941754"/>
            <a:ext cx="528103" cy="7755733"/>
          </a:xfrm>
          <a:prstGeom prst="bentConnector2">
            <a:avLst/>
          </a:prstGeom>
          <a:ln w="254000">
            <a:solidFill>
              <a:srgbClr val="93CCE5"/>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169" name="Connector: Elbow 168">
            <a:extLst>
              <a:ext uri="{FF2B5EF4-FFF2-40B4-BE49-F238E27FC236}">
                <a16:creationId xmlns:a16="http://schemas.microsoft.com/office/drawing/2014/main" id="{C9217E6C-759F-4A7C-8075-4F1BA532BC07}"/>
              </a:ext>
            </a:extLst>
          </p:cNvPr>
          <p:cNvCxnSpPr>
            <a:cxnSpLocks/>
            <a:stCxn id="104" idx="0"/>
            <a:endCxn id="81" idx="2"/>
          </p:cNvCxnSpPr>
          <p:nvPr/>
        </p:nvCxnSpPr>
        <p:spPr>
          <a:xfrm flipV="1">
            <a:off x="5692658" y="1703018"/>
            <a:ext cx="3177820" cy="1827305"/>
          </a:xfrm>
          <a:prstGeom prst="bentConnector3">
            <a:avLst>
              <a:gd name="adj1" fmla="val 27832"/>
            </a:avLst>
          </a:prstGeom>
          <a:ln w="254000">
            <a:solidFill>
              <a:srgbClr val="F5821F"/>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170" name="Connector: Elbow 169">
            <a:extLst>
              <a:ext uri="{FF2B5EF4-FFF2-40B4-BE49-F238E27FC236}">
                <a16:creationId xmlns:a16="http://schemas.microsoft.com/office/drawing/2014/main" id="{59C4E7BC-8218-4D58-AB7B-A8099F85497E}"/>
              </a:ext>
            </a:extLst>
          </p:cNvPr>
          <p:cNvCxnSpPr>
            <a:cxnSpLocks/>
            <a:stCxn id="64" idx="6"/>
            <a:endCxn id="81" idx="2"/>
          </p:cNvCxnSpPr>
          <p:nvPr/>
        </p:nvCxnSpPr>
        <p:spPr>
          <a:xfrm flipV="1">
            <a:off x="4254177" y="1703018"/>
            <a:ext cx="4616301" cy="4114572"/>
          </a:xfrm>
          <a:prstGeom prst="bentConnector3">
            <a:avLst>
              <a:gd name="adj1" fmla="val 50650"/>
            </a:avLst>
          </a:prstGeom>
          <a:ln w="254000">
            <a:solidFill>
              <a:srgbClr val="F5821F"/>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175" name="Connector: Elbow 174">
            <a:extLst>
              <a:ext uri="{FF2B5EF4-FFF2-40B4-BE49-F238E27FC236}">
                <a16:creationId xmlns:a16="http://schemas.microsoft.com/office/drawing/2014/main" id="{F917BB18-10E6-445F-9B24-EC34EEC0AEAD}"/>
              </a:ext>
            </a:extLst>
          </p:cNvPr>
          <p:cNvCxnSpPr>
            <a:cxnSpLocks/>
            <a:stCxn id="38" idx="6"/>
            <a:endCxn id="81" idx="2"/>
          </p:cNvCxnSpPr>
          <p:nvPr/>
        </p:nvCxnSpPr>
        <p:spPr>
          <a:xfrm flipV="1">
            <a:off x="4254177" y="1703018"/>
            <a:ext cx="4616301" cy="891774"/>
          </a:xfrm>
          <a:prstGeom prst="bentConnector3">
            <a:avLst>
              <a:gd name="adj1" fmla="val 50325"/>
            </a:avLst>
          </a:prstGeom>
          <a:ln w="254000">
            <a:solidFill>
              <a:srgbClr val="F5821F"/>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171" name="Connector: Elbow 170">
            <a:extLst>
              <a:ext uri="{FF2B5EF4-FFF2-40B4-BE49-F238E27FC236}">
                <a16:creationId xmlns:a16="http://schemas.microsoft.com/office/drawing/2014/main" id="{C6F4C4E2-38DD-47CF-81F6-1254B0614DA2}"/>
              </a:ext>
            </a:extLst>
          </p:cNvPr>
          <p:cNvCxnSpPr>
            <a:cxnSpLocks/>
            <a:stCxn id="92" idx="0"/>
            <a:endCxn id="81" idx="2"/>
          </p:cNvCxnSpPr>
          <p:nvPr/>
        </p:nvCxnSpPr>
        <p:spPr>
          <a:xfrm flipV="1">
            <a:off x="4252267" y="1703018"/>
            <a:ext cx="4618211" cy="3091953"/>
          </a:xfrm>
          <a:prstGeom prst="bentConnector3">
            <a:avLst>
              <a:gd name="adj1" fmla="val 50649"/>
            </a:avLst>
          </a:prstGeom>
          <a:ln w="254000">
            <a:solidFill>
              <a:srgbClr val="F5821F"/>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185" name="Straight Arrow Connector 184">
            <a:extLst>
              <a:ext uri="{FF2B5EF4-FFF2-40B4-BE49-F238E27FC236}">
                <a16:creationId xmlns:a16="http://schemas.microsoft.com/office/drawing/2014/main" id="{66C6DCC7-C71F-4323-8E98-E55EF0CA5E08}"/>
              </a:ext>
            </a:extLst>
          </p:cNvPr>
          <p:cNvCxnSpPr>
            <a:cxnSpLocks/>
            <a:stCxn id="85" idx="0"/>
            <a:endCxn id="81" idx="2"/>
          </p:cNvCxnSpPr>
          <p:nvPr/>
        </p:nvCxnSpPr>
        <p:spPr>
          <a:xfrm>
            <a:off x="4254177" y="1698322"/>
            <a:ext cx="4616301" cy="0"/>
          </a:xfrm>
          <a:prstGeom prst="straightConnector1">
            <a:avLst/>
          </a:prstGeom>
          <a:ln w="254000">
            <a:solidFill>
              <a:srgbClr val="F5821F"/>
            </a:solidFill>
            <a:tailEnd type="triangle" w="med" len="sm"/>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A5446539-D1BF-4E1E-92B5-8DCC3F6A1E36}"/>
              </a:ext>
            </a:extLst>
          </p:cNvPr>
          <p:cNvGrpSpPr/>
          <p:nvPr/>
        </p:nvGrpSpPr>
        <p:grpSpPr>
          <a:xfrm>
            <a:off x="611890" y="169206"/>
            <a:ext cx="1005709" cy="1005709"/>
            <a:chOff x="9936480" y="5567680"/>
            <a:chExt cx="2743200" cy="2743200"/>
          </a:xfrm>
        </p:grpSpPr>
        <p:sp>
          <p:nvSpPr>
            <p:cNvPr id="15" name="Oval 14">
              <a:extLst>
                <a:ext uri="{FF2B5EF4-FFF2-40B4-BE49-F238E27FC236}">
                  <a16:creationId xmlns:a16="http://schemas.microsoft.com/office/drawing/2014/main" id="{A9E83AE9-6769-4D57-AFA3-A092308C5928}"/>
                </a:ext>
              </a:extLst>
            </p:cNvPr>
            <p:cNvSpPr/>
            <p:nvPr/>
          </p:nvSpPr>
          <p:spPr>
            <a:xfrm>
              <a:off x="9936480" y="5567680"/>
              <a:ext cx="2743200" cy="2743200"/>
            </a:xfrm>
            <a:prstGeom prst="ellipse">
              <a:avLst/>
            </a:prstGeom>
            <a:ln w="76200">
              <a:solidFill>
                <a:srgbClr val="93CCE5"/>
              </a:solidFill>
            </a:ln>
          </p:spPr>
          <p:style>
            <a:lnRef idx="2">
              <a:schemeClr val="accent2"/>
            </a:lnRef>
            <a:fillRef idx="1">
              <a:schemeClr val="lt1"/>
            </a:fillRef>
            <a:effectRef idx="0">
              <a:schemeClr val="accent2"/>
            </a:effectRef>
            <a:fontRef idx="minor">
              <a:schemeClr val="dk1"/>
            </a:fontRef>
          </p:style>
          <p:txBody>
            <a:bodyPr rtlCol="0" anchor="ctr"/>
            <a:lstStyle/>
            <a:p>
              <a:pPr algn="ctr" defTabSz="914263"/>
              <a:endParaRPr lang="en-US" dirty="0">
                <a:solidFill>
                  <a:srgbClr val="262261"/>
                </a:solidFill>
                <a:latin typeface="Arial" panose="020B0604020202020204"/>
              </a:endParaRPr>
            </a:p>
          </p:txBody>
        </p:sp>
        <p:pic>
          <p:nvPicPr>
            <p:cNvPr id="17" name="Picture 16">
              <a:extLst>
                <a:ext uri="{FF2B5EF4-FFF2-40B4-BE49-F238E27FC236}">
                  <a16:creationId xmlns:a16="http://schemas.microsoft.com/office/drawing/2014/main" id="{C0BDED05-EF31-4FD6-BF84-92177ACA4769}"/>
                </a:ext>
              </a:extLst>
            </p:cNvPr>
            <p:cNvPicPr>
              <a:picLocks noChangeAspect="1"/>
            </p:cNvPicPr>
            <p:nvPr/>
          </p:nvPicPr>
          <p:blipFill>
            <a:blip r:embed="rId12"/>
            <a:stretch>
              <a:fillRect/>
            </a:stretch>
          </p:blipFill>
          <p:spPr>
            <a:xfrm>
              <a:off x="10228548" y="5855034"/>
              <a:ext cx="2159064" cy="2168492"/>
            </a:xfrm>
            <a:prstGeom prst="rect">
              <a:avLst/>
            </a:prstGeom>
          </p:spPr>
        </p:pic>
      </p:grpSp>
      <p:sp>
        <p:nvSpPr>
          <p:cNvPr id="192" name="TextBox 191">
            <a:extLst>
              <a:ext uri="{FF2B5EF4-FFF2-40B4-BE49-F238E27FC236}">
                <a16:creationId xmlns:a16="http://schemas.microsoft.com/office/drawing/2014/main" id="{8276CDAD-4559-4853-B43C-2A3BA8BF0622}"/>
              </a:ext>
            </a:extLst>
          </p:cNvPr>
          <p:cNvSpPr txBox="1"/>
          <p:nvPr/>
        </p:nvSpPr>
        <p:spPr>
          <a:xfrm>
            <a:off x="4557751" y="232831"/>
            <a:ext cx="2645276" cy="438582"/>
          </a:xfrm>
          <a:prstGeom prst="rect">
            <a:avLst/>
          </a:prstGeom>
          <a:noFill/>
        </p:spPr>
        <p:txBody>
          <a:bodyPr wrap="none" rtlCol="0">
            <a:spAutoFit/>
          </a:bodyPr>
          <a:lstStyle/>
          <a:p>
            <a:pPr defTabSz="914263">
              <a:lnSpc>
                <a:spcPts val="2699"/>
              </a:lnSpc>
              <a:spcBef>
                <a:spcPts val="1200"/>
              </a:spcBef>
            </a:pPr>
            <a:r>
              <a:rPr lang="en-US" sz="2500" b="1" dirty="0">
                <a:solidFill>
                  <a:srgbClr val="93CCE5"/>
                </a:solidFill>
                <a:latin typeface="Arial" panose="020B0604020202020204"/>
              </a:rPr>
              <a:t>return of results</a:t>
            </a:r>
          </a:p>
        </p:txBody>
      </p:sp>
      <p:sp>
        <p:nvSpPr>
          <p:cNvPr id="193" name="TextBox 192">
            <a:extLst>
              <a:ext uri="{FF2B5EF4-FFF2-40B4-BE49-F238E27FC236}">
                <a16:creationId xmlns:a16="http://schemas.microsoft.com/office/drawing/2014/main" id="{AACEB613-BA2A-48C6-BF0A-6C14248EEE72}"/>
              </a:ext>
            </a:extLst>
          </p:cNvPr>
          <p:cNvSpPr txBox="1"/>
          <p:nvPr/>
        </p:nvSpPr>
        <p:spPr>
          <a:xfrm>
            <a:off x="6600840" y="1240731"/>
            <a:ext cx="1813317" cy="913455"/>
          </a:xfrm>
          <a:prstGeom prst="rect">
            <a:avLst/>
          </a:prstGeom>
          <a:noFill/>
        </p:spPr>
        <p:txBody>
          <a:bodyPr wrap="none" rtlCol="0">
            <a:spAutoFit/>
          </a:bodyPr>
          <a:lstStyle/>
          <a:p>
            <a:pPr algn="ctr" defTabSz="914263">
              <a:lnSpc>
                <a:spcPts val="2699"/>
              </a:lnSpc>
              <a:spcBef>
                <a:spcPts val="1200"/>
              </a:spcBef>
            </a:pPr>
            <a:r>
              <a:rPr lang="en-US" sz="2100" b="1" dirty="0">
                <a:solidFill>
                  <a:srgbClr val="F5821F"/>
                </a:solidFill>
                <a:latin typeface="Arial" panose="020B0604020202020204"/>
              </a:rPr>
              <a:t>data transfer</a:t>
            </a:r>
          </a:p>
          <a:p>
            <a:pPr algn="ctr" defTabSz="914263">
              <a:lnSpc>
                <a:spcPts val="2699"/>
              </a:lnSpc>
              <a:spcBef>
                <a:spcPts val="1200"/>
              </a:spcBef>
            </a:pPr>
            <a:r>
              <a:rPr lang="en-US" sz="2100" b="1" dirty="0">
                <a:solidFill>
                  <a:srgbClr val="F5821F"/>
                </a:solidFill>
                <a:latin typeface="Arial" panose="020B0604020202020204"/>
              </a:rPr>
              <a:t>and storage</a:t>
            </a:r>
          </a:p>
        </p:txBody>
      </p:sp>
      <p:sp>
        <p:nvSpPr>
          <p:cNvPr id="194" name="TextBox 193">
            <a:extLst>
              <a:ext uri="{FF2B5EF4-FFF2-40B4-BE49-F238E27FC236}">
                <a16:creationId xmlns:a16="http://schemas.microsoft.com/office/drawing/2014/main" id="{4A93F7B4-FD89-4E56-A668-D8AD41715A80}"/>
              </a:ext>
            </a:extLst>
          </p:cNvPr>
          <p:cNvSpPr txBox="1"/>
          <p:nvPr/>
        </p:nvSpPr>
        <p:spPr>
          <a:xfrm>
            <a:off x="1227419" y="3564635"/>
            <a:ext cx="1824538" cy="1246495"/>
          </a:xfrm>
          <a:prstGeom prst="rect">
            <a:avLst/>
          </a:prstGeom>
          <a:noFill/>
        </p:spPr>
        <p:txBody>
          <a:bodyPr wrap="none" rtlCol="0">
            <a:spAutoFit/>
          </a:bodyPr>
          <a:lstStyle/>
          <a:p>
            <a:pPr algn="r" defTabSz="914263"/>
            <a:r>
              <a:rPr lang="en-US" sz="2450" b="1" dirty="0">
                <a:solidFill>
                  <a:srgbClr val="F15A40"/>
                </a:solidFill>
                <a:latin typeface="Arial" panose="020B0604020202020204"/>
              </a:rPr>
              <a:t>enrollment</a:t>
            </a:r>
          </a:p>
          <a:p>
            <a:pPr algn="r" defTabSz="914263"/>
            <a:r>
              <a:rPr lang="en-US" sz="2450" b="1" dirty="0">
                <a:solidFill>
                  <a:srgbClr val="F15A40"/>
                </a:solidFill>
                <a:latin typeface="Arial" panose="020B0604020202020204"/>
              </a:rPr>
              <a:t>and data </a:t>
            </a:r>
          </a:p>
          <a:p>
            <a:pPr algn="r" defTabSz="914263"/>
            <a:r>
              <a:rPr lang="en-US" sz="2450" b="1" dirty="0">
                <a:solidFill>
                  <a:srgbClr val="F15A40"/>
                </a:solidFill>
                <a:latin typeface="Arial" panose="020B0604020202020204"/>
              </a:rPr>
              <a:t>collection</a:t>
            </a:r>
          </a:p>
        </p:txBody>
      </p:sp>
      <p:sp>
        <p:nvSpPr>
          <p:cNvPr id="195" name="TextBox 194">
            <a:extLst>
              <a:ext uri="{FF2B5EF4-FFF2-40B4-BE49-F238E27FC236}">
                <a16:creationId xmlns:a16="http://schemas.microsoft.com/office/drawing/2014/main" id="{F316884C-4E6E-4827-8ADF-F3B23D0CAC9A}"/>
              </a:ext>
            </a:extLst>
          </p:cNvPr>
          <p:cNvSpPr txBox="1"/>
          <p:nvPr/>
        </p:nvSpPr>
        <p:spPr>
          <a:xfrm>
            <a:off x="9720318" y="2084347"/>
            <a:ext cx="2000869" cy="784830"/>
          </a:xfrm>
          <a:prstGeom prst="rect">
            <a:avLst/>
          </a:prstGeom>
          <a:noFill/>
        </p:spPr>
        <p:txBody>
          <a:bodyPr wrap="none" rtlCol="0">
            <a:spAutoFit/>
          </a:bodyPr>
          <a:lstStyle/>
          <a:p>
            <a:pPr defTabSz="914263">
              <a:lnSpc>
                <a:spcPts val="2699"/>
              </a:lnSpc>
            </a:pPr>
            <a:r>
              <a:rPr lang="en-US" sz="2500" b="1" dirty="0">
                <a:solidFill>
                  <a:srgbClr val="41B4A1"/>
                </a:solidFill>
                <a:latin typeface="Arial" panose="020B0604020202020204"/>
              </a:rPr>
              <a:t>data access</a:t>
            </a:r>
          </a:p>
          <a:p>
            <a:pPr defTabSz="914263">
              <a:lnSpc>
                <a:spcPts val="2699"/>
              </a:lnSpc>
            </a:pPr>
            <a:r>
              <a:rPr lang="en-US" sz="2500" b="1" dirty="0">
                <a:solidFill>
                  <a:srgbClr val="41B4A1"/>
                </a:solidFill>
                <a:latin typeface="Arial" panose="020B0604020202020204"/>
              </a:rPr>
              <a:t>and use</a:t>
            </a:r>
          </a:p>
        </p:txBody>
      </p:sp>
      <p:grpSp>
        <p:nvGrpSpPr>
          <p:cNvPr id="196" name="Group 195">
            <a:extLst>
              <a:ext uri="{FF2B5EF4-FFF2-40B4-BE49-F238E27FC236}">
                <a16:creationId xmlns:a16="http://schemas.microsoft.com/office/drawing/2014/main" id="{A969DB16-5E76-4759-94A1-0313F3B66FE9}"/>
              </a:ext>
            </a:extLst>
          </p:cNvPr>
          <p:cNvGrpSpPr/>
          <p:nvPr/>
        </p:nvGrpSpPr>
        <p:grpSpPr>
          <a:xfrm>
            <a:off x="3613418" y="1181909"/>
            <a:ext cx="2079240" cy="4955679"/>
            <a:chOff x="7227777" y="2363234"/>
            <a:chExt cx="4159021" cy="9912648"/>
          </a:xfrm>
        </p:grpSpPr>
        <p:grpSp>
          <p:nvGrpSpPr>
            <p:cNvPr id="114" name="Group 113">
              <a:extLst>
                <a:ext uri="{FF2B5EF4-FFF2-40B4-BE49-F238E27FC236}">
                  <a16:creationId xmlns:a16="http://schemas.microsoft.com/office/drawing/2014/main" id="{FEC3A046-9BDA-4DE1-B4AB-1FCC9C8932E0}"/>
                </a:ext>
              </a:extLst>
            </p:cNvPr>
            <p:cNvGrpSpPr/>
            <p:nvPr/>
          </p:nvGrpSpPr>
          <p:grpSpPr>
            <a:xfrm>
              <a:off x="7227777" y="2363234"/>
              <a:ext cx="1281684" cy="9912648"/>
              <a:chOff x="5625633" y="2563549"/>
              <a:chExt cx="1281684" cy="9912648"/>
            </a:xfrm>
          </p:grpSpPr>
          <p:grpSp>
            <p:nvGrpSpPr>
              <p:cNvPr id="44" name="Group 43">
                <a:extLst>
                  <a:ext uri="{FF2B5EF4-FFF2-40B4-BE49-F238E27FC236}">
                    <a16:creationId xmlns:a16="http://schemas.microsoft.com/office/drawing/2014/main" id="{74A3AADA-3B01-41FA-9081-1CB7BB1D4D20}"/>
                  </a:ext>
                </a:extLst>
              </p:cNvPr>
              <p:cNvGrpSpPr/>
              <p:nvPr/>
            </p:nvGrpSpPr>
            <p:grpSpPr>
              <a:xfrm>
                <a:off x="5629453" y="4749388"/>
                <a:ext cx="1277864" cy="1280587"/>
                <a:chOff x="4907280" y="7569200"/>
                <a:chExt cx="2011680" cy="2011680"/>
              </a:xfrm>
            </p:grpSpPr>
            <p:sp>
              <p:nvSpPr>
                <p:cNvPr id="38" name="Oval 37">
                  <a:extLst>
                    <a:ext uri="{FF2B5EF4-FFF2-40B4-BE49-F238E27FC236}">
                      <a16:creationId xmlns:a16="http://schemas.microsoft.com/office/drawing/2014/main" id="{80518CBF-20F5-40E8-AAAA-73659058CD06}"/>
                    </a:ext>
                  </a:extLst>
                </p:cNvPr>
                <p:cNvSpPr/>
                <p:nvPr/>
              </p:nvSpPr>
              <p:spPr>
                <a:xfrm>
                  <a:off x="4907280" y="7569200"/>
                  <a:ext cx="2011680" cy="2011680"/>
                </a:xfrm>
                <a:prstGeom prst="ellipse">
                  <a:avLst/>
                </a:prstGeom>
                <a:ln w="76200"/>
              </p:spPr>
              <p:style>
                <a:lnRef idx="2">
                  <a:schemeClr val="dk1"/>
                </a:lnRef>
                <a:fillRef idx="1">
                  <a:schemeClr val="lt1"/>
                </a:fillRef>
                <a:effectRef idx="0">
                  <a:schemeClr val="dk1"/>
                </a:effectRef>
                <a:fontRef idx="minor">
                  <a:schemeClr val="dk1"/>
                </a:fontRef>
              </p:style>
              <p:txBody>
                <a:bodyPr rtlCol="0" anchor="ctr"/>
                <a:lstStyle/>
                <a:p>
                  <a:pPr algn="ctr" defTabSz="914263"/>
                  <a:endParaRPr lang="en-US" dirty="0">
                    <a:solidFill>
                      <a:srgbClr val="262261"/>
                    </a:solidFill>
                    <a:latin typeface="Arial" panose="020B0604020202020204"/>
                  </a:endParaRPr>
                </a:p>
              </p:txBody>
            </p:sp>
            <p:pic>
              <p:nvPicPr>
                <p:cNvPr id="40" name="Picture 39">
                  <a:extLst>
                    <a:ext uri="{FF2B5EF4-FFF2-40B4-BE49-F238E27FC236}">
                      <a16:creationId xmlns:a16="http://schemas.microsoft.com/office/drawing/2014/main" id="{58C95A70-7452-4BA8-B0BF-CAA3F41CE4AA}"/>
                    </a:ext>
                  </a:extLst>
                </p:cNvPr>
                <p:cNvPicPr>
                  <a:picLocks noChangeAspect="1"/>
                </p:cNvPicPr>
                <p:nvPr/>
              </p:nvPicPr>
              <p:blipFill>
                <a:blip r:embed="rId13"/>
                <a:stretch>
                  <a:fillRect/>
                </a:stretch>
              </p:blipFill>
              <p:spPr>
                <a:xfrm>
                  <a:off x="5232174" y="8046721"/>
                  <a:ext cx="1361892" cy="1056638"/>
                </a:xfrm>
                <a:prstGeom prst="rect">
                  <a:avLst/>
                </a:prstGeom>
              </p:spPr>
            </p:pic>
          </p:grpSp>
          <p:grpSp>
            <p:nvGrpSpPr>
              <p:cNvPr id="67" name="Group 66">
                <a:extLst>
                  <a:ext uri="{FF2B5EF4-FFF2-40B4-BE49-F238E27FC236}">
                    <a16:creationId xmlns:a16="http://schemas.microsoft.com/office/drawing/2014/main" id="{9AEACE93-BF16-4443-BDE6-9374D947A785}"/>
                  </a:ext>
                </a:extLst>
              </p:cNvPr>
              <p:cNvGrpSpPr/>
              <p:nvPr/>
            </p:nvGrpSpPr>
            <p:grpSpPr>
              <a:xfrm>
                <a:off x="5627157" y="11196037"/>
                <a:ext cx="1280160" cy="1280160"/>
                <a:chOff x="13152054" y="3986842"/>
                <a:chExt cx="2011680" cy="2011680"/>
              </a:xfrm>
            </p:grpSpPr>
            <p:sp>
              <p:nvSpPr>
                <p:cNvPr id="64" name="Oval 63">
                  <a:extLst>
                    <a:ext uri="{FF2B5EF4-FFF2-40B4-BE49-F238E27FC236}">
                      <a16:creationId xmlns:a16="http://schemas.microsoft.com/office/drawing/2014/main" id="{37DC6469-DEFF-4433-887F-9C26AE0AAB59}"/>
                    </a:ext>
                  </a:extLst>
                </p:cNvPr>
                <p:cNvSpPr/>
                <p:nvPr/>
              </p:nvSpPr>
              <p:spPr>
                <a:xfrm>
                  <a:off x="13152054" y="3986842"/>
                  <a:ext cx="2011680" cy="2011680"/>
                </a:xfrm>
                <a:prstGeom prst="ellipse">
                  <a:avLst/>
                </a:prstGeom>
                <a:ln w="76200"/>
              </p:spPr>
              <p:style>
                <a:lnRef idx="2">
                  <a:schemeClr val="dk1"/>
                </a:lnRef>
                <a:fillRef idx="1">
                  <a:schemeClr val="lt1"/>
                </a:fillRef>
                <a:effectRef idx="0">
                  <a:schemeClr val="dk1"/>
                </a:effectRef>
                <a:fontRef idx="minor">
                  <a:schemeClr val="dk1"/>
                </a:fontRef>
              </p:style>
              <p:txBody>
                <a:bodyPr rtlCol="0" anchor="ctr"/>
                <a:lstStyle/>
                <a:p>
                  <a:pPr algn="ctr" defTabSz="914263"/>
                  <a:endParaRPr lang="en-US" dirty="0">
                    <a:solidFill>
                      <a:srgbClr val="262261"/>
                    </a:solidFill>
                    <a:latin typeface="Arial" panose="020B0604020202020204"/>
                  </a:endParaRPr>
                </a:p>
              </p:txBody>
            </p:sp>
            <p:pic>
              <p:nvPicPr>
                <p:cNvPr id="66" name="Picture 65">
                  <a:extLst>
                    <a:ext uri="{FF2B5EF4-FFF2-40B4-BE49-F238E27FC236}">
                      <a16:creationId xmlns:a16="http://schemas.microsoft.com/office/drawing/2014/main" id="{0C2D6546-3636-4341-A077-2B4CD3653892}"/>
                    </a:ext>
                  </a:extLst>
                </p:cNvPr>
                <p:cNvPicPr>
                  <a:picLocks noChangeAspect="1"/>
                </p:cNvPicPr>
                <p:nvPr/>
              </p:nvPicPr>
              <p:blipFill>
                <a:blip r:embed="rId14"/>
                <a:stretch>
                  <a:fillRect/>
                </a:stretch>
              </p:blipFill>
              <p:spPr>
                <a:xfrm>
                  <a:off x="13634587" y="4254686"/>
                  <a:ext cx="1046614" cy="1475992"/>
                </a:xfrm>
                <a:prstGeom prst="rect">
                  <a:avLst/>
                </a:prstGeom>
              </p:spPr>
            </p:pic>
          </p:grpSp>
          <p:grpSp>
            <p:nvGrpSpPr>
              <p:cNvPr id="91" name="Group 90">
                <a:extLst>
                  <a:ext uri="{FF2B5EF4-FFF2-40B4-BE49-F238E27FC236}">
                    <a16:creationId xmlns:a16="http://schemas.microsoft.com/office/drawing/2014/main" id="{035CE87A-D138-4F40-851C-196A178A786C}"/>
                  </a:ext>
                </a:extLst>
              </p:cNvPr>
              <p:cNvGrpSpPr/>
              <p:nvPr/>
            </p:nvGrpSpPr>
            <p:grpSpPr>
              <a:xfrm>
                <a:off x="5629453" y="2563549"/>
                <a:ext cx="1277864" cy="2065918"/>
                <a:chOff x="5427736" y="3873761"/>
                <a:chExt cx="1277864" cy="2065918"/>
              </a:xfrm>
            </p:grpSpPr>
            <p:sp>
              <p:nvSpPr>
                <p:cNvPr id="85" name="Rectangle: Rounded Corners 84">
                  <a:extLst>
                    <a:ext uri="{FF2B5EF4-FFF2-40B4-BE49-F238E27FC236}">
                      <a16:creationId xmlns:a16="http://schemas.microsoft.com/office/drawing/2014/main" id="{587C62F2-517C-48D1-910F-7E0A62A57E9E}"/>
                    </a:ext>
                  </a:extLst>
                </p:cNvPr>
                <p:cNvSpPr/>
                <p:nvPr/>
              </p:nvSpPr>
              <p:spPr>
                <a:xfrm rot="5400000">
                  <a:off x="5033709" y="4267788"/>
                  <a:ext cx="2065918" cy="1277864"/>
                </a:xfrm>
                <a:prstGeom prst="roundRect">
                  <a:avLst>
                    <a:gd name="adj" fmla="val 50000"/>
                  </a:avLst>
                </a:prstGeom>
                <a:ln w="76200"/>
              </p:spPr>
              <p:style>
                <a:lnRef idx="2">
                  <a:schemeClr val="accent1"/>
                </a:lnRef>
                <a:fillRef idx="1">
                  <a:schemeClr val="lt1"/>
                </a:fillRef>
                <a:effectRef idx="0">
                  <a:schemeClr val="accent1"/>
                </a:effectRef>
                <a:fontRef idx="minor">
                  <a:schemeClr val="dk1"/>
                </a:fontRef>
              </p:style>
              <p:txBody>
                <a:bodyPr rtlCol="0" anchor="ctr"/>
                <a:lstStyle/>
                <a:p>
                  <a:pPr algn="ctr" defTabSz="914263"/>
                  <a:endParaRPr lang="en-US">
                    <a:solidFill>
                      <a:srgbClr val="262261"/>
                    </a:solidFill>
                    <a:latin typeface="Arial" panose="020B0604020202020204"/>
                  </a:endParaRPr>
                </a:p>
              </p:txBody>
            </p:sp>
            <p:grpSp>
              <p:nvGrpSpPr>
                <p:cNvPr id="90" name="Group 89">
                  <a:extLst>
                    <a:ext uri="{FF2B5EF4-FFF2-40B4-BE49-F238E27FC236}">
                      <a16:creationId xmlns:a16="http://schemas.microsoft.com/office/drawing/2014/main" id="{B95F4A25-A8D5-45B5-AD2D-0FA6166DEFF0}"/>
                    </a:ext>
                  </a:extLst>
                </p:cNvPr>
                <p:cNvGrpSpPr/>
                <p:nvPr/>
              </p:nvGrpSpPr>
              <p:grpSpPr>
                <a:xfrm>
                  <a:off x="5647567" y="4046895"/>
                  <a:ext cx="838202" cy="1719650"/>
                  <a:chOff x="5647567" y="3982719"/>
                  <a:chExt cx="838202" cy="1719650"/>
                </a:xfrm>
              </p:grpSpPr>
              <p:pic>
                <p:nvPicPr>
                  <p:cNvPr id="87" name="Picture 86">
                    <a:extLst>
                      <a:ext uri="{FF2B5EF4-FFF2-40B4-BE49-F238E27FC236}">
                        <a16:creationId xmlns:a16="http://schemas.microsoft.com/office/drawing/2014/main" id="{C4219EDC-BEBE-4D9E-845D-E63E255B3B65}"/>
                      </a:ext>
                    </a:extLst>
                  </p:cNvPr>
                  <p:cNvPicPr>
                    <a:picLocks noChangeAspect="1"/>
                  </p:cNvPicPr>
                  <p:nvPr/>
                </p:nvPicPr>
                <p:blipFill>
                  <a:blip r:embed="rId15"/>
                  <a:stretch>
                    <a:fillRect/>
                  </a:stretch>
                </p:blipFill>
                <p:spPr>
                  <a:xfrm>
                    <a:off x="5754248" y="3982719"/>
                    <a:ext cx="624841" cy="792482"/>
                  </a:xfrm>
                  <a:prstGeom prst="rect">
                    <a:avLst/>
                  </a:prstGeom>
                </p:spPr>
              </p:pic>
              <p:pic>
                <p:nvPicPr>
                  <p:cNvPr id="89" name="Picture 88">
                    <a:extLst>
                      <a:ext uri="{FF2B5EF4-FFF2-40B4-BE49-F238E27FC236}">
                        <a16:creationId xmlns:a16="http://schemas.microsoft.com/office/drawing/2014/main" id="{6CB77253-8E22-48FB-96B3-E05B4844B711}"/>
                      </a:ext>
                    </a:extLst>
                  </p:cNvPr>
                  <p:cNvPicPr>
                    <a:picLocks noChangeAspect="1"/>
                  </p:cNvPicPr>
                  <p:nvPr/>
                </p:nvPicPr>
                <p:blipFill>
                  <a:blip r:embed="rId16"/>
                  <a:stretch>
                    <a:fillRect/>
                  </a:stretch>
                </p:blipFill>
                <p:spPr>
                  <a:xfrm>
                    <a:off x="5647567" y="4989136"/>
                    <a:ext cx="838202" cy="713233"/>
                  </a:xfrm>
                  <a:prstGeom prst="rect">
                    <a:avLst/>
                  </a:prstGeom>
                </p:spPr>
              </p:pic>
            </p:grpSp>
          </p:grpSp>
          <p:grpSp>
            <p:nvGrpSpPr>
              <p:cNvPr id="97" name="Group 96">
                <a:extLst>
                  <a:ext uri="{FF2B5EF4-FFF2-40B4-BE49-F238E27FC236}">
                    <a16:creationId xmlns:a16="http://schemas.microsoft.com/office/drawing/2014/main" id="{BA691006-003D-4DDC-B1C4-B775D47B3A07}"/>
                  </a:ext>
                </a:extLst>
              </p:cNvPr>
              <p:cNvGrpSpPr/>
              <p:nvPr/>
            </p:nvGrpSpPr>
            <p:grpSpPr>
              <a:xfrm>
                <a:off x="5625633" y="8682690"/>
                <a:ext cx="1277864" cy="2215846"/>
                <a:chOff x="4107105" y="2633497"/>
                <a:chExt cx="1277864" cy="2215846"/>
              </a:xfrm>
            </p:grpSpPr>
            <p:sp>
              <p:nvSpPr>
                <p:cNvPr id="92" name="Rectangle: Rounded Corners 91">
                  <a:extLst>
                    <a:ext uri="{FF2B5EF4-FFF2-40B4-BE49-F238E27FC236}">
                      <a16:creationId xmlns:a16="http://schemas.microsoft.com/office/drawing/2014/main" id="{8C7494EE-A33D-4267-97FD-9BFF89B03894}"/>
                    </a:ext>
                  </a:extLst>
                </p:cNvPr>
                <p:cNvSpPr/>
                <p:nvPr/>
              </p:nvSpPr>
              <p:spPr>
                <a:xfrm rot="5400000">
                  <a:off x="3638114" y="3102488"/>
                  <a:ext cx="2215846" cy="1277864"/>
                </a:xfrm>
                <a:prstGeom prst="roundRect">
                  <a:avLst>
                    <a:gd name="adj" fmla="val 50000"/>
                  </a:avLst>
                </a:prstGeom>
                <a:ln w="76200"/>
              </p:spPr>
              <p:style>
                <a:lnRef idx="2">
                  <a:schemeClr val="accent1"/>
                </a:lnRef>
                <a:fillRef idx="1">
                  <a:schemeClr val="lt1"/>
                </a:fillRef>
                <a:effectRef idx="0">
                  <a:schemeClr val="accent1"/>
                </a:effectRef>
                <a:fontRef idx="minor">
                  <a:schemeClr val="dk1"/>
                </a:fontRef>
              </p:style>
              <p:txBody>
                <a:bodyPr rtlCol="0" anchor="ctr"/>
                <a:lstStyle/>
                <a:p>
                  <a:pPr algn="ctr" defTabSz="914263"/>
                  <a:endParaRPr lang="en-US" dirty="0">
                    <a:solidFill>
                      <a:srgbClr val="262261"/>
                    </a:solidFill>
                    <a:latin typeface="Arial" panose="020B0604020202020204"/>
                  </a:endParaRPr>
                </a:p>
              </p:txBody>
            </p:sp>
            <p:pic>
              <p:nvPicPr>
                <p:cNvPr id="94" name="Picture 93">
                  <a:extLst>
                    <a:ext uri="{FF2B5EF4-FFF2-40B4-BE49-F238E27FC236}">
                      <a16:creationId xmlns:a16="http://schemas.microsoft.com/office/drawing/2014/main" id="{CFA3AF1E-1165-466D-9318-9B8703B2BEE4}"/>
                    </a:ext>
                  </a:extLst>
                </p:cNvPr>
                <p:cNvPicPr>
                  <a:picLocks noChangeAspect="1"/>
                </p:cNvPicPr>
                <p:nvPr/>
              </p:nvPicPr>
              <p:blipFill>
                <a:blip r:embed="rId17"/>
                <a:stretch>
                  <a:fillRect/>
                </a:stretch>
              </p:blipFill>
              <p:spPr>
                <a:xfrm>
                  <a:off x="4404660" y="3857531"/>
                  <a:ext cx="682753" cy="774194"/>
                </a:xfrm>
                <a:prstGeom prst="rect">
                  <a:avLst/>
                </a:prstGeom>
              </p:spPr>
            </p:pic>
            <p:pic>
              <p:nvPicPr>
                <p:cNvPr id="96" name="Picture 95">
                  <a:extLst>
                    <a:ext uri="{FF2B5EF4-FFF2-40B4-BE49-F238E27FC236}">
                      <a16:creationId xmlns:a16="http://schemas.microsoft.com/office/drawing/2014/main" id="{AF10FE3D-258E-498A-BF58-50E1BFCC759D}"/>
                    </a:ext>
                  </a:extLst>
                </p:cNvPr>
                <p:cNvPicPr>
                  <a:picLocks noChangeAspect="1"/>
                </p:cNvPicPr>
                <p:nvPr/>
              </p:nvPicPr>
              <p:blipFill>
                <a:blip r:embed="rId18"/>
                <a:stretch>
                  <a:fillRect/>
                </a:stretch>
              </p:blipFill>
              <p:spPr>
                <a:xfrm>
                  <a:off x="4349812" y="2937983"/>
                  <a:ext cx="804674" cy="679705"/>
                </a:xfrm>
                <a:prstGeom prst="rect">
                  <a:avLst/>
                </a:prstGeom>
              </p:spPr>
            </p:pic>
          </p:grpSp>
          <p:grpSp>
            <p:nvGrpSpPr>
              <p:cNvPr id="103" name="Group 102">
                <a:extLst>
                  <a:ext uri="{FF2B5EF4-FFF2-40B4-BE49-F238E27FC236}">
                    <a16:creationId xmlns:a16="http://schemas.microsoft.com/office/drawing/2014/main" id="{D9968B6B-DF3E-43E8-A1EF-42C9DD2B8A71}"/>
                  </a:ext>
                </a:extLst>
              </p:cNvPr>
              <p:cNvGrpSpPr/>
              <p:nvPr/>
            </p:nvGrpSpPr>
            <p:grpSpPr>
              <a:xfrm>
                <a:off x="5627157" y="6153064"/>
                <a:ext cx="1277864" cy="2215846"/>
                <a:chOff x="1136141" y="6853381"/>
                <a:chExt cx="1277864" cy="2215846"/>
              </a:xfrm>
            </p:grpSpPr>
            <p:sp>
              <p:nvSpPr>
                <p:cNvPr id="98" name="Rectangle: Rounded Corners 97">
                  <a:extLst>
                    <a:ext uri="{FF2B5EF4-FFF2-40B4-BE49-F238E27FC236}">
                      <a16:creationId xmlns:a16="http://schemas.microsoft.com/office/drawing/2014/main" id="{C668DA48-7848-45E0-8A97-71D2273429B8}"/>
                    </a:ext>
                  </a:extLst>
                </p:cNvPr>
                <p:cNvSpPr/>
                <p:nvPr/>
              </p:nvSpPr>
              <p:spPr>
                <a:xfrm rot="5400000">
                  <a:off x="667150" y="7322372"/>
                  <a:ext cx="2215846" cy="1277864"/>
                </a:xfrm>
                <a:prstGeom prst="roundRect">
                  <a:avLst>
                    <a:gd name="adj" fmla="val 50000"/>
                  </a:avLst>
                </a:prstGeom>
                <a:ln w="76200"/>
              </p:spPr>
              <p:style>
                <a:lnRef idx="2">
                  <a:schemeClr val="accent1"/>
                </a:lnRef>
                <a:fillRef idx="1">
                  <a:schemeClr val="lt1"/>
                </a:fillRef>
                <a:effectRef idx="0">
                  <a:schemeClr val="accent1"/>
                </a:effectRef>
                <a:fontRef idx="minor">
                  <a:schemeClr val="dk1"/>
                </a:fontRef>
              </p:style>
              <p:txBody>
                <a:bodyPr rtlCol="0" anchor="ctr"/>
                <a:lstStyle/>
                <a:p>
                  <a:pPr algn="ctr" defTabSz="914263"/>
                  <a:endParaRPr lang="en-US">
                    <a:solidFill>
                      <a:srgbClr val="262261"/>
                    </a:solidFill>
                    <a:latin typeface="Arial" panose="020B0604020202020204"/>
                  </a:endParaRPr>
                </a:p>
              </p:txBody>
            </p:sp>
            <p:pic>
              <p:nvPicPr>
                <p:cNvPr id="100" name="Picture 99">
                  <a:extLst>
                    <a:ext uri="{FF2B5EF4-FFF2-40B4-BE49-F238E27FC236}">
                      <a16:creationId xmlns:a16="http://schemas.microsoft.com/office/drawing/2014/main" id="{E9E10523-9809-4B10-B006-E0E3A124C05E}"/>
                    </a:ext>
                  </a:extLst>
                </p:cNvPr>
                <p:cNvPicPr>
                  <a:picLocks noChangeAspect="1"/>
                </p:cNvPicPr>
                <p:nvPr/>
              </p:nvPicPr>
              <p:blipFill>
                <a:blip r:embed="rId19"/>
                <a:stretch>
                  <a:fillRect/>
                </a:stretch>
              </p:blipFill>
              <p:spPr>
                <a:xfrm>
                  <a:off x="1386452" y="7109098"/>
                  <a:ext cx="777242" cy="777242"/>
                </a:xfrm>
                <a:prstGeom prst="rect">
                  <a:avLst/>
                </a:prstGeom>
              </p:spPr>
            </p:pic>
            <p:pic>
              <p:nvPicPr>
                <p:cNvPr id="102" name="Picture 101">
                  <a:extLst>
                    <a:ext uri="{FF2B5EF4-FFF2-40B4-BE49-F238E27FC236}">
                      <a16:creationId xmlns:a16="http://schemas.microsoft.com/office/drawing/2014/main" id="{D0F4E2C0-DFFB-4DF7-A008-70D46536ACE1}"/>
                    </a:ext>
                  </a:extLst>
                </p:cNvPr>
                <p:cNvPicPr>
                  <a:picLocks noChangeAspect="1"/>
                </p:cNvPicPr>
                <p:nvPr/>
              </p:nvPicPr>
              <p:blipFill>
                <a:blip r:embed="rId20"/>
                <a:stretch>
                  <a:fillRect/>
                </a:stretch>
              </p:blipFill>
              <p:spPr>
                <a:xfrm>
                  <a:off x="1383404" y="8104847"/>
                  <a:ext cx="780290" cy="719329"/>
                </a:xfrm>
                <a:prstGeom prst="rect">
                  <a:avLst/>
                </a:prstGeom>
              </p:spPr>
            </p:pic>
          </p:grpSp>
        </p:grpSp>
        <p:grpSp>
          <p:nvGrpSpPr>
            <p:cNvPr id="109" name="Group 108">
              <a:extLst>
                <a:ext uri="{FF2B5EF4-FFF2-40B4-BE49-F238E27FC236}">
                  <a16:creationId xmlns:a16="http://schemas.microsoft.com/office/drawing/2014/main" id="{C8154528-AFB5-485B-A550-8ABDA8168688}"/>
                </a:ext>
              </a:extLst>
            </p:cNvPr>
            <p:cNvGrpSpPr/>
            <p:nvPr/>
          </p:nvGrpSpPr>
          <p:grpSpPr>
            <a:xfrm>
              <a:off x="10108934" y="5952749"/>
              <a:ext cx="1277864" cy="2215846"/>
              <a:chOff x="9730602" y="7189726"/>
              <a:chExt cx="1277864" cy="2215846"/>
            </a:xfrm>
          </p:grpSpPr>
          <p:sp>
            <p:nvSpPr>
              <p:cNvPr id="104" name="Rectangle: Rounded Corners 103">
                <a:extLst>
                  <a:ext uri="{FF2B5EF4-FFF2-40B4-BE49-F238E27FC236}">
                    <a16:creationId xmlns:a16="http://schemas.microsoft.com/office/drawing/2014/main" id="{7616AD01-7BD8-425B-AB04-CED2BBAF3768}"/>
                  </a:ext>
                </a:extLst>
              </p:cNvPr>
              <p:cNvSpPr/>
              <p:nvPr/>
            </p:nvSpPr>
            <p:spPr>
              <a:xfrm rot="5400000">
                <a:off x="9261611" y="7658717"/>
                <a:ext cx="2215846" cy="1277864"/>
              </a:xfrm>
              <a:prstGeom prst="roundRect">
                <a:avLst>
                  <a:gd name="adj" fmla="val 50000"/>
                </a:avLst>
              </a:prstGeom>
              <a:ln w="76200"/>
            </p:spPr>
            <p:style>
              <a:lnRef idx="2">
                <a:schemeClr val="accent1"/>
              </a:lnRef>
              <a:fillRef idx="1">
                <a:schemeClr val="lt1"/>
              </a:fillRef>
              <a:effectRef idx="0">
                <a:schemeClr val="accent1"/>
              </a:effectRef>
              <a:fontRef idx="minor">
                <a:schemeClr val="dk1"/>
              </a:fontRef>
            </p:style>
            <p:txBody>
              <a:bodyPr rtlCol="0" anchor="ctr"/>
              <a:lstStyle/>
              <a:p>
                <a:pPr algn="ctr" defTabSz="914263"/>
                <a:endParaRPr lang="en-US">
                  <a:solidFill>
                    <a:srgbClr val="262261"/>
                  </a:solidFill>
                  <a:latin typeface="Arial" panose="020B0604020202020204"/>
                </a:endParaRPr>
              </a:p>
            </p:txBody>
          </p:sp>
          <p:pic>
            <p:nvPicPr>
              <p:cNvPr id="106" name="Picture 105">
                <a:extLst>
                  <a:ext uri="{FF2B5EF4-FFF2-40B4-BE49-F238E27FC236}">
                    <a16:creationId xmlns:a16="http://schemas.microsoft.com/office/drawing/2014/main" id="{447F1572-EA2A-4463-9B79-BE7DDBD2993D}"/>
                  </a:ext>
                </a:extLst>
              </p:cNvPr>
              <p:cNvPicPr>
                <a:picLocks noChangeAspect="1"/>
              </p:cNvPicPr>
              <p:nvPr/>
            </p:nvPicPr>
            <p:blipFill>
              <a:blip r:embed="rId21"/>
              <a:stretch>
                <a:fillRect/>
              </a:stretch>
            </p:blipFill>
            <p:spPr>
              <a:xfrm>
                <a:off x="9938241" y="7406279"/>
                <a:ext cx="862586" cy="862586"/>
              </a:xfrm>
              <a:prstGeom prst="rect">
                <a:avLst/>
              </a:prstGeom>
            </p:spPr>
          </p:pic>
          <p:pic>
            <p:nvPicPr>
              <p:cNvPr id="108" name="Picture 107">
                <a:extLst>
                  <a:ext uri="{FF2B5EF4-FFF2-40B4-BE49-F238E27FC236}">
                    <a16:creationId xmlns:a16="http://schemas.microsoft.com/office/drawing/2014/main" id="{1509DE10-6D9F-4688-B438-D3E19B56D409}"/>
                  </a:ext>
                </a:extLst>
              </p:cNvPr>
              <p:cNvPicPr>
                <a:picLocks noChangeAspect="1"/>
              </p:cNvPicPr>
              <p:nvPr/>
            </p:nvPicPr>
            <p:blipFill>
              <a:blip r:embed="rId22"/>
              <a:stretch>
                <a:fillRect/>
              </a:stretch>
            </p:blipFill>
            <p:spPr>
              <a:xfrm>
                <a:off x="9988533" y="8319271"/>
                <a:ext cx="762002" cy="841250"/>
              </a:xfrm>
              <a:prstGeom prst="rect">
                <a:avLst/>
              </a:prstGeom>
            </p:spPr>
          </p:pic>
        </p:grpSp>
      </p:grpSp>
    </p:spTree>
    <p:extLst>
      <p:ext uri="{BB962C8B-B14F-4D97-AF65-F5344CB8AC3E}">
        <p14:creationId xmlns:p14="http://schemas.microsoft.com/office/powerpoint/2010/main" val="1085000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5EA6DA1-BE55-4493-A7C7-BA0C145F8CE7}"/>
              </a:ext>
            </a:extLst>
          </p:cNvPr>
          <p:cNvSpPr>
            <a:spLocks noGrp="1"/>
          </p:cNvSpPr>
          <p:nvPr>
            <p:ph type="body" sz="quarter" idx="12"/>
          </p:nvPr>
        </p:nvSpPr>
        <p:spPr>
          <a:xfrm>
            <a:off x="0" y="6153087"/>
            <a:ext cx="12192000" cy="881498"/>
          </a:xfrm>
        </p:spPr>
        <p:txBody>
          <a:bodyPr anchor="ctr"/>
          <a:lstStyle/>
          <a:p>
            <a:r>
              <a:rPr lang="en-US" dirty="0"/>
              <a:t>Data types will grow and evolve with science, technology, and trust</a:t>
            </a:r>
          </a:p>
        </p:txBody>
      </p:sp>
      <p:sp>
        <p:nvSpPr>
          <p:cNvPr id="4" name="Title 3">
            <a:extLst>
              <a:ext uri="{FF2B5EF4-FFF2-40B4-BE49-F238E27FC236}">
                <a16:creationId xmlns:a16="http://schemas.microsoft.com/office/drawing/2014/main" id="{28FBD3D2-F162-409D-8418-0B2219708830}"/>
              </a:ext>
            </a:extLst>
          </p:cNvPr>
          <p:cNvSpPr>
            <a:spLocks noGrp="1"/>
          </p:cNvSpPr>
          <p:nvPr>
            <p:ph type="title"/>
          </p:nvPr>
        </p:nvSpPr>
        <p:spPr/>
        <p:txBody>
          <a:bodyPr/>
          <a:lstStyle/>
          <a:p>
            <a:r>
              <a:rPr lang="en-US" i="1" dirty="0"/>
              <a:t>All of Us </a:t>
            </a:r>
            <a:r>
              <a:rPr lang="en-US" dirty="0"/>
              <a:t>Research Program Data</a:t>
            </a:r>
            <a:endParaRPr lang="en-US" dirty="0">
              <a:solidFill>
                <a:srgbClr val="41B4A1"/>
              </a:solidFill>
            </a:endParaRPr>
          </a:p>
        </p:txBody>
      </p:sp>
      <p:grpSp>
        <p:nvGrpSpPr>
          <p:cNvPr id="58" name="Group 57">
            <a:extLst>
              <a:ext uri="{FF2B5EF4-FFF2-40B4-BE49-F238E27FC236}">
                <a16:creationId xmlns:a16="http://schemas.microsoft.com/office/drawing/2014/main" id="{88935C7F-75F0-4FB2-B0EC-75E32BAF0B53}"/>
              </a:ext>
            </a:extLst>
          </p:cNvPr>
          <p:cNvGrpSpPr/>
          <p:nvPr/>
        </p:nvGrpSpPr>
        <p:grpSpPr>
          <a:xfrm>
            <a:off x="694745" y="1311588"/>
            <a:ext cx="4658377" cy="4165561"/>
            <a:chOff x="1389669" y="2622625"/>
            <a:chExt cx="9317967" cy="8332206"/>
          </a:xfrm>
        </p:grpSpPr>
        <p:grpSp>
          <p:nvGrpSpPr>
            <p:cNvPr id="19" name="Group 18">
              <a:extLst>
                <a:ext uri="{FF2B5EF4-FFF2-40B4-BE49-F238E27FC236}">
                  <a16:creationId xmlns:a16="http://schemas.microsoft.com/office/drawing/2014/main" id="{00AAB6C2-51B2-4396-98EE-B24594BAE55F}"/>
                </a:ext>
              </a:extLst>
            </p:cNvPr>
            <p:cNvGrpSpPr/>
            <p:nvPr/>
          </p:nvGrpSpPr>
          <p:grpSpPr>
            <a:xfrm>
              <a:off x="1389669" y="2622625"/>
              <a:ext cx="9317967" cy="2286000"/>
              <a:chOff x="1392724" y="2826350"/>
              <a:chExt cx="9317967" cy="2286000"/>
            </a:xfrm>
          </p:grpSpPr>
          <p:sp>
            <p:nvSpPr>
              <p:cNvPr id="27" name="Rectangle: Rounded Corners 26">
                <a:extLst>
                  <a:ext uri="{FF2B5EF4-FFF2-40B4-BE49-F238E27FC236}">
                    <a16:creationId xmlns:a16="http://schemas.microsoft.com/office/drawing/2014/main" id="{648F7048-7954-4EEA-A62C-4E7CA8A012DD}"/>
                  </a:ext>
                </a:extLst>
              </p:cNvPr>
              <p:cNvSpPr/>
              <p:nvPr/>
            </p:nvSpPr>
            <p:spPr>
              <a:xfrm>
                <a:off x="3078380" y="3134206"/>
                <a:ext cx="7632311" cy="1670289"/>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250" dirty="0"/>
                  <a:t>Participant Surveys</a:t>
                </a:r>
              </a:p>
            </p:txBody>
          </p:sp>
          <p:grpSp>
            <p:nvGrpSpPr>
              <p:cNvPr id="28" name="Group 27">
                <a:extLst>
                  <a:ext uri="{FF2B5EF4-FFF2-40B4-BE49-F238E27FC236}">
                    <a16:creationId xmlns:a16="http://schemas.microsoft.com/office/drawing/2014/main" id="{9C282187-4006-4748-8467-4239CDD10B20}"/>
                  </a:ext>
                </a:extLst>
              </p:cNvPr>
              <p:cNvGrpSpPr/>
              <p:nvPr/>
            </p:nvGrpSpPr>
            <p:grpSpPr>
              <a:xfrm>
                <a:off x="1392724" y="2826350"/>
                <a:ext cx="2286000" cy="2286000"/>
                <a:chOff x="12012316" y="2246535"/>
                <a:chExt cx="4572000" cy="4572000"/>
              </a:xfrm>
            </p:grpSpPr>
            <p:sp>
              <p:nvSpPr>
                <p:cNvPr id="29" name="Oval 28">
                  <a:extLst>
                    <a:ext uri="{FF2B5EF4-FFF2-40B4-BE49-F238E27FC236}">
                      <a16:creationId xmlns:a16="http://schemas.microsoft.com/office/drawing/2014/main" id="{49130415-A018-4FBB-9A9D-D1AA1A88D322}"/>
                    </a:ext>
                  </a:extLst>
                </p:cNvPr>
                <p:cNvSpPr>
                  <a:spLocks noChangeAspect="1"/>
                </p:cNvSpPr>
                <p:nvPr/>
              </p:nvSpPr>
              <p:spPr>
                <a:xfrm>
                  <a:off x="12012316" y="2246535"/>
                  <a:ext cx="4572000" cy="457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2250" dirty="0"/>
                </a:p>
              </p:txBody>
            </p:sp>
            <p:sp>
              <p:nvSpPr>
                <p:cNvPr id="30" name="Oval 29">
                  <a:extLst>
                    <a:ext uri="{FF2B5EF4-FFF2-40B4-BE49-F238E27FC236}">
                      <a16:creationId xmlns:a16="http://schemas.microsoft.com/office/drawing/2014/main" id="{F82888A4-2C39-4536-9A89-C8BEDBDDA32E}"/>
                    </a:ext>
                  </a:extLst>
                </p:cNvPr>
                <p:cNvSpPr>
                  <a:spLocks noChangeAspect="1"/>
                </p:cNvSpPr>
                <p:nvPr/>
              </p:nvSpPr>
              <p:spPr>
                <a:xfrm>
                  <a:off x="12240916" y="2475135"/>
                  <a:ext cx="4114800" cy="41148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2250" dirty="0"/>
                </a:p>
              </p:txBody>
            </p:sp>
          </p:grpSp>
        </p:grpSp>
        <p:pic>
          <p:nvPicPr>
            <p:cNvPr id="21" name="Picture 20">
              <a:extLst>
                <a:ext uri="{FF2B5EF4-FFF2-40B4-BE49-F238E27FC236}">
                  <a16:creationId xmlns:a16="http://schemas.microsoft.com/office/drawing/2014/main" id="{EEC4F96F-CB8D-42D0-BC18-DA53EB27F2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3213" y="2927426"/>
              <a:ext cx="1193071" cy="1513165"/>
            </a:xfrm>
            <a:prstGeom prst="rect">
              <a:avLst/>
            </a:prstGeom>
          </p:spPr>
        </p:pic>
        <p:grpSp>
          <p:nvGrpSpPr>
            <p:cNvPr id="33" name="Group 32">
              <a:extLst>
                <a:ext uri="{FF2B5EF4-FFF2-40B4-BE49-F238E27FC236}">
                  <a16:creationId xmlns:a16="http://schemas.microsoft.com/office/drawing/2014/main" id="{9741767D-BAAF-4D0B-8BD4-8059AE047E06}"/>
                </a:ext>
              </a:extLst>
            </p:cNvPr>
            <p:cNvGrpSpPr/>
            <p:nvPr/>
          </p:nvGrpSpPr>
          <p:grpSpPr>
            <a:xfrm>
              <a:off x="1389669" y="5646491"/>
              <a:ext cx="9317967" cy="2286000"/>
              <a:chOff x="1392724" y="2826350"/>
              <a:chExt cx="9317967" cy="2286000"/>
            </a:xfrm>
          </p:grpSpPr>
          <p:sp>
            <p:nvSpPr>
              <p:cNvPr id="36" name="Rectangle: Rounded Corners 35">
                <a:extLst>
                  <a:ext uri="{FF2B5EF4-FFF2-40B4-BE49-F238E27FC236}">
                    <a16:creationId xmlns:a16="http://schemas.microsoft.com/office/drawing/2014/main" id="{8CA8E471-5020-4114-B44F-B0412F53DD98}"/>
                  </a:ext>
                </a:extLst>
              </p:cNvPr>
              <p:cNvSpPr/>
              <p:nvPr/>
            </p:nvSpPr>
            <p:spPr>
              <a:xfrm>
                <a:off x="3078380" y="3134206"/>
                <a:ext cx="7632311" cy="1670289"/>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250" dirty="0"/>
                  <a:t>Physical Measurements</a:t>
                </a:r>
              </a:p>
            </p:txBody>
          </p:sp>
          <p:grpSp>
            <p:nvGrpSpPr>
              <p:cNvPr id="37" name="Group 36">
                <a:extLst>
                  <a:ext uri="{FF2B5EF4-FFF2-40B4-BE49-F238E27FC236}">
                    <a16:creationId xmlns:a16="http://schemas.microsoft.com/office/drawing/2014/main" id="{A92B68E0-4F05-4E62-9841-04DCBD8C32C9}"/>
                  </a:ext>
                </a:extLst>
              </p:cNvPr>
              <p:cNvGrpSpPr/>
              <p:nvPr/>
            </p:nvGrpSpPr>
            <p:grpSpPr>
              <a:xfrm>
                <a:off x="1392724" y="2826350"/>
                <a:ext cx="2286000" cy="2286000"/>
                <a:chOff x="12012316" y="2246535"/>
                <a:chExt cx="4572000" cy="4572000"/>
              </a:xfrm>
            </p:grpSpPr>
            <p:sp>
              <p:nvSpPr>
                <p:cNvPr id="38" name="Oval 37">
                  <a:extLst>
                    <a:ext uri="{FF2B5EF4-FFF2-40B4-BE49-F238E27FC236}">
                      <a16:creationId xmlns:a16="http://schemas.microsoft.com/office/drawing/2014/main" id="{F1F34E4C-75DA-4CC0-9605-BFD513D250A8}"/>
                    </a:ext>
                  </a:extLst>
                </p:cNvPr>
                <p:cNvSpPr>
                  <a:spLocks noChangeAspect="1"/>
                </p:cNvSpPr>
                <p:nvPr/>
              </p:nvSpPr>
              <p:spPr>
                <a:xfrm>
                  <a:off x="12012316" y="2246535"/>
                  <a:ext cx="4572000" cy="457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2250" dirty="0"/>
                </a:p>
              </p:txBody>
            </p:sp>
            <p:sp>
              <p:nvSpPr>
                <p:cNvPr id="39" name="Oval 38">
                  <a:extLst>
                    <a:ext uri="{FF2B5EF4-FFF2-40B4-BE49-F238E27FC236}">
                      <a16:creationId xmlns:a16="http://schemas.microsoft.com/office/drawing/2014/main" id="{2D86E99D-63EB-48D5-B6BB-9C62A8FD9EC2}"/>
                    </a:ext>
                  </a:extLst>
                </p:cNvPr>
                <p:cNvSpPr>
                  <a:spLocks noChangeAspect="1"/>
                </p:cNvSpPr>
                <p:nvPr/>
              </p:nvSpPr>
              <p:spPr>
                <a:xfrm>
                  <a:off x="12240916" y="2475135"/>
                  <a:ext cx="4114800" cy="41148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2250" dirty="0"/>
                </a:p>
              </p:txBody>
            </p:sp>
          </p:grpSp>
        </p:grpSp>
        <p:pic>
          <p:nvPicPr>
            <p:cNvPr id="34" name="Picture 33">
              <a:extLst>
                <a:ext uri="{FF2B5EF4-FFF2-40B4-BE49-F238E27FC236}">
                  <a16:creationId xmlns:a16="http://schemas.microsoft.com/office/drawing/2014/main" id="{E7BC555E-73D1-449A-9F2C-4259CAC305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58562" y="6174387"/>
              <a:ext cx="1348214" cy="1242883"/>
            </a:xfrm>
            <a:prstGeom prst="rect">
              <a:avLst/>
            </a:prstGeom>
          </p:spPr>
        </p:pic>
        <p:grpSp>
          <p:nvGrpSpPr>
            <p:cNvPr id="45" name="Group 44">
              <a:extLst>
                <a:ext uri="{FF2B5EF4-FFF2-40B4-BE49-F238E27FC236}">
                  <a16:creationId xmlns:a16="http://schemas.microsoft.com/office/drawing/2014/main" id="{B1D93BFE-60B1-4FDD-9988-DF1C5A7BEFDA}"/>
                </a:ext>
              </a:extLst>
            </p:cNvPr>
            <p:cNvGrpSpPr/>
            <p:nvPr/>
          </p:nvGrpSpPr>
          <p:grpSpPr>
            <a:xfrm>
              <a:off x="1389669" y="8668831"/>
              <a:ext cx="9317967" cy="2286000"/>
              <a:chOff x="1392724" y="2826350"/>
              <a:chExt cx="9317967" cy="2286000"/>
            </a:xfrm>
          </p:grpSpPr>
          <p:sp>
            <p:nvSpPr>
              <p:cNvPr id="53" name="Rectangle: Rounded Corners 52">
                <a:extLst>
                  <a:ext uri="{FF2B5EF4-FFF2-40B4-BE49-F238E27FC236}">
                    <a16:creationId xmlns:a16="http://schemas.microsoft.com/office/drawing/2014/main" id="{398E069B-8C71-41F6-A7E7-9AB11E43E3BE}"/>
                  </a:ext>
                </a:extLst>
              </p:cNvPr>
              <p:cNvSpPr/>
              <p:nvPr/>
            </p:nvSpPr>
            <p:spPr>
              <a:xfrm>
                <a:off x="3078380" y="3134206"/>
                <a:ext cx="7632311" cy="1670289"/>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250" dirty="0"/>
                  <a:t>Mobile/Wearable Tech</a:t>
                </a:r>
              </a:p>
            </p:txBody>
          </p:sp>
          <p:grpSp>
            <p:nvGrpSpPr>
              <p:cNvPr id="54" name="Group 53">
                <a:extLst>
                  <a:ext uri="{FF2B5EF4-FFF2-40B4-BE49-F238E27FC236}">
                    <a16:creationId xmlns:a16="http://schemas.microsoft.com/office/drawing/2014/main" id="{46A7B4FF-5D3C-4609-B34A-C3D4C9AA92E7}"/>
                  </a:ext>
                </a:extLst>
              </p:cNvPr>
              <p:cNvGrpSpPr/>
              <p:nvPr/>
            </p:nvGrpSpPr>
            <p:grpSpPr>
              <a:xfrm>
                <a:off x="1392724" y="2826350"/>
                <a:ext cx="2286000" cy="2286000"/>
                <a:chOff x="12012316" y="2246535"/>
                <a:chExt cx="4572000" cy="4572000"/>
              </a:xfrm>
            </p:grpSpPr>
            <p:sp>
              <p:nvSpPr>
                <p:cNvPr id="55" name="Oval 54">
                  <a:extLst>
                    <a:ext uri="{FF2B5EF4-FFF2-40B4-BE49-F238E27FC236}">
                      <a16:creationId xmlns:a16="http://schemas.microsoft.com/office/drawing/2014/main" id="{8CB6009F-A70E-4986-BDEA-91B455AD1BE6}"/>
                    </a:ext>
                  </a:extLst>
                </p:cNvPr>
                <p:cNvSpPr>
                  <a:spLocks noChangeAspect="1"/>
                </p:cNvSpPr>
                <p:nvPr/>
              </p:nvSpPr>
              <p:spPr>
                <a:xfrm>
                  <a:off x="12012316" y="2246535"/>
                  <a:ext cx="4572000" cy="457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2250" dirty="0"/>
                </a:p>
              </p:txBody>
            </p:sp>
            <p:sp>
              <p:nvSpPr>
                <p:cNvPr id="56" name="Oval 55">
                  <a:extLst>
                    <a:ext uri="{FF2B5EF4-FFF2-40B4-BE49-F238E27FC236}">
                      <a16:creationId xmlns:a16="http://schemas.microsoft.com/office/drawing/2014/main" id="{2E27BE36-3564-44C8-B593-18A62D25AD3C}"/>
                    </a:ext>
                  </a:extLst>
                </p:cNvPr>
                <p:cNvSpPr>
                  <a:spLocks noChangeAspect="1"/>
                </p:cNvSpPr>
                <p:nvPr/>
              </p:nvSpPr>
              <p:spPr>
                <a:xfrm>
                  <a:off x="12240916" y="2475135"/>
                  <a:ext cx="4114800" cy="41148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2250" dirty="0"/>
                </a:p>
              </p:txBody>
            </p:sp>
          </p:grpSp>
        </p:grpSp>
        <p:pic>
          <p:nvPicPr>
            <p:cNvPr id="47" name="Picture 46">
              <a:extLst>
                <a:ext uri="{FF2B5EF4-FFF2-40B4-BE49-F238E27FC236}">
                  <a16:creationId xmlns:a16="http://schemas.microsoft.com/office/drawing/2014/main" id="{492C6CA4-0FE6-4E33-8DC7-85D014424B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50971" y="9046545"/>
              <a:ext cx="1085313" cy="1530571"/>
            </a:xfrm>
            <a:prstGeom prst="rect">
              <a:avLst/>
            </a:prstGeom>
          </p:spPr>
        </p:pic>
      </p:grpSp>
      <p:grpSp>
        <p:nvGrpSpPr>
          <p:cNvPr id="59" name="Group 58">
            <a:extLst>
              <a:ext uri="{FF2B5EF4-FFF2-40B4-BE49-F238E27FC236}">
                <a16:creationId xmlns:a16="http://schemas.microsoft.com/office/drawing/2014/main" id="{F9B9F5B3-1E14-4CF0-9B0D-B99E7EFB061C}"/>
              </a:ext>
            </a:extLst>
          </p:cNvPr>
          <p:cNvGrpSpPr/>
          <p:nvPr/>
        </p:nvGrpSpPr>
        <p:grpSpPr>
          <a:xfrm>
            <a:off x="6681917" y="1310061"/>
            <a:ext cx="4659904" cy="4167088"/>
            <a:chOff x="13365574" y="2619570"/>
            <a:chExt cx="9321022" cy="8335261"/>
          </a:xfrm>
        </p:grpSpPr>
        <p:grpSp>
          <p:nvGrpSpPr>
            <p:cNvPr id="20" name="Group 19">
              <a:extLst>
                <a:ext uri="{FF2B5EF4-FFF2-40B4-BE49-F238E27FC236}">
                  <a16:creationId xmlns:a16="http://schemas.microsoft.com/office/drawing/2014/main" id="{B1F484B6-6252-46A8-ACF0-AB3D8BAB6608}"/>
                </a:ext>
              </a:extLst>
            </p:cNvPr>
            <p:cNvGrpSpPr/>
            <p:nvPr/>
          </p:nvGrpSpPr>
          <p:grpSpPr>
            <a:xfrm>
              <a:off x="13368629" y="2619570"/>
              <a:ext cx="9317967" cy="2286000"/>
              <a:chOff x="1392724" y="2826350"/>
              <a:chExt cx="9317967" cy="2286000"/>
            </a:xfrm>
          </p:grpSpPr>
          <p:sp>
            <p:nvSpPr>
              <p:cNvPr id="23" name="Rectangle: Rounded Corners 22">
                <a:extLst>
                  <a:ext uri="{FF2B5EF4-FFF2-40B4-BE49-F238E27FC236}">
                    <a16:creationId xmlns:a16="http://schemas.microsoft.com/office/drawing/2014/main" id="{51155EC6-BCB6-4728-A85B-5D500B99DE64}"/>
                  </a:ext>
                </a:extLst>
              </p:cNvPr>
              <p:cNvSpPr/>
              <p:nvPr/>
            </p:nvSpPr>
            <p:spPr>
              <a:xfrm>
                <a:off x="3078380" y="3134206"/>
                <a:ext cx="7632311" cy="1670289"/>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250" dirty="0"/>
                  <a:t>Electronic Health Records</a:t>
                </a:r>
              </a:p>
            </p:txBody>
          </p:sp>
          <p:grpSp>
            <p:nvGrpSpPr>
              <p:cNvPr id="24" name="Group 23">
                <a:extLst>
                  <a:ext uri="{FF2B5EF4-FFF2-40B4-BE49-F238E27FC236}">
                    <a16:creationId xmlns:a16="http://schemas.microsoft.com/office/drawing/2014/main" id="{F4EAAB32-B4FD-4E9C-9E6E-7A2D47BA0465}"/>
                  </a:ext>
                </a:extLst>
              </p:cNvPr>
              <p:cNvGrpSpPr/>
              <p:nvPr/>
            </p:nvGrpSpPr>
            <p:grpSpPr>
              <a:xfrm>
                <a:off x="1392724" y="2826350"/>
                <a:ext cx="2286000" cy="2286000"/>
                <a:chOff x="12012316" y="2246535"/>
                <a:chExt cx="4572000" cy="4572000"/>
              </a:xfrm>
            </p:grpSpPr>
            <p:sp>
              <p:nvSpPr>
                <p:cNvPr id="25" name="Oval 24">
                  <a:extLst>
                    <a:ext uri="{FF2B5EF4-FFF2-40B4-BE49-F238E27FC236}">
                      <a16:creationId xmlns:a16="http://schemas.microsoft.com/office/drawing/2014/main" id="{3A2C864D-6132-49A1-8DB8-61F6B2C14380}"/>
                    </a:ext>
                  </a:extLst>
                </p:cNvPr>
                <p:cNvSpPr>
                  <a:spLocks noChangeAspect="1"/>
                </p:cNvSpPr>
                <p:nvPr/>
              </p:nvSpPr>
              <p:spPr>
                <a:xfrm>
                  <a:off x="12012316" y="2246535"/>
                  <a:ext cx="4572000" cy="457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2250" dirty="0"/>
                </a:p>
              </p:txBody>
            </p:sp>
            <p:sp>
              <p:nvSpPr>
                <p:cNvPr id="26" name="Oval 25">
                  <a:extLst>
                    <a:ext uri="{FF2B5EF4-FFF2-40B4-BE49-F238E27FC236}">
                      <a16:creationId xmlns:a16="http://schemas.microsoft.com/office/drawing/2014/main" id="{5ED113F1-5AC0-44F5-A62C-F687AA4F671A}"/>
                    </a:ext>
                  </a:extLst>
                </p:cNvPr>
                <p:cNvSpPr>
                  <a:spLocks noChangeAspect="1"/>
                </p:cNvSpPr>
                <p:nvPr/>
              </p:nvSpPr>
              <p:spPr>
                <a:xfrm>
                  <a:off x="12240916" y="2475135"/>
                  <a:ext cx="4114800" cy="41148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2250" dirty="0"/>
                </a:p>
              </p:txBody>
            </p:sp>
          </p:grpSp>
        </p:grpSp>
        <p:pic>
          <p:nvPicPr>
            <p:cNvPr id="22" name="Picture 21">
              <a:extLst>
                <a:ext uri="{FF2B5EF4-FFF2-40B4-BE49-F238E27FC236}">
                  <a16:creationId xmlns:a16="http://schemas.microsoft.com/office/drawing/2014/main" id="{60A73196-9DDE-481D-AFB2-FDEC0392542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794165" y="3033850"/>
              <a:ext cx="1428818" cy="1206917"/>
            </a:xfrm>
            <a:prstGeom prst="rect">
              <a:avLst/>
            </a:prstGeom>
          </p:spPr>
        </p:pic>
        <p:grpSp>
          <p:nvGrpSpPr>
            <p:cNvPr id="32" name="Group 31">
              <a:extLst>
                <a:ext uri="{FF2B5EF4-FFF2-40B4-BE49-F238E27FC236}">
                  <a16:creationId xmlns:a16="http://schemas.microsoft.com/office/drawing/2014/main" id="{05AE45C0-CE26-4CA7-8071-AD76CBC01707}"/>
                </a:ext>
              </a:extLst>
            </p:cNvPr>
            <p:cNvGrpSpPr/>
            <p:nvPr/>
          </p:nvGrpSpPr>
          <p:grpSpPr>
            <a:xfrm>
              <a:off x="13365574" y="5644964"/>
              <a:ext cx="9317967" cy="2286000"/>
              <a:chOff x="1392724" y="2826350"/>
              <a:chExt cx="9317967" cy="2286000"/>
            </a:xfrm>
          </p:grpSpPr>
          <p:sp>
            <p:nvSpPr>
              <p:cNvPr id="40" name="Rectangle: Rounded Corners 39">
                <a:extLst>
                  <a:ext uri="{FF2B5EF4-FFF2-40B4-BE49-F238E27FC236}">
                    <a16:creationId xmlns:a16="http://schemas.microsoft.com/office/drawing/2014/main" id="{5AD5E85B-D1A9-468E-B218-A964B4FD80A8}"/>
                  </a:ext>
                </a:extLst>
              </p:cNvPr>
              <p:cNvSpPr/>
              <p:nvPr/>
            </p:nvSpPr>
            <p:spPr>
              <a:xfrm>
                <a:off x="3078380" y="3134206"/>
                <a:ext cx="7632311" cy="1670289"/>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250" dirty="0"/>
                  <a:t>Biospecimens and Assays</a:t>
                </a:r>
              </a:p>
            </p:txBody>
          </p:sp>
          <p:grpSp>
            <p:nvGrpSpPr>
              <p:cNvPr id="41" name="Group 40">
                <a:extLst>
                  <a:ext uri="{FF2B5EF4-FFF2-40B4-BE49-F238E27FC236}">
                    <a16:creationId xmlns:a16="http://schemas.microsoft.com/office/drawing/2014/main" id="{760B742A-F3BE-4973-9E22-6B3633665782}"/>
                  </a:ext>
                </a:extLst>
              </p:cNvPr>
              <p:cNvGrpSpPr/>
              <p:nvPr/>
            </p:nvGrpSpPr>
            <p:grpSpPr>
              <a:xfrm>
                <a:off x="1392724" y="2826350"/>
                <a:ext cx="2286000" cy="2286000"/>
                <a:chOff x="12012316" y="2246535"/>
                <a:chExt cx="4572000" cy="4572000"/>
              </a:xfrm>
            </p:grpSpPr>
            <p:sp>
              <p:nvSpPr>
                <p:cNvPr id="42" name="Oval 41">
                  <a:extLst>
                    <a:ext uri="{FF2B5EF4-FFF2-40B4-BE49-F238E27FC236}">
                      <a16:creationId xmlns:a16="http://schemas.microsoft.com/office/drawing/2014/main" id="{17C8799D-C93A-497C-9BAF-46D5657C99DF}"/>
                    </a:ext>
                  </a:extLst>
                </p:cNvPr>
                <p:cNvSpPr>
                  <a:spLocks noChangeAspect="1"/>
                </p:cNvSpPr>
                <p:nvPr/>
              </p:nvSpPr>
              <p:spPr>
                <a:xfrm>
                  <a:off x="12012316" y="2246535"/>
                  <a:ext cx="4572000" cy="457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2250" dirty="0"/>
                </a:p>
              </p:txBody>
            </p:sp>
            <p:sp>
              <p:nvSpPr>
                <p:cNvPr id="43" name="Oval 42">
                  <a:extLst>
                    <a:ext uri="{FF2B5EF4-FFF2-40B4-BE49-F238E27FC236}">
                      <a16:creationId xmlns:a16="http://schemas.microsoft.com/office/drawing/2014/main" id="{C0390C08-0980-4BB9-8C41-C9AFB1378931}"/>
                    </a:ext>
                  </a:extLst>
                </p:cNvPr>
                <p:cNvSpPr>
                  <a:spLocks noChangeAspect="1"/>
                </p:cNvSpPr>
                <p:nvPr/>
              </p:nvSpPr>
              <p:spPr>
                <a:xfrm>
                  <a:off x="12240916" y="2475135"/>
                  <a:ext cx="4114800" cy="41148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2250" dirty="0"/>
                </a:p>
              </p:txBody>
            </p:sp>
          </p:grpSp>
        </p:grpSp>
        <p:pic>
          <p:nvPicPr>
            <p:cNvPr id="35" name="Picture 34">
              <a:extLst>
                <a:ext uri="{FF2B5EF4-FFF2-40B4-BE49-F238E27FC236}">
                  <a16:creationId xmlns:a16="http://schemas.microsoft.com/office/drawing/2014/main" id="{5C845BFD-F55B-46F1-813D-4AEA49AF7DD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804932" y="6038420"/>
              <a:ext cx="1491702" cy="1491702"/>
            </a:xfrm>
            <a:prstGeom prst="rect">
              <a:avLst/>
            </a:prstGeom>
          </p:spPr>
        </p:pic>
        <p:grpSp>
          <p:nvGrpSpPr>
            <p:cNvPr id="46" name="Group 45">
              <a:extLst>
                <a:ext uri="{FF2B5EF4-FFF2-40B4-BE49-F238E27FC236}">
                  <a16:creationId xmlns:a16="http://schemas.microsoft.com/office/drawing/2014/main" id="{79C8DA34-E92A-4637-807C-51AF6A068CD9}"/>
                </a:ext>
              </a:extLst>
            </p:cNvPr>
            <p:cNvGrpSpPr/>
            <p:nvPr/>
          </p:nvGrpSpPr>
          <p:grpSpPr>
            <a:xfrm>
              <a:off x="13365574" y="8668831"/>
              <a:ext cx="9317967" cy="2286000"/>
              <a:chOff x="1392724" y="2826350"/>
              <a:chExt cx="9317967" cy="2286000"/>
            </a:xfrm>
          </p:grpSpPr>
          <p:sp>
            <p:nvSpPr>
              <p:cNvPr id="49" name="Rectangle: Rounded Corners 48">
                <a:extLst>
                  <a:ext uri="{FF2B5EF4-FFF2-40B4-BE49-F238E27FC236}">
                    <a16:creationId xmlns:a16="http://schemas.microsoft.com/office/drawing/2014/main" id="{666B9912-C04D-45A9-9952-7BEFCB5278B1}"/>
                  </a:ext>
                </a:extLst>
              </p:cNvPr>
              <p:cNvSpPr/>
              <p:nvPr/>
            </p:nvSpPr>
            <p:spPr>
              <a:xfrm>
                <a:off x="3078380" y="3134206"/>
                <a:ext cx="7632311" cy="1670289"/>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250" dirty="0"/>
                  <a:t>Geospatial/Environmental Data</a:t>
                </a:r>
              </a:p>
            </p:txBody>
          </p:sp>
          <p:grpSp>
            <p:nvGrpSpPr>
              <p:cNvPr id="50" name="Group 49">
                <a:extLst>
                  <a:ext uri="{FF2B5EF4-FFF2-40B4-BE49-F238E27FC236}">
                    <a16:creationId xmlns:a16="http://schemas.microsoft.com/office/drawing/2014/main" id="{B53D21A2-E271-42D5-9FC9-5A5BB39E78D7}"/>
                  </a:ext>
                </a:extLst>
              </p:cNvPr>
              <p:cNvGrpSpPr/>
              <p:nvPr/>
            </p:nvGrpSpPr>
            <p:grpSpPr>
              <a:xfrm>
                <a:off x="1392724" y="2826350"/>
                <a:ext cx="2286000" cy="2286000"/>
                <a:chOff x="12012316" y="2246535"/>
                <a:chExt cx="4572000" cy="4572000"/>
              </a:xfrm>
            </p:grpSpPr>
            <p:sp>
              <p:nvSpPr>
                <p:cNvPr id="51" name="Oval 50">
                  <a:extLst>
                    <a:ext uri="{FF2B5EF4-FFF2-40B4-BE49-F238E27FC236}">
                      <a16:creationId xmlns:a16="http://schemas.microsoft.com/office/drawing/2014/main" id="{6DFDB95A-63F1-4579-90A2-CB4689EBB79B}"/>
                    </a:ext>
                  </a:extLst>
                </p:cNvPr>
                <p:cNvSpPr>
                  <a:spLocks noChangeAspect="1"/>
                </p:cNvSpPr>
                <p:nvPr/>
              </p:nvSpPr>
              <p:spPr>
                <a:xfrm>
                  <a:off x="12012316" y="2246535"/>
                  <a:ext cx="4572000" cy="457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2250" dirty="0"/>
                </a:p>
              </p:txBody>
            </p:sp>
            <p:sp>
              <p:nvSpPr>
                <p:cNvPr id="52" name="Oval 51">
                  <a:extLst>
                    <a:ext uri="{FF2B5EF4-FFF2-40B4-BE49-F238E27FC236}">
                      <a16:creationId xmlns:a16="http://schemas.microsoft.com/office/drawing/2014/main" id="{4104E837-B323-441F-AB35-EA17BC24CDB5}"/>
                    </a:ext>
                  </a:extLst>
                </p:cNvPr>
                <p:cNvSpPr>
                  <a:spLocks noChangeAspect="1"/>
                </p:cNvSpPr>
                <p:nvPr/>
              </p:nvSpPr>
              <p:spPr>
                <a:xfrm>
                  <a:off x="12240916" y="2475135"/>
                  <a:ext cx="4114800" cy="41148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2250" dirty="0"/>
                </a:p>
              </p:txBody>
            </p:sp>
          </p:grpSp>
        </p:grpSp>
        <p:pic>
          <p:nvPicPr>
            <p:cNvPr id="48" name="Picture 47">
              <a:extLst>
                <a:ext uri="{FF2B5EF4-FFF2-40B4-BE49-F238E27FC236}">
                  <a16:creationId xmlns:a16="http://schemas.microsoft.com/office/drawing/2014/main" id="{64CBC022-4947-415B-80D7-9D32D88DB4A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708551" y="9308899"/>
              <a:ext cx="1571235" cy="1171197"/>
            </a:xfrm>
            <a:prstGeom prst="rect">
              <a:avLst/>
            </a:prstGeom>
          </p:spPr>
        </p:pic>
      </p:grpSp>
    </p:spTree>
    <p:extLst>
      <p:ext uri="{BB962C8B-B14F-4D97-AF65-F5344CB8AC3E}">
        <p14:creationId xmlns:p14="http://schemas.microsoft.com/office/powerpoint/2010/main" val="1039722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Precision Medicine Initiative</a:t>
            </a:r>
          </a:p>
        </p:txBody>
      </p:sp>
    </p:spTree>
    <p:extLst>
      <p:ext uri="{BB962C8B-B14F-4D97-AF65-F5344CB8AC3E}">
        <p14:creationId xmlns:p14="http://schemas.microsoft.com/office/powerpoint/2010/main" val="1395257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BA3BDF9-707F-4E48-A60A-92AF216039D3}"/>
              </a:ext>
            </a:extLst>
          </p:cNvPr>
          <p:cNvSpPr/>
          <p:nvPr/>
        </p:nvSpPr>
        <p:spPr>
          <a:xfrm>
            <a:off x="0" y="447"/>
            <a:ext cx="6093683" cy="6857107"/>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nvGrpSpPr>
          <p:cNvPr id="10" name="Group 9">
            <a:extLst>
              <a:ext uri="{FF2B5EF4-FFF2-40B4-BE49-F238E27FC236}">
                <a16:creationId xmlns:a16="http://schemas.microsoft.com/office/drawing/2014/main" id="{9B3FD172-C86C-4AE1-B139-DD63F37A9682}"/>
              </a:ext>
            </a:extLst>
          </p:cNvPr>
          <p:cNvGrpSpPr/>
          <p:nvPr/>
        </p:nvGrpSpPr>
        <p:grpSpPr>
          <a:xfrm>
            <a:off x="168543" y="2315084"/>
            <a:ext cx="5811754" cy="3939540"/>
            <a:chOff x="337130" y="1424066"/>
            <a:chExt cx="11851822" cy="7880104"/>
          </a:xfrm>
        </p:grpSpPr>
        <p:sp>
          <p:nvSpPr>
            <p:cNvPr id="4" name="TextBox 3">
              <a:extLst>
                <a:ext uri="{FF2B5EF4-FFF2-40B4-BE49-F238E27FC236}">
                  <a16:creationId xmlns:a16="http://schemas.microsoft.com/office/drawing/2014/main" id="{4510A31E-9CB1-4F69-B441-E2FA2DC9F21D}"/>
                </a:ext>
              </a:extLst>
            </p:cNvPr>
            <p:cNvSpPr txBox="1"/>
            <p:nvPr/>
          </p:nvSpPr>
          <p:spPr>
            <a:xfrm>
              <a:off x="337130" y="1424066"/>
              <a:ext cx="11851822" cy="7880104"/>
            </a:xfrm>
            <a:prstGeom prst="rect">
              <a:avLst/>
            </a:prstGeom>
            <a:noFill/>
          </p:spPr>
          <p:txBody>
            <a:bodyPr wrap="square" rtlCol="0">
              <a:spAutoFit/>
            </a:bodyPr>
            <a:lstStyle/>
            <a:p>
              <a:pPr>
                <a:lnSpc>
                  <a:spcPts val="2699"/>
                </a:lnSpc>
                <a:spcBef>
                  <a:spcPts val="1200"/>
                </a:spcBef>
              </a:pPr>
              <a:r>
                <a:rPr lang="en-US" sz="2999" b="1" dirty="0">
                  <a:solidFill>
                    <a:schemeClr val="bg1"/>
                  </a:solidFill>
                </a:rPr>
                <a:t>Sharing Data with Researchers</a:t>
              </a:r>
            </a:p>
            <a:p>
              <a:pPr>
                <a:lnSpc>
                  <a:spcPts val="2699"/>
                </a:lnSpc>
                <a:spcBef>
                  <a:spcPts val="1200"/>
                </a:spcBef>
              </a:pPr>
              <a:endParaRPr lang="en-US" sz="2999" b="1" dirty="0">
                <a:solidFill>
                  <a:schemeClr val="bg1"/>
                </a:solidFill>
              </a:endParaRPr>
            </a:p>
            <a:p>
              <a:pPr marL="457109" indent="-457109">
                <a:lnSpc>
                  <a:spcPts val="2699"/>
                </a:lnSpc>
                <a:spcBef>
                  <a:spcPts val="1200"/>
                </a:spcBef>
                <a:buFont typeface="AppleSymbols" charset="0"/>
                <a:buChar char="⦿"/>
              </a:pPr>
              <a:r>
                <a:rPr lang="en-US" sz="2000" dirty="0">
                  <a:solidFill>
                    <a:schemeClr val="bg1"/>
                  </a:solidFill>
                </a:rPr>
                <a:t>Data ownership and control</a:t>
              </a:r>
            </a:p>
            <a:p>
              <a:pPr marL="457109" indent="-457109">
                <a:lnSpc>
                  <a:spcPts val="2699"/>
                </a:lnSpc>
                <a:spcBef>
                  <a:spcPts val="1200"/>
                </a:spcBef>
                <a:buFont typeface="AppleSymbols" charset="0"/>
                <a:buChar char="⦿"/>
              </a:pPr>
              <a:r>
                <a:rPr lang="en-US" sz="2000" dirty="0">
                  <a:solidFill>
                    <a:schemeClr val="bg1"/>
                  </a:solidFill>
                </a:rPr>
                <a:t>Participant privacy and identifiability</a:t>
              </a:r>
            </a:p>
            <a:p>
              <a:pPr marL="457109" indent="-457109">
                <a:lnSpc>
                  <a:spcPts val="2699"/>
                </a:lnSpc>
                <a:spcBef>
                  <a:spcPts val="1200"/>
                </a:spcBef>
                <a:buFont typeface="AppleSymbols" charset="0"/>
                <a:buChar char="⦿"/>
              </a:pPr>
              <a:r>
                <a:rPr lang="en-US" sz="2000" dirty="0">
                  <a:solidFill>
                    <a:schemeClr val="bg1"/>
                  </a:solidFill>
                </a:rPr>
                <a:t>Rules for appropriate access and use</a:t>
              </a:r>
            </a:p>
            <a:p>
              <a:pPr marL="457109" indent="-457109">
                <a:lnSpc>
                  <a:spcPts val="2699"/>
                </a:lnSpc>
                <a:spcBef>
                  <a:spcPts val="1200"/>
                </a:spcBef>
                <a:buFont typeface="AppleSymbols" charset="0"/>
                <a:buChar char="⦿"/>
              </a:pPr>
              <a:r>
                <a:rPr lang="en-US" sz="2000" dirty="0">
                  <a:solidFill>
                    <a:schemeClr val="bg1"/>
                  </a:solidFill>
                </a:rPr>
                <a:t>Prevention and penalizing misuse</a:t>
              </a:r>
            </a:p>
            <a:p>
              <a:pPr marL="457109" indent="-457109">
                <a:lnSpc>
                  <a:spcPts val="2699"/>
                </a:lnSpc>
                <a:spcBef>
                  <a:spcPts val="1200"/>
                </a:spcBef>
                <a:buFont typeface="AppleSymbols" charset="0"/>
                <a:buChar char="⦿"/>
              </a:pPr>
              <a:endParaRPr lang="en-US" sz="2000" dirty="0">
                <a:solidFill>
                  <a:schemeClr val="bg1"/>
                </a:solidFill>
              </a:endParaRPr>
            </a:p>
            <a:p>
              <a:pPr algn="ctr">
                <a:lnSpc>
                  <a:spcPts val="2699"/>
                </a:lnSpc>
                <a:spcBef>
                  <a:spcPts val="1200"/>
                </a:spcBef>
                <a:buClr>
                  <a:schemeClr val="bg1"/>
                </a:buClr>
              </a:pPr>
              <a:r>
                <a:rPr lang="en-US" sz="2400" b="1" dirty="0">
                  <a:solidFill>
                    <a:schemeClr val="tx2"/>
                  </a:solidFill>
                </a:rPr>
                <a:t>Balancing openness and oversight</a:t>
              </a:r>
            </a:p>
          </p:txBody>
        </p:sp>
        <p:cxnSp>
          <p:nvCxnSpPr>
            <p:cNvPr id="7" name="Straight Connector 6">
              <a:extLst>
                <a:ext uri="{FF2B5EF4-FFF2-40B4-BE49-F238E27FC236}">
                  <a16:creationId xmlns:a16="http://schemas.microsoft.com/office/drawing/2014/main" id="{F13BE13B-60C2-4028-BEE0-9606452F3046}"/>
                </a:ext>
              </a:extLst>
            </p:cNvPr>
            <p:cNvCxnSpPr>
              <a:cxnSpLocks/>
            </p:cNvCxnSpPr>
            <p:nvPr/>
          </p:nvCxnSpPr>
          <p:spPr>
            <a:xfrm>
              <a:off x="487030" y="2818151"/>
              <a:ext cx="11175316" cy="0"/>
            </a:xfrm>
            <a:prstGeom prst="line">
              <a:avLst/>
            </a:prstGeom>
            <a:ln w="76200">
              <a:solidFill>
                <a:schemeClr val="bg2"/>
              </a:solidFill>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435F42DF-4302-4522-A34F-81F358DE4608}"/>
              </a:ext>
            </a:extLst>
          </p:cNvPr>
          <p:cNvGrpSpPr/>
          <p:nvPr/>
        </p:nvGrpSpPr>
        <p:grpSpPr>
          <a:xfrm>
            <a:off x="6151397" y="2268474"/>
            <a:ext cx="6417911" cy="3940502"/>
            <a:chOff x="11755678" y="4536645"/>
            <a:chExt cx="12837492" cy="7882032"/>
          </a:xfrm>
        </p:grpSpPr>
        <p:sp>
          <p:nvSpPr>
            <p:cNvPr id="5" name="TextBox 4">
              <a:extLst>
                <a:ext uri="{FF2B5EF4-FFF2-40B4-BE49-F238E27FC236}">
                  <a16:creationId xmlns:a16="http://schemas.microsoft.com/office/drawing/2014/main" id="{BE2D904E-7E0F-4978-A45B-FDF59260339D}"/>
                </a:ext>
              </a:extLst>
            </p:cNvPr>
            <p:cNvSpPr txBox="1"/>
            <p:nvPr/>
          </p:nvSpPr>
          <p:spPr>
            <a:xfrm>
              <a:off x="11755678" y="4536645"/>
              <a:ext cx="12837492" cy="7882032"/>
            </a:xfrm>
            <a:prstGeom prst="rect">
              <a:avLst/>
            </a:prstGeom>
            <a:noFill/>
          </p:spPr>
          <p:txBody>
            <a:bodyPr wrap="none" rtlCol="0" anchor="b">
              <a:spAutoFit/>
            </a:bodyPr>
            <a:lstStyle/>
            <a:p>
              <a:pPr algn="ctr">
                <a:lnSpc>
                  <a:spcPts val="2699"/>
                </a:lnSpc>
                <a:spcBef>
                  <a:spcPts val="1200"/>
                </a:spcBef>
                <a:buClr>
                  <a:schemeClr val="tx1"/>
                </a:buClr>
              </a:pPr>
              <a:r>
                <a:rPr lang="en-US" sz="2400" b="1" dirty="0">
                  <a:solidFill>
                    <a:schemeClr val="tx2"/>
                  </a:solidFill>
                </a:rPr>
                <a:t>Balancing paternalism and autonomy</a:t>
              </a:r>
            </a:p>
            <a:p>
              <a:pPr algn="ctr">
                <a:lnSpc>
                  <a:spcPts val="2699"/>
                </a:lnSpc>
                <a:spcBef>
                  <a:spcPts val="1200"/>
                </a:spcBef>
                <a:buClr>
                  <a:schemeClr val="tx1"/>
                </a:buClr>
              </a:pPr>
              <a:endParaRPr lang="en-US" sz="2400" b="1" dirty="0">
                <a:solidFill>
                  <a:schemeClr val="tx2"/>
                </a:solidFill>
              </a:endParaRPr>
            </a:p>
            <a:p>
              <a:pPr marL="457109" indent="-457109">
                <a:lnSpc>
                  <a:spcPts val="2699"/>
                </a:lnSpc>
                <a:spcBef>
                  <a:spcPts val="1200"/>
                </a:spcBef>
                <a:buFont typeface="AppleSymbols" charset="0"/>
                <a:buChar char="⦿"/>
              </a:pPr>
              <a:r>
                <a:rPr lang="en-US" sz="2000" dirty="0"/>
                <a:t>Ethical, legal, and regulatory obligations</a:t>
              </a:r>
            </a:p>
            <a:p>
              <a:pPr marL="457109" indent="-457109">
                <a:lnSpc>
                  <a:spcPts val="2699"/>
                </a:lnSpc>
                <a:spcBef>
                  <a:spcPts val="1200"/>
                </a:spcBef>
                <a:buFont typeface="AppleSymbols" charset="0"/>
                <a:buChar char="⦿"/>
              </a:pPr>
              <a:r>
                <a:rPr lang="en-US" sz="2000" dirty="0"/>
                <a:t>Potential benefits and harms</a:t>
              </a:r>
            </a:p>
            <a:p>
              <a:pPr marL="457109" indent="-457109">
                <a:lnSpc>
                  <a:spcPts val="2699"/>
                </a:lnSpc>
                <a:spcBef>
                  <a:spcPts val="1200"/>
                </a:spcBef>
                <a:buFont typeface="AppleSymbols" charset="0"/>
                <a:buChar char="⦿"/>
              </a:pPr>
              <a:r>
                <a:rPr lang="en-US" sz="2000" dirty="0"/>
                <a:t>Content and context of data return</a:t>
              </a:r>
            </a:p>
            <a:p>
              <a:pPr marL="457109" indent="-457109">
                <a:lnSpc>
                  <a:spcPts val="2699"/>
                </a:lnSpc>
                <a:spcBef>
                  <a:spcPts val="1200"/>
                </a:spcBef>
                <a:buFont typeface="AppleSymbols" charset="0"/>
                <a:buChar char="⦿"/>
              </a:pPr>
              <a:r>
                <a:rPr lang="en-US" sz="2000" dirty="0"/>
                <a:t>Feasibility</a:t>
              </a:r>
            </a:p>
            <a:p>
              <a:pPr>
                <a:lnSpc>
                  <a:spcPts val="2699"/>
                </a:lnSpc>
                <a:spcBef>
                  <a:spcPts val="1200"/>
                </a:spcBef>
              </a:pPr>
              <a:endParaRPr lang="en-US" sz="2000" dirty="0"/>
            </a:p>
            <a:p>
              <a:pPr>
                <a:lnSpc>
                  <a:spcPts val="2699"/>
                </a:lnSpc>
                <a:spcBef>
                  <a:spcPts val="1200"/>
                </a:spcBef>
              </a:pPr>
              <a:r>
                <a:rPr lang="en-US" sz="2999" b="1" dirty="0"/>
                <a:t>Sharing Data with Participants</a:t>
              </a:r>
            </a:p>
          </p:txBody>
        </p:sp>
        <p:cxnSp>
          <p:nvCxnSpPr>
            <p:cNvPr id="9" name="Straight Connector 8">
              <a:extLst>
                <a:ext uri="{FF2B5EF4-FFF2-40B4-BE49-F238E27FC236}">
                  <a16:creationId xmlns:a16="http://schemas.microsoft.com/office/drawing/2014/main" id="{69DEA2F2-4C92-437B-89C3-91E6B76D4360}"/>
                </a:ext>
              </a:extLst>
            </p:cNvPr>
            <p:cNvCxnSpPr>
              <a:cxnSpLocks/>
            </p:cNvCxnSpPr>
            <p:nvPr/>
          </p:nvCxnSpPr>
          <p:spPr>
            <a:xfrm>
              <a:off x="11977365" y="11065238"/>
              <a:ext cx="11175316"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 name="Rectangle 11">
            <a:extLst>
              <a:ext uri="{FF2B5EF4-FFF2-40B4-BE49-F238E27FC236}">
                <a16:creationId xmlns:a16="http://schemas.microsoft.com/office/drawing/2014/main" id="{85819F64-C853-4F3A-909C-D7308AD9E937}"/>
              </a:ext>
            </a:extLst>
          </p:cNvPr>
          <p:cNvSpPr/>
          <p:nvPr/>
        </p:nvSpPr>
        <p:spPr>
          <a:xfrm>
            <a:off x="0" y="447"/>
            <a:ext cx="12192000" cy="175237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8748" dirty="0">
                <a:latin typeface="Arial Black" panose="020B0A04020102020204" pitchFamily="34" charset="0"/>
              </a:rPr>
              <a:t>considerations</a:t>
            </a:r>
          </a:p>
        </p:txBody>
      </p:sp>
      <p:sp>
        <p:nvSpPr>
          <p:cNvPr id="13" name="Oval 12">
            <a:extLst>
              <a:ext uri="{FF2B5EF4-FFF2-40B4-BE49-F238E27FC236}">
                <a16:creationId xmlns:a16="http://schemas.microsoft.com/office/drawing/2014/main" id="{053EB930-6209-4599-A2C3-490CD6D984CF}"/>
              </a:ext>
            </a:extLst>
          </p:cNvPr>
          <p:cNvSpPr/>
          <p:nvPr/>
        </p:nvSpPr>
        <p:spPr>
          <a:xfrm>
            <a:off x="2476228" y="734869"/>
            <a:ext cx="457140" cy="457140"/>
          </a:xfrm>
          <a:prstGeom prst="ellipse">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900"/>
          </a:p>
        </p:txBody>
      </p:sp>
      <p:pic>
        <p:nvPicPr>
          <p:cNvPr id="8" name="Graphic 7" descr="Brain in head">
            <a:extLst>
              <a:ext uri="{FF2B5EF4-FFF2-40B4-BE49-F238E27FC236}">
                <a16:creationId xmlns:a16="http://schemas.microsoft.com/office/drawing/2014/main" id="{67E2A222-7460-47C0-BD90-D2A9E126288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23462" y="656696"/>
            <a:ext cx="613487" cy="613487"/>
          </a:xfrm>
          <a:prstGeom prst="rect">
            <a:avLst/>
          </a:prstGeom>
        </p:spPr>
      </p:pic>
    </p:spTree>
    <p:extLst>
      <p:ext uri="{BB962C8B-B14F-4D97-AF65-F5344CB8AC3E}">
        <p14:creationId xmlns:p14="http://schemas.microsoft.com/office/powerpoint/2010/main" val="2760117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DD02770-C9CD-45A8-B7FF-84348E92FE12}"/>
              </a:ext>
            </a:extLst>
          </p:cNvPr>
          <p:cNvSpPr>
            <a:spLocks noGrp="1"/>
          </p:cNvSpPr>
          <p:nvPr>
            <p:ph type="body" idx="1"/>
          </p:nvPr>
        </p:nvSpPr>
        <p:spPr/>
        <p:txBody>
          <a:bodyPr/>
          <a:lstStyle/>
          <a:p>
            <a:endParaRPr lang="en-US"/>
          </a:p>
        </p:txBody>
      </p:sp>
      <p:sp>
        <p:nvSpPr>
          <p:cNvPr id="3" name="Title 2">
            <a:extLst>
              <a:ext uri="{FF2B5EF4-FFF2-40B4-BE49-F238E27FC236}">
                <a16:creationId xmlns:a16="http://schemas.microsoft.com/office/drawing/2014/main" id="{5236094B-ABA4-442A-BA45-935AA02D7754}"/>
              </a:ext>
            </a:extLst>
          </p:cNvPr>
          <p:cNvSpPr>
            <a:spLocks noGrp="1"/>
          </p:cNvSpPr>
          <p:nvPr>
            <p:ph type="title" idx="4294967295"/>
          </p:nvPr>
        </p:nvSpPr>
        <p:spPr>
          <a:xfrm>
            <a:off x="1343025" y="4541838"/>
            <a:ext cx="10848975" cy="1841500"/>
          </a:xfrm>
        </p:spPr>
        <p:txBody>
          <a:bodyPr/>
          <a:lstStyle/>
          <a:p>
            <a:r>
              <a:rPr lang="en-US" dirty="0">
                <a:latin typeface="Arial Black" panose="020B0A04020102020204" pitchFamily="34" charset="0"/>
              </a:rPr>
              <a:t>sharing data with</a:t>
            </a:r>
            <a:br>
              <a:rPr lang="en-US" dirty="0">
                <a:latin typeface="Arial Black" panose="020B0A04020102020204" pitchFamily="34" charset="0"/>
              </a:rPr>
            </a:br>
            <a:r>
              <a:rPr lang="en-US" dirty="0">
                <a:latin typeface="Arial Black" panose="020B0A04020102020204" pitchFamily="34" charset="0"/>
              </a:rPr>
              <a:t> </a:t>
            </a:r>
            <a:br>
              <a:rPr lang="en-US" dirty="0">
                <a:latin typeface="Arial Black" panose="020B0A04020102020204" pitchFamily="34" charset="0"/>
              </a:rPr>
            </a:br>
            <a:r>
              <a:rPr lang="en-US" sz="7499" dirty="0">
                <a:latin typeface="Arial Black" panose="020B0A04020102020204" pitchFamily="34" charset="0"/>
              </a:rPr>
              <a:t>researchers</a:t>
            </a:r>
          </a:p>
        </p:txBody>
      </p:sp>
      <p:pic>
        <p:nvPicPr>
          <p:cNvPr id="16" name="Picture 15">
            <a:extLst>
              <a:ext uri="{FF2B5EF4-FFF2-40B4-BE49-F238E27FC236}">
                <a16:creationId xmlns:a16="http://schemas.microsoft.com/office/drawing/2014/main" id="{90F5E080-CCB3-4DFD-8E15-82E9500E8202}"/>
              </a:ext>
            </a:extLst>
          </p:cNvPr>
          <p:cNvPicPr>
            <a:picLocks noChangeAspect="1"/>
          </p:cNvPicPr>
          <p:nvPr/>
        </p:nvPicPr>
        <p:blipFill>
          <a:blip r:embed="rId2"/>
          <a:stretch>
            <a:fillRect/>
          </a:stretch>
        </p:blipFill>
        <p:spPr>
          <a:xfrm>
            <a:off x="4440382" y="474334"/>
            <a:ext cx="7388031" cy="5498353"/>
          </a:xfrm>
          <a:prstGeom prst="rect">
            <a:avLst/>
          </a:prstGeom>
        </p:spPr>
      </p:pic>
    </p:spTree>
    <p:extLst>
      <p:ext uri="{BB962C8B-B14F-4D97-AF65-F5344CB8AC3E}">
        <p14:creationId xmlns:p14="http://schemas.microsoft.com/office/powerpoint/2010/main" val="489581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5E0915F-A516-42FC-B2C6-C32F9A13A16A}"/>
              </a:ext>
            </a:extLst>
          </p:cNvPr>
          <p:cNvSpPr>
            <a:spLocks noGrp="1"/>
          </p:cNvSpPr>
          <p:nvPr>
            <p:ph type="title"/>
          </p:nvPr>
        </p:nvSpPr>
        <p:spPr/>
        <p:txBody>
          <a:bodyPr/>
          <a:lstStyle/>
          <a:p>
            <a:r>
              <a:rPr lang="en-US" dirty="0"/>
              <a:t>Balancing Openness with Oversight </a:t>
            </a:r>
          </a:p>
        </p:txBody>
      </p:sp>
      <p:sp>
        <p:nvSpPr>
          <p:cNvPr id="6" name="Text Placeholder 5">
            <a:extLst>
              <a:ext uri="{FF2B5EF4-FFF2-40B4-BE49-F238E27FC236}">
                <a16:creationId xmlns:a16="http://schemas.microsoft.com/office/drawing/2014/main" id="{44E0EA85-D151-4FE5-9CB5-60D08E40C0B1}"/>
              </a:ext>
            </a:extLst>
          </p:cNvPr>
          <p:cNvSpPr>
            <a:spLocks noGrp="1"/>
          </p:cNvSpPr>
          <p:nvPr>
            <p:ph type="body" sz="quarter" idx="11"/>
          </p:nvPr>
        </p:nvSpPr>
        <p:spPr/>
        <p:txBody>
          <a:bodyPr/>
          <a:lstStyle/>
          <a:p>
            <a:r>
              <a:rPr lang="en-US" dirty="0"/>
              <a:t>What is an appropriate standard of deidentification? </a:t>
            </a:r>
          </a:p>
          <a:p>
            <a:r>
              <a:rPr lang="en-US" dirty="0"/>
              <a:t>What privacy and security provisions (should) apply?</a:t>
            </a:r>
          </a:p>
          <a:p>
            <a:r>
              <a:rPr lang="en-US" dirty="0"/>
              <a:t>Who should get access to the data, and how much should they be trusted? </a:t>
            </a:r>
          </a:p>
          <a:p>
            <a:r>
              <a:rPr lang="en-US" dirty="0"/>
              <a:t>What responsibilities are borne by the data user?</a:t>
            </a:r>
          </a:p>
          <a:p>
            <a:r>
              <a:rPr lang="en-US" dirty="0"/>
              <a:t>What are the potential avenues and harms of data misuse?</a:t>
            </a:r>
          </a:p>
          <a:p>
            <a:r>
              <a:rPr lang="en-US" dirty="0"/>
              <a:t>What can be done to dissuade and/or punish bad actors?</a:t>
            </a:r>
          </a:p>
        </p:txBody>
      </p:sp>
      <p:pic>
        <p:nvPicPr>
          <p:cNvPr id="4" name="Picture 3">
            <a:extLst>
              <a:ext uri="{FF2B5EF4-FFF2-40B4-BE49-F238E27FC236}">
                <a16:creationId xmlns:a16="http://schemas.microsoft.com/office/drawing/2014/main" id="{64309908-8529-4D17-A835-E0E98DAA1711}"/>
              </a:ext>
            </a:extLst>
          </p:cNvPr>
          <p:cNvPicPr>
            <a:picLocks noChangeAspect="1"/>
          </p:cNvPicPr>
          <p:nvPr/>
        </p:nvPicPr>
        <p:blipFill rotWithShape="1">
          <a:blip r:embed="rId2">
            <a:duotone>
              <a:schemeClr val="accent1">
                <a:shade val="45000"/>
                <a:satMod val="135000"/>
              </a:schemeClr>
              <a:prstClr val="white"/>
            </a:duotone>
          </a:blip>
          <a:srcRect l="4116" r="4116"/>
          <a:stretch/>
        </p:blipFill>
        <p:spPr>
          <a:xfrm>
            <a:off x="5824743" y="1317465"/>
            <a:ext cx="5905356" cy="4829736"/>
          </a:xfrm>
          <a:prstGeom prst="rect">
            <a:avLst/>
          </a:prstGeom>
        </p:spPr>
      </p:pic>
    </p:spTree>
    <p:extLst>
      <p:ext uri="{BB962C8B-B14F-4D97-AF65-F5344CB8AC3E}">
        <p14:creationId xmlns:p14="http://schemas.microsoft.com/office/powerpoint/2010/main" val="1144585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457141" y="764691"/>
            <a:ext cx="11271370" cy="0"/>
          </a:xfrm>
          <a:prstGeom prst="line">
            <a:avLst/>
          </a:prstGeom>
        </p:spPr>
        <p:style>
          <a:lnRef idx="1">
            <a:schemeClr val="dk1"/>
          </a:lnRef>
          <a:fillRef idx="0">
            <a:schemeClr val="dk1"/>
          </a:fillRef>
          <a:effectRef idx="0">
            <a:schemeClr val="dk1"/>
          </a:effectRef>
          <a:fontRef idx="minor">
            <a:schemeClr val="tx1"/>
          </a:fontRef>
        </p:style>
      </p:cxnSp>
      <p:sp>
        <p:nvSpPr>
          <p:cNvPr id="2" name="Text Placeholder 1"/>
          <p:cNvSpPr>
            <a:spLocks noGrp="1"/>
          </p:cNvSpPr>
          <p:nvPr>
            <p:ph type="body" sz="quarter" idx="11"/>
          </p:nvPr>
        </p:nvSpPr>
        <p:spPr>
          <a:xfrm>
            <a:off x="6096000" y="1263232"/>
            <a:ext cx="5632510" cy="4979246"/>
          </a:xfrm>
        </p:spPr>
        <p:txBody>
          <a:bodyPr/>
          <a:lstStyle/>
          <a:p>
            <a:pPr marL="0" indent="0">
              <a:buNone/>
              <a:tabLst>
                <a:tab pos="199668" algn="l"/>
              </a:tabLst>
            </a:pPr>
            <a:r>
              <a:rPr lang="en-US" b="1" spc="-9" dirty="0">
                <a:cs typeface="Calibri"/>
              </a:rPr>
              <a:t>NIH will invest to level the playing field so diverse researchers can play</a:t>
            </a:r>
          </a:p>
          <a:p>
            <a:pPr>
              <a:tabLst>
                <a:tab pos="199668" algn="l"/>
              </a:tabLst>
            </a:pPr>
            <a:r>
              <a:rPr lang="en-US" i="1" spc="-9" dirty="0">
                <a:cs typeface="Calibri"/>
              </a:rPr>
              <a:t>All of Us </a:t>
            </a:r>
            <a:r>
              <a:rPr lang="en-US" spc="-9" dirty="0">
                <a:cs typeface="Calibri"/>
              </a:rPr>
              <a:t>data will be available to </a:t>
            </a:r>
            <a:r>
              <a:rPr lang="en-US" b="1" spc="-9" dirty="0">
                <a:solidFill>
                  <a:schemeClr val="tx2"/>
                </a:solidFill>
                <a:cs typeface="Calibri"/>
              </a:rPr>
              <a:t>all types of users</a:t>
            </a:r>
          </a:p>
          <a:p>
            <a:pPr marL="0" indent="0">
              <a:buNone/>
              <a:tabLst>
                <a:tab pos="199668" algn="l"/>
              </a:tabLst>
            </a:pPr>
            <a:endParaRPr lang="en-US" spc="-9" dirty="0">
              <a:cs typeface="Calibri"/>
            </a:endParaRPr>
          </a:p>
          <a:p>
            <a:pPr>
              <a:tabLst>
                <a:tab pos="199668" algn="l"/>
              </a:tabLst>
            </a:pPr>
            <a:endParaRPr lang="en-US" spc="-9" dirty="0">
              <a:cs typeface="Calibri"/>
            </a:endParaRPr>
          </a:p>
          <a:p>
            <a:pPr>
              <a:tabLst>
                <a:tab pos="199668" algn="l"/>
              </a:tabLst>
            </a:pPr>
            <a:endParaRPr lang="en-US" spc="-9" dirty="0">
              <a:cs typeface="Calibri"/>
            </a:endParaRPr>
          </a:p>
        </p:txBody>
      </p:sp>
      <p:sp>
        <p:nvSpPr>
          <p:cNvPr id="73" name="Title 72">
            <a:extLst>
              <a:ext uri="{FF2B5EF4-FFF2-40B4-BE49-F238E27FC236}">
                <a16:creationId xmlns:a16="http://schemas.microsoft.com/office/drawing/2014/main" id="{F696189D-18F1-4D0C-B87E-6AFBF04B9988}"/>
              </a:ext>
            </a:extLst>
          </p:cNvPr>
          <p:cNvSpPr>
            <a:spLocks noGrp="1"/>
          </p:cNvSpPr>
          <p:nvPr>
            <p:ph type="title"/>
          </p:nvPr>
        </p:nvSpPr>
        <p:spPr/>
        <p:txBody>
          <a:bodyPr/>
          <a:lstStyle/>
          <a:p>
            <a:r>
              <a:rPr lang="en-US" dirty="0"/>
              <a:t>The </a:t>
            </a:r>
            <a:r>
              <a:rPr lang="en-US" i="1" dirty="0"/>
              <a:t>All of Us </a:t>
            </a:r>
            <a:r>
              <a:rPr lang="en-US" dirty="0"/>
              <a:t>Approach to Data Access</a:t>
            </a:r>
          </a:p>
        </p:txBody>
      </p:sp>
      <p:grpSp>
        <p:nvGrpSpPr>
          <p:cNvPr id="168" name="Group 167">
            <a:extLst>
              <a:ext uri="{FF2B5EF4-FFF2-40B4-BE49-F238E27FC236}">
                <a16:creationId xmlns:a16="http://schemas.microsoft.com/office/drawing/2014/main" id="{A7BE740A-65BC-4C25-A801-43056A966D2C}"/>
              </a:ext>
            </a:extLst>
          </p:cNvPr>
          <p:cNvGrpSpPr/>
          <p:nvPr/>
        </p:nvGrpSpPr>
        <p:grpSpPr>
          <a:xfrm>
            <a:off x="1443854" y="1447419"/>
            <a:ext cx="3361260" cy="4987613"/>
            <a:chOff x="14941243" y="2083054"/>
            <a:chExt cx="7415056" cy="11002846"/>
          </a:xfrm>
        </p:grpSpPr>
        <p:grpSp>
          <p:nvGrpSpPr>
            <p:cNvPr id="169" name="Group 168">
              <a:extLst>
                <a:ext uri="{FF2B5EF4-FFF2-40B4-BE49-F238E27FC236}">
                  <a16:creationId xmlns:a16="http://schemas.microsoft.com/office/drawing/2014/main" id="{6791FBAA-B734-4626-AAFA-66B7FA573000}"/>
                </a:ext>
              </a:extLst>
            </p:cNvPr>
            <p:cNvGrpSpPr/>
            <p:nvPr/>
          </p:nvGrpSpPr>
          <p:grpSpPr>
            <a:xfrm>
              <a:off x="17642930" y="11074220"/>
              <a:ext cx="2011680" cy="2011680"/>
              <a:chOff x="3674843" y="826115"/>
              <a:chExt cx="2011680" cy="2011680"/>
            </a:xfrm>
          </p:grpSpPr>
          <p:sp>
            <p:nvSpPr>
              <p:cNvPr id="199" name="Oval 198">
                <a:extLst>
                  <a:ext uri="{FF2B5EF4-FFF2-40B4-BE49-F238E27FC236}">
                    <a16:creationId xmlns:a16="http://schemas.microsoft.com/office/drawing/2014/main" id="{AD6D1E4D-FA14-4A05-8EAD-F2C3BB023DB1}"/>
                  </a:ext>
                </a:extLst>
              </p:cNvPr>
              <p:cNvSpPr/>
              <p:nvPr/>
            </p:nvSpPr>
            <p:spPr>
              <a:xfrm>
                <a:off x="3674843" y="826115"/>
                <a:ext cx="2011680" cy="2011680"/>
              </a:xfrm>
              <a:prstGeom prst="ellipse">
                <a:avLst/>
              </a:prstGeom>
              <a:ln w="762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900" dirty="0"/>
              </a:p>
            </p:txBody>
          </p:sp>
          <p:pic>
            <p:nvPicPr>
              <p:cNvPr id="200" name="Picture 199">
                <a:extLst>
                  <a:ext uri="{FF2B5EF4-FFF2-40B4-BE49-F238E27FC236}">
                    <a16:creationId xmlns:a16="http://schemas.microsoft.com/office/drawing/2014/main" id="{D3ECF9CA-1C0B-4BE9-9F1C-492C05110D25}"/>
                  </a:ext>
                </a:extLst>
              </p:cNvPr>
              <p:cNvPicPr>
                <a:picLocks noChangeAspect="1"/>
              </p:cNvPicPr>
              <p:nvPr/>
            </p:nvPicPr>
            <p:blipFill>
              <a:blip r:embed="rId3"/>
              <a:stretch>
                <a:fillRect/>
              </a:stretch>
            </p:blipFill>
            <p:spPr>
              <a:xfrm>
                <a:off x="4036135" y="1184868"/>
                <a:ext cx="1289096" cy="1294172"/>
              </a:xfrm>
              <a:prstGeom prst="rect">
                <a:avLst/>
              </a:prstGeom>
            </p:spPr>
          </p:pic>
        </p:grpSp>
        <p:cxnSp>
          <p:nvCxnSpPr>
            <p:cNvPr id="170" name="Connector: Elbow 169">
              <a:extLst>
                <a:ext uri="{FF2B5EF4-FFF2-40B4-BE49-F238E27FC236}">
                  <a16:creationId xmlns:a16="http://schemas.microsoft.com/office/drawing/2014/main" id="{8993870C-D842-42B6-8059-779B9309B834}"/>
                </a:ext>
              </a:extLst>
            </p:cNvPr>
            <p:cNvCxnSpPr>
              <a:cxnSpLocks/>
              <a:stCxn id="192" idx="2"/>
              <a:endCxn id="199" idx="2"/>
            </p:cNvCxnSpPr>
            <p:nvPr/>
          </p:nvCxnSpPr>
          <p:spPr>
            <a:xfrm rot="16200000" flipH="1">
              <a:off x="14720272" y="9157402"/>
              <a:ext cx="3783708" cy="2061607"/>
            </a:xfrm>
            <a:prstGeom prst="bentConnector2">
              <a:avLst/>
            </a:prstGeom>
            <a:ln w="254000">
              <a:solidFill>
                <a:schemeClr val="tx1"/>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171" name="Connector: Elbow 170">
              <a:extLst>
                <a:ext uri="{FF2B5EF4-FFF2-40B4-BE49-F238E27FC236}">
                  <a16:creationId xmlns:a16="http://schemas.microsoft.com/office/drawing/2014/main" id="{9B561449-785E-4589-8286-A368C20047A4}"/>
                </a:ext>
              </a:extLst>
            </p:cNvPr>
            <p:cNvCxnSpPr>
              <a:cxnSpLocks/>
              <a:stCxn id="194" idx="2"/>
              <a:endCxn id="199" idx="1"/>
            </p:cNvCxnSpPr>
            <p:nvPr/>
          </p:nvCxnSpPr>
          <p:spPr>
            <a:xfrm rot="16200000" flipH="1">
              <a:off x="16488340" y="9919630"/>
              <a:ext cx="1928456" cy="969932"/>
            </a:xfrm>
            <a:prstGeom prst="bentConnector3">
              <a:avLst>
                <a:gd name="adj1" fmla="val 99748"/>
              </a:avLst>
            </a:prstGeom>
            <a:ln w="254000">
              <a:solidFill>
                <a:schemeClr val="tx1"/>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172" name="Connector: Elbow 171">
              <a:extLst>
                <a:ext uri="{FF2B5EF4-FFF2-40B4-BE49-F238E27FC236}">
                  <a16:creationId xmlns:a16="http://schemas.microsoft.com/office/drawing/2014/main" id="{7B072DD6-E2F5-453E-9FA1-7A6AC4A5C471}"/>
                </a:ext>
              </a:extLst>
            </p:cNvPr>
            <p:cNvCxnSpPr>
              <a:cxnSpLocks/>
              <a:stCxn id="196" idx="2"/>
              <a:endCxn id="199" idx="7"/>
            </p:cNvCxnSpPr>
            <p:nvPr/>
          </p:nvCxnSpPr>
          <p:spPr>
            <a:xfrm rot="5400000">
              <a:off x="18857823" y="9881592"/>
              <a:ext cx="1989416" cy="985049"/>
            </a:xfrm>
            <a:prstGeom prst="bentConnector3">
              <a:avLst>
                <a:gd name="adj1" fmla="val 98977"/>
              </a:avLst>
            </a:prstGeom>
            <a:ln w="254000">
              <a:solidFill>
                <a:schemeClr val="tx1"/>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173" name="Connector: Elbow 172">
              <a:extLst>
                <a:ext uri="{FF2B5EF4-FFF2-40B4-BE49-F238E27FC236}">
                  <a16:creationId xmlns:a16="http://schemas.microsoft.com/office/drawing/2014/main" id="{8522AD8A-4E80-47FF-B64B-522C6798A59E}"/>
                </a:ext>
              </a:extLst>
            </p:cNvPr>
            <p:cNvCxnSpPr>
              <a:cxnSpLocks/>
              <a:stCxn id="190" idx="2"/>
              <a:endCxn id="199" idx="6"/>
            </p:cNvCxnSpPr>
            <p:nvPr/>
          </p:nvCxnSpPr>
          <p:spPr>
            <a:xfrm rot="5400000">
              <a:off x="18774596" y="9151983"/>
              <a:ext cx="3808092" cy="2048063"/>
            </a:xfrm>
            <a:prstGeom prst="bentConnector2">
              <a:avLst/>
            </a:prstGeom>
            <a:ln w="254000">
              <a:solidFill>
                <a:schemeClr val="tx1"/>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174" name="Straight Arrow Connector 173">
              <a:extLst>
                <a:ext uri="{FF2B5EF4-FFF2-40B4-BE49-F238E27FC236}">
                  <a16:creationId xmlns:a16="http://schemas.microsoft.com/office/drawing/2014/main" id="{0817E124-FFC8-4A4E-8228-6312A4F688D2}"/>
                </a:ext>
              </a:extLst>
            </p:cNvPr>
            <p:cNvCxnSpPr>
              <a:cxnSpLocks/>
              <a:stCxn id="198" idx="2"/>
              <a:endCxn id="199" idx="0"/>
            </p:cNvCxnSpPr>
            <p:nvPr/>
          </p:nvCxnSpPr>
          <p:spPr>
            <a:xfrm flipH="1">
              <a:off x="18648770" y="9750422"/>
              <a:ext cx="1" cy="1323798"/>
            </a:xfrm>
            <a:prstGeom prst="straightConnector1">
              <a:avLst/>
            </a:prstGeom>
            <a:ln w="254000">
              <a:solidFill>
                <a:schemeClr val="tx1"/>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175" name="Straight Arrow Connector 174">
              <a:extLst>
                <a:ext uri="{FF2B5EF4-FFF2-40B4-BE49-F238E27FC236}">
                  <a16:creationId xmlns:a16="http://schemas.microsoft.com/office/drawing/2014/main" id="{4EDB0FB0-0B08-4804-BC38-4437257F1C32}"/>
                </a:ext>
              </a:extLst>
            </p:cNvPr>
            <p:cNvCxnSpPr>
              <a:cxnSpLocks/>
              <a:stCxn id="192" idx="0"/>
            </p:cNvCxnSpPr>
            <p:nvPr/>
          </p:nvCxnSpPr>
          <p:spPr>
            <a:xfrm flipV="1">
              <a:off x="15581323" y="2257470"/>
              <a:ext cx="2709307" cy="5209824"/>
            </a:xfrm>
            <a:prstGeom prst="straightConnector1">
              <a:avLst/>
            </a:prstGeom>
            <a:ln w="254000">
              <a:solidFill>
                <a:schemeClr val="tx1"/>
              </a:solidFill>
              <a:tailEnd type="none" w="med" len="sm"/>
            </a:ln>
          </p:spPr>
          <p:style>
            <a:lnRef idx="1">
              <a:schemeClr val="accent1"/>
            </a:lnRef>
            <a:fillRef idx="0">
              <a:schemeClr val="accent1"/>
            </a:fillRef>
            <a:effectRef idx="0">
              <a:schemeClr val="accent1"/>
            </a:effectRef>
            <a:fontRef idx="minor">
              <a:schemeClr val="tx1"/>
            </a:fontRef>
          </p:style>
        </p:cxnSp>
        <p:cxnSp>
          <p:nvCxnSpPr>
            <p:cNvPr id="176" name="Straight Arrow Connector 175">
              <a:extLst>
                <a:ext uri="{FF2B5EF4-FFF2-40B4-BE49-F238E27FC236}">
                  <a16:creationId xmlns:a16="http://schemas.microsoft.com/office/drawing/2014/main" id="{6B7F6762-2361-4E2E-B122-8D80EB86CEF2}"/>
                </a:ext>
              </a:extLst>
            </p:cNvPr>
            <p:cNvCxnSpPr>
              <a:cxnSpLocks/>
              <a:stCxn id="194" idx="0"/>
            </p:cNvCxnSpPr>
            <p:nvPr/>
          </p:nvCxnSpPr>
          <p:spPr>
            <a:xfrm flipV="1">
              <a:off x="16967602" y="2616225"/>
              <a:ext cx="1487704" cy="5934125"/>
            </a:xfrm>
            <a:prstGeom prst="straightConnector1">
              <a:avLst/>
            </a:prstGeom>
            <a:ln w="254000">
              <a:solidFill>
                <a:schemeClr val="tx1"/>
              </a:solidFill>
              <a:tailEnd type="none" w="med" len="sm"/>
            </a:ln>
          </p:spPr>
          <p:style>
            <a:lnRef idx="1">
              <a:schemeClr val="accent1"/>
            </a:lnRef>
            <a:fillRef idx="0">
              <a:schemeClr val="accent1"/>
            </a:fillRef>
            <a:effectRef idx="0">
              <a:schemeClr val="accent1"/>
            </a:effectRef>
            <a:fontRef idx="minor">
              <a:schemeClr val="tx1"/>
            </a:fontRef>
          </p:style>
        </p:cxnSp>
        <p:cxnSp>
          <p:nvCxnSpPr>
            <p:cNvPr id="177" name="Straight Arrow Connector 176">
              <a:extLst>
                <a:ext uri="{FF2B5EF4-FFF2-40B4-BE49-F238E27FC236}">
                  <a16:creationId xmlns:a16="http://schemas.microsoft.com/office/drawing/2014/main" id="{5AFA607A-DC18-41FA-9475-1374C0FE7078}"/>
                </a:ext>
              </a:extLst>
            </p:cNvPr>
            <p:cNvCxnSpPr>
              <a:cxnSpLocks/>
              <a:stCxn id="198" idx="0"/>
              <a:endCxn id="182" idx="4"/>
            </p:cNvCxnSpPr>
            <p:nvPr/>
          </p:nvCxnSpPr>
          <p:spPr>
            <a:xfrm flipV="1">
              <a:off x="18648771" y="6929374"/>
              <a:ext cx="0" cy="1995038"/>
            </a:xfrm>
            <a:prstGeom prst="straightConnector1">
              <a:avLst/>
            </a:prstGeom>
            <a:ln w="254000">
              <a:solidFill>
                <a:schemeClr val="tx1"/>
              </a:solidFill>
              <a:tailEnd type="none" w="med" len="sm"/>
            </a:ln>
          </p:spPr>
          <p:style>
            <a:lnRef idx="1">
              <a:schemeClr val="accent1"/>
            </a:lnRef>
            <a:fillRef idx="0">
              <a:schemeClr val="accent1"/>
            </a:fillRef>
            <a:effectRef idx="0">
              <a:schemeClr val="accent1"/>
            </a:effectRef>
            <a:fontRef idx="minor">
              <a:schemeClr val="tx1"/>
            </a:fontRef>
          </p:style>
        </p:cxnSp>
        <p:cxnSp>
          <p:nvCxnSpPr>
            <p:cNvPr id="178" name="Straight Arrow Connector 177">
              <a:extLst>
                <a:ext uri="{FF2B5EF4-FFF2-40B4-BE49-F238E27FC236}">
                  <a16:creationId xmlns:a16="http://schemas.microsoft.com/office/drawing/2014/main" id="{22441E59-64AA-498E-B562-1B00F8C8AF25}"/>
                </a:ext>
              </a:extLst>
            </p:cNvPr>
            <p:cNvCxnSpPr>
              <a:cxnSpLocks/>
              <a:stCxn id="196" idx="0"/>
            </p:cNvCxnSpPr>
            <p:nvPr/>
          </p:nvCxnSpPr>
          <p:spPr>
            <a:xfrm flipH="1" flipV="1">
              <a:off x="18843927" y="2359197"/>
              <a:ext cx="1501128" cy="6252113"/>
            </a:xfrm>
            <a:prstGeom prst="straightConnector1">
              <a:avLst/>
            </a:prstGeom>
            <a:ln w="254000">
              <a:solidFill>
                <a:schemeClr val="tx1"/>
              </a:solidFill>
              <a:tailEnd type="none" w="med" len="sm"/>
            </a:ln>
          </p:spPr>
          <p:style>
            <a:lnRef idx="1">
              <a:schemeClr val="accent1"/>
            </a:lnRef>
            <a:fillRef idx="0">
              <a:schemeClr val="accent1"/>
            </a:fillRef>
            <a:effectRef idx="0">
              <a:schemeClr val="accent1"/>
            </a:effectRef>
            <a:fontRef idx="minor">
              <a:schemeClr val="tx1"/>
            </a:fontRef>
          </p:style>
        </p:cxnSp>
        <p:cxnSp>
          <p:nvCxnSpPr>
            <p:cNvPr id="179" name="Straight Arrow Connector 178">
              <a:extLst>
                <a:ext uri="{FF2B5EF4-FFF2-40B4-BE49-F238E27FC236}">
                  <a16:creationId xmlns:a16="http://schemas.microsoft.com/office/drawing/2014/main" id="{339FF898-1D53-410F-8004-BA1DED660A9C}"/>
                </a:ext>
              </a:extLst>
            </p:cNvPr>
            <p:cNvCxnSpPr>
              <a:cxnSpLocks/>
              <a:stCxn id="190" idx="0"/>
            </p:cNvCxnSpPr>
            <p:nvPr/>
          </p:nvCxnSpPr>
          <p:spPr>
            <a:xfrm flipH="1" flipV="1">
              <a:off x="19082960" y="2359197"/>
              <a:ext cx="2619713" cy="5132481"/>
            </a:xfrm>
            <a:prstGeom prst="straightConnector1">
              <a:avLst/>
            </a:prstGeom>
            <a:ln w="254000">
              <a:solidFill>
                <a:schemeClr val="tx1"/>
              </a:solidFill>
              <a:tailEnd type="none" w="med" len="sm"/>
            </a:ln>
          </p:spPr>
          <p:style>
            <a:lnRef idx="1">
              <a:schemeClr val="accent1"/>
            </a:lnRef>
            <a:fillRef idx="0">
              <a:schemeClr val="accent1"/>
            </a:fillRef>
            <a:effectRef idx="0">
              <a:schemeClr val="accent1"/>
            </a:effectRef>
            <a:fontRef idx="minor">
              <a:schemeClr val="tx1"/>
            </a:fontRef>
          </p:style>
        </p:cxnSp>
        <p:grpSp>
          <p:nvGrpSpPr>
            <p:cNvPr id="180" name="Group 179">
              <a:extLst>
                <a:ext uri="{FF2B5EF4-FFF2-40B4-BE49-F238E27FC236}">
                  <a16:creationId xmlns:a16="http://schemas.microsoft.com/office/drawing/2014/main" id="{61F52805-2FC8-4DE7-BFC8-D2F3CE956443}"/>
                </a:ext>
              </a:extLst>
            </p:cNvPr>
            <p:cNvGrpSpPr/>
            <p:nvPr/>
          </p:nvGrpSpPr>
          <p:grpSpPr>
            <a:xfrm>
              <a:off x="14941243" y="7241743"/>
              <a:ext cx="7415056" cy="2769034"/>
              <a:chOff x="13400258" y="7170480"/>
              <a:chExt cx="7415056" cy="2769034"/>
            </a:xfrm>
          </p:grpSpPr>
          <p:grpSp>
            <p:nvGrpSpPr>
              <p:cNvPr id="184" name="Group 183">
                <a:extLst>
                  <a:ext uri="{FF2B5EF4-FFF2-40B4-BE49-F238E27FC236}">
                    <a16:creationId xmlns:a16="http://schemas.microsoft.com/office/drawing/2014/main" id="{B7F5B13C-C8E3-4243-BDA9-AC027E69843D}"/>
                  </a:ext>
                </a:extLst>
              </p:cNvPr>
              <p:cNvGrpSpPr/>
              <p:nvPr/>
            </p:nvGrpSpPr>
            <p:grpSpPr>
              <a:xfrm>
                <a:off x="16467706" y="8659354"/>
                <a:ext cx="1280160" cy="1280160"/>
                <a:chOff x="12120098" y="7035560"/>
                <a:chExt cx="1280160" cy="1280160"/>
              </a:xfrm>
            </p:grpSpPr>
            <p:sp>
              <p:nvSpPr>
                <p:cNvPr id="197" name="Oval 196">
                  <a:extLst>
                    <a:ext uri="{FF2B5EF4-FFF2-40B4-BE49-F238E27FC236}">
                      <a16:creationId xmlns:a16="http://schemas.microsoft.com/office/drawing/2014/main" id="{16E917F5-A30E-4BC1-B4D3-D55C6929C83F}"/>
                    </a:ext>
                  </a:extLst>
                </p:cNvPr>
                <p:cNvSpPr/>
                <p:nvPr/>
              </p:nvSpPr>
              <p:spPr>
                <a:xfrm>
                  <a:off x="12120098" y="7035560"/>
                  <a:ext cx="1280160" cy="1280160"/>
                </a:xfrm>
                <a:prstGeom prst="ellipse">
                  <a:avLst/>
                </a:prstGeom>
                <a:ln w="190500">
                  <a:solidFill>
                    <a:srgbClr val="F15A4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900" dirty="0"/>
                </a:p>
              </p:txBody>
            </p:sp>
            <p:pic>
              <p:nvPicPr>
                <p:cNvPr id="198" name="Picture 197">
                  <a:extLst>
                    <a:ext uri="{FF2B5EF4-FFF2-40B4-BE49-F238E27FC236}">
                      <a16:creationId xmlns:a16="http://schemas.microsoft.com/office/drawing/2014/main" id="{9E871D64-6718-41F6-AA4B-73E062E90057}"/>
                    </a:ext>
                  </a:extLst>
                </p:cNvPr>
                <p:cNvPicPr>
                  <a:picLocks noChangeAspect="1"/>
                </p:cNvPicPr>
                <p:nvPr/>
              </p:nvPicPr>
              <p:blipFill>
                <a:blip r:embed="rId4"/>
                <a:stretch>
                  <a:fillRect/>
                </a:stretch>
              </p:blipFill>
              <p:spPr>
                <a:xfrm>
                  <a:off x="12402037" y="7229355"/>
                  <a:ext cx="716281" cy="826010"/>
                </a:xfrm>
                <a:prstGeom prst="rect">
                  <a:avLst/>
                </a:prstGeom>
              </p:spPr>
            </p:pic>
          </p:grpSp>
          <p:grpSp>
            <p:nvGrpSpPr>
              <p:cNvPr id="185" name="Group 184">
                <a:extLst>
                  <a:ext uri="{FF2B5EF4-FFF2-40B4-BE49-F238E27FC236}">
                    <a16:creationId xmlns:a16="http://schemas.microsoft.com/office/drawing/2014/main" id="{227E1828-7226-48BD-844E-71061D564865}"/>
                  </a:ext>
                </a:extLst>
              </p:cNvPr>
              <p:cNvGrpSpPr/>
              <p:nvPr/>
            </p:nvGrpSpPr>
            <p:grpSpPr>
              <a:xfrm>
                <a:off x="18163990" y="8284016"/>
                <a:ext cx="1280160" cy="1280160"/>
                <a:chOff x="11730635" y="9879130"/>
                <a:chExt cx="1280160" cy="1280160"/>
              </a:xfrm>
            </p:grpSpPr>
            <p:sp>
              <p:nvSpPr>
                <p:cNvPr id="195" name="Oval 194">
                  <a:extLst>
                    <a:ext uri="{FF2B5EF4-FFF2-40B4-BE49-F238E27FC236}">
                      <a16:creationId xmlns:a16="http://schemas.microsoft.com/office/drawing/2014/main" id="{09EC520E-7BC9-4161-8D55-4205545830E3}"/>
                    </a:ext>
                  </a:extLst>
                </p:cNvPr>
                <p:cNvSpPr/>
                <p:nvPr/>
              </p:nvSpPr>
              <p:spPr>
                <a:xfrm>
                  <a:off x="11730635" y="9879130"/>
                  <a:ext cx="1280160" cy="1280160"/>
                </a:xfrm>
                <a:prstGeom prst="ellipse">
                  <a:avLst/>
                </a:prstGeom>
                <a:ln w="190500">
                  <a:solidFill>
                    <a:srgbClr val="F15A4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900" dirty="0"/>
                </a:p>
              </p:txBody>
            </p:sp>
            <p:pic>
              <p:nvPicPr>
                <p:cNvPr id="196" name="Picture 195">
                  <a:extLst>
                    <a:ext uri="{FF2B5EF4-FFF2-40B4-BE49-F238E27FC236}">
                      <a16:creationId xmlns:a16="http://schemas.microsoft.com/office/drawing/2014/main" id="{E2FFA861-6493-4D5F-A9BE-D887F609F434}"/>
                    </a:ext>
                  </a:extLst>
                </p:cNvPr>
                <p:cNvPicPr>
                  <a:picLocks noChangeAspect="1"/>
                </p:cNvPicPr>
                <p:nvPr/>
              </p:nvPicPr>
              <p:blipFill>
                <a:blip r:embed="rId5"/>
                <a:stretch>
                  <a:fillRect/>
                </a:stretch>
              </p:blipFill>
              <p:spPr>
                <a:xfrm>
                  <a:off x="11991238" y="10135161"/>
                  <a:ext cx="758954" cy="768098"/>
                </a:xfrm>
                <a:prstGeom prst="rect">
                  <a:avLst/>
                </a:prstGeom>
              </p:spPr>
            </p:pic>
          </p:grpSp>
          <p:grpSp>
            <p:nvGrpSpPr>
              <p:cNvPr id="186" name="Group 185">
                <a:extLst>
                  <a:ext uri="{FF2B5EF4-FFF2-40B4-BE49-F238E27FC236}">
                    <a16:creationId xmlns:a16="http://schemas.microsoft.com/office/drawing/2014/main" id="{B2A0E805-00CA-48AB-887F-D31E18B27CAB}"/>
                  </a:ext>
                </a:extLst>
              </p:cNvPr>
              <p:cNvGrpSpPr/>
              <p:nvPr/>
            </p:nvGrpSpPr>
            <p:grpSpPr>
              <a:xfrm>
                <a:off x="14771422" y="8284016"/>
                <a:ext cx="1280160" cy="1280160"/>
                <a:chOff x="13712772" y="8655096"/>
                <a:chExt cx="1280160" cy="1280160"/>
              </a:xfrm>
            </p:grpSpPr>
            <p:sp>
              <p:nvSpPr>
                <p:cNvPr id="193" name="Oval 192">
                  <a:extLst>
                    <a:ext uri="{FF2B5EF4-FFF2-40B4-BE49-F238E27FC236}">
                      <a16:creationId xmlns:a16="http://schemas.microsoft.com/office/drawing/2014/main" id="{24A539D2-C975-46D1-84AE-F29CAF8BAA4E}"/>
                    </a:ext>
                  </a:extLst>
                </p:cNvPr>
                <p:cNvSpPr/>
                <p:nvPr/>
              </p:nvSpPr>
              <p:spPr>
                <a:xfrm>
                  <a:off x="13712772" y="8655096"/>
                  <a:ext cx="1280160" cy="1280160"/>
                </a:xfrm>
                <a:prstGeom prst="ellipse">
                  <a:avLst/>
                </a:prstGeom>
                <a:ln w="190500">
                  <a:solidFill>
                    <a:srgbClr val="F15A4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900" dirty="0"/>
                </a:p>
              </p:txBody>
            </p:sp>
            <p:pic>
              <p:nvPicPr>
                <p:cNvPr id="194" name="Picture 193">
                  <a:extLst>
                    <a:ext uri="{FF2B5EF4-FFF2-40B4-BE49-F238E27FC236}">
                      <a16:creationId xmlns:a16="http://schemas.microsoft.com/office/drawing/2014/main" id="{D3AA2A1C-ECD6-4082-89D7-2F4E91721915}"/>
                    </a:ext>
                  </a:extLst>
                </p:cNvPr>
                <p:cNvPicPr>
                  <a:picLocks noChangeAspect="1"/>
                </p:cNvPicPr>
                <p:nvPr/>
              </p:nvPicPr>
              <p:blipFill>
                <a:blip r:embed="rId6"/>
                <a:stretch>
                  <a:fillRect/>
                </a:stretch>
              </p:blipFill>
              <p:spPr>
                <a:xfrm>
                  <a:off x="13979346" y="8850167"/>
                  <a:ext cx="777242" cy="890018"/>
                </a:xfrm>
                <a:prstGeom prst="rect">
                  <a:avLst/>
                </a:prstGeom>
              </p:spPr>
            </p:pic>
          </p:grpSp>
          <p:grpSp>
            <p:nvGrpSpPr>
              <p:cNvPr id="187" name="Group 186">
                <a:extLst>
                  <a:ext uri="{FF2B5EF4-FFF2-40B4-BE49-F238E27FC236}">
                    <a16:creationId xmlns:a16="http://schemas.microsoft.com/office/drawing/2014/main" id="{28E6049B-7F61-46D4-9918-341E8BEBF49F}"/>
                  </a:ext>
                </a:extLst>
              </p:cNvPr>
              <p:cNvGrpSpPr/>
              <p:nvPr/>
            </p:nvGrpSpPr>
            <p:grpSpPr>
              <a:xfrm>
                <a:off x="13400258" y="7170480"/>
                <a:ext cx="1280160" cy="1280160"/>
                <a:chOff x="17330414" y="8326934"/>
                <a:chExt cx="1280160" cy="1280160"/>
              </a:xfrm>
            </p:grpSpPr>
            <p:sp>
              <p:nvSpPr>
                <p:cNvPr id="191" name="Oval 190">
                  <a:extLst>
                    <a:ext uri="{FF2B5EF4-FFF2-40B4-BE49-F238E27FC236}">
                      <a16:creationId xmlns:a16="http://schemas.microsoft.com/office/drawing/2014/main" id="{339A4304-F8A4-42D1-94BA-5BD14A39D422}"/>
                    </a:ext>
                  </a:extLst>
                </p:cNvPr>
                <p:cNvSpPr/>
                <p:nvPr/>
              </p:nvSpPr>
              <p:spPr>
                <a:xfrm>
                  <a:off x="17330414" y="8326934"/>
                  <a:ext cx="1280160" cy="1280160"/>
                </a:xfrm>
                <a:prstGeom prst="ellipse">
                  <a:avLst/>
                </a:prstGeom>
                <a:ln w="190500">
                  <a:solidFill>
                    <a:srgbClr val="F15A4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900" dirty="0"/>
                </a:p>
              </p:txBody>
            </p:sp>
            <p:pic>
              <p:nvPicPr>
                <p:cNvPr id="192" name="Picture 191">
                  <a:extLst>
                    <a:ext uri="{FF2B5EF4-FFF2-40B4-BE49-F238E27FC236}">
                      <a16:creationId xmlns:a16="http://schemas.microsoft.com/office/drawing/2014/main" id="{73CCB6E8-8CEA-4BAA-BFFE-DEF3A0F5F85D}"/>
                    </a:ext>
                  </a:extLst>
                </p:cNvPr>
                <p:cNvPicPr>
                  <a:picLocks noChangeAspect="1"/>
                </p:cNvPicPr>
                <p:nvPr/>
              </p:nvPicPr>
              <p:blipFill>
                <a:blip r:embed="rId7"/>
                <a:stretch>
                  <a:fillRect/>
                </a:stretch>
              </p:blipFill>
              <p:spPr>
                <a:xfrm>
                  <a:off x="17559013" y="8552485"/>
                  <a:ext cx="822962" cy="829058"/>
                </a:xfrm>
                <a:prstGeom prst="rect">
                  <a:avLst/>
                </a:prstGeom>
              </p:spPr>
            </p:pic>
          </p:grpSp>
          <p:grpSp>
            <p:nvGrpSpPr>
              <p:cNvPr id="188" name="Group 187">
                <a:extLst>
                  <a:ext uri="{FF2B5EF4-FFF2-40B4-BE49-F238E27FC236}">
                    <a16:creationId xmlns:a16="http://schemas.microsoft.com/office/drawing/2014/main" id="{DF375367-5D04-4272-B35F-26429984B436}"/>
                  </a:ext>
                </a:extLst>
              </p:cNvPr>
              <p:cNvGrpSpPr/>
              <p:nvPr/>
            </p:nvGrpSpPr>
            <p:grpSpPr>
              <a:xfrm>
                <a:off x="19535154" y="7170480"/>
                <a:ext cx="1280160" cy="1280160"/>
                <a:chOff x="15827626" y="9930984"/>
                <a:chExt cx="1280160" cy="1280160"/>
              </a:xfrm>
            </p:grpSpPr>
            <p:sp>
              <p:nvSpPr>
                <p:cNvPr id="189" name="Oval 188">
                  <a:extLst>
                    <a:ext uri="{FF2B5EF4-FFF2-40B4-BE49-F238E27FC236}">
                      <a16:creationId xmlns:a16="http://schemas.microsoft.com/office/drawing/2014/main" id="{48A392C8-24E0-4CE2-BBC2-135C79017A59}"/>
                    </a:ext>
                  </a:extLst>
                </p:cNvPr>
                <p:cNvSpPr/>
                <p:nvPr/>
              </p:nvSpPr>
              <p:spPr>
                <a:xfrm>
                  <a:off x="15827626" y="9930984"/>
                  <a:ext cx="1280160" cy="1280160"/>
                </a:xfrm>
                <a:prstGeom prst="ellipse">
                  <a:avLst/>
                </a:prstGeom>
                <a:ln w="190500">
                  <a:solidFill>
                    <a:srgbClr val="F15A4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900" dirty="0"/>
                </a:p>
              </p:txBody>
            </p:sp>
            <p:pic>
              <p:nvPicPr>
                <p:cNvPr id="190" name="Picture 189">
                  <a:extLst>
                    <a:ext uri="{FF2B5EF4-FFF2-40B4-BE49-F238E27FC236}">
                      <a16:creationId xmlns:a16="http://schemas.microsoft.com/office/drawing/2014/main" id="{45439633-5EAB-4881-8BB3-12C485A8D1E9}"/>
                    </a:ext>
                  </a:extLst>
                </p:cNvPr>
                <p:cNvPicPr>
                  <a:picLocks noChangeAspect="1"/>
                </p:cNvPicPr>
                <p:nvPr/>
              </p:nvPicPr>
              <p:blipFill>
                <a:blip r:embed="rId8"/>
                <a:stretch>
                  <a:fillRect/>
                </a:stretch>
              </p:blipFill>
              <p:spPr>
                <a:xfrm>
                  <a:off x="16065539" y="10180919"/>
                  <a:ext cx="777242" cy="780290"/>
                </a:xfrm>
                <a:prstGeom prst="rect">
                  <a:avLst/>
                </a:prstGeom>
              </p:spPr>
            </p:pic>
          </p:grpSp>
        </p:grpSp>
        <p:grpSp>
          <p:nvGrpSpPr>
            <p:cNvPr id="181" name="Group 180">
              <a:extLst>
                <a:ext uri="{FF2B5EF4-FFF2-40B4-BE49-F238E27FC236}">
                  <a16:creationId xmlns:a16="http://schemas.microsoft.com/office/drawing/2014/main" id="{17E06C0C-830B-4B56-86EC-F272ED92FF72}"/>
                </a:ext>
              </a:extLst>
            </p:cNvPr>
            <p:cNvGrpSpPr>
              <a:grpSpLocks noChangeAspect="1"/>
            </p:cNvGrpSpPr>
            <p:nvPr/>
          </p:nvGrpSpPr>
          <p:grpSpPr>
            <a:xfrm>
              <a:off x="16229818" y="2083054"/>
              <a:ext cx="4846320" cy="4846320"/>
              <a:chOff x="14240589" y="4729529"/>
              <a:chExt cx="1776984" cy="1776984"/>
            </a:xfrm>
          </p:grpSpPr>
          <p:sp>
            <p:nvSpPr>
              <p:cNvPr id="182" name="Oval 181">
                <a:extLst>
                  <a:ext uri="{FF2B5EF4-FFF2-40B4-BE49-F238E27FC236}">
                    <a16:creationId xmlns:a16="http://schemas.microsoft.com/office/drawing/2014/main" id="{E940AB99-96C1-4785-AD05-A5BF40F0B9F4}"/>
                  </a:ext>
                </a:extLst>
              </p:cNvPr>
              <p:cNvSpPr/>
              <p:nvPr/>
            </p:nvSpPr>
            <p:spPr>
              <a:xfrm>
                <a:off x="14240589" y="4729529"/>
                <a:ext cx="1776984" cy="1776984"/>
              </a:xfrm>
              <a:prstGeom prst="ellipse">
                <a:avLst/>
              </a:prstGeom>
              <a:ln w="762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900" dirty="0"/>
              </a:p>
            </p:txBody>
          </p:sp>
          <p:pic>
            <p:nvPicPr>
              <p:cNvPr id="183" name="Picture 182">
                <a:extLst>
                  <a:ext uri="{FF2B5EF4-FFF2-40B4-BE49-F238E27FC236}">
                    <a16:creationId xmlns:a16="http://schemas.microsoft.com/office/drawing/2014/main" id="{5FD5F360-7508-40F7-B16C-CC7905FB1277}"/>
                  </a:ext>
                </a:extLst>
              </p:cNvPr>
              <p:cNvPicPr>
                <a:picLocks noChangeAspect="1"/>
              </p:cNvPicPr>
              <p:nvPr/>
            </p:nvPicPr>
            <p:blipFill>
              <a:blip r:embed="rId9"/>
              <a:stretch>
                <a:fillRect/>
              </a:stretch>
            </p:blipFill>
            <p:spPr>
              <a:xfrm>
                <a:off x="14476933" y="4972729"/>
                <a:ext cx="1300702" cy="1168596"/>
              </a:xfrm>
              <a:prstGeom prst="rect">
                <a:avLst/>
              </a:prstGeom>
            </p:spPr>
          </p:pic>
        </p:grpSp>
      </p:grpSp>
    </p:spTree>
    <p:extLst>
      <p:ext uri="{BB962C8B-B14F-4D97-AF65-F5344CB8AC3E}">
        <p14:creationId xmlns:p14="http://schemas.microsoft.com/office/powerpoint/2010/main" val="3474850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457141" y="764691"/>
            <a:ext cx="11271370" cy="0"/>
          </a:xfrm>
          <a:prstGeom prst="line">
            <a:avLst/>
          </a:prstGeom>
        </p:spPr>
        <p:style>
          <a:lnRef idx="1">
            <a:schemeClr val="dk1"/>
          </a:lnRef>
          <a:fillRef idx="0">
            <a:schemeClr val="dk1"/>
          </a:fillRef>
          <a:effectRef idx="0">
            <a:schemeClr val="dk1"/>
          </a:effectRef>
          <a:fontRef idx="minor">
            <a:schemeClr val="tx1"/>
          </a:fontRef>
        </p:style>
      </p:cxnSp>
      <p:sp>
        <p:nvSpPr>
          <p:cNvPr id="2" name="Text Placeholder 1"/>
          <p:cNvSpPr>
            <a:spLocks noGrp="1"/>
          </p:cNvSpPr>
          <p:nvPr>
            <p:ph type="body" sz="quarter" idx="11"/>
          </p:nvPr>
        </p:nvSpPr>
        <p:spPr>
          <a:xfrm>
            <a:off x="6096000" y="1263232"/>
            <a:ext cx="5632510" cy="4979246"/>
          </a:xfrm>
        </p:spPr>
        <p:txBody>
          <a:bodyPr/>
          <a:lstStyle/>
          <a:p>
            <a:pPr marL="0" indent="0">
              <a:buNone/>
              <a:tabLst>
                <a:tab pos="199668" algn="l"/>
              </a:tabLst>
            </a:pPr>
            <a:r>
              <a:rPr lang="en-US" b="1" spc="-9" dirty="0">
                <a:cs typeface="Calibri"/>
              </a:rPr>
              <a:t>NIH will invest to level the playing field so diverse researchers can play</a:t>
            </a:r>
          </a:p>
          <a:p>
            <a:pPr>
              <a:tabLst>
                <a:tab pos="199668" algn="l"/>
              </a:tabLst>
            </a:pPr>
            <a:r>
              <a:rPr lang="en-US" i="1" spc="-9" dirty="0">
                <a:cs typeface="Calibri"/>
              </a:rPr>
              <a:t>All of Us </a:t>
            </a:r>
            <a:r>
              <a:rPr lang="en-US" spc="-9" dirty="0">
                <a:cs typeface="Calibri"/>
              </a:rPr>
              <a:t>data will be available to </a:t>
            </a:r>
            <a:r>
              <a:rPr lang="en-US" b="1" spc="-9" dirty="0">
                <a:solidFill>
                  <a:schemeClr val="tx2"/>
                </a:solidFill>
                <a:cs typeface="Calibri"/>
              </a:rPr>
              <a:t>all types of users</a:t>
            </a:r>
          </a:p>
          <a:p>
            <a:pPr>
              <a:tabLst>
                <a:tab pos="199668" algn="l"/>
              </a:tabLst>
            </a:pPr>
            <a:r>
              <a:rPr lang="en-US" spc="-9" dirty="0">
                <a:cs typeface="Calibri"/>
              </a:rPr>
              <a:t>The </a:t>
            </a:r>
            <a:r>
              <a:rPr lang="en-US" i="1" spc="-9" dirty="0">
                <a:cs typeface="Calibri"/>
              </a:rPr>
              <a:t>All of Us </a:t>
            </a:r>
            <a:r>
              <a:rPr lang="en-US" spc="-9" dirty="0">
                <a:cs typeface="Calibri"/>
              </a:rPr>
              <a:t>Data Resource will employ a </a:t>
            </a:r>
            <a:r>
              <a:rPr lang="en-US" b="1" spc="-9" dirty="0">
                <a:solidFill>
                  <a:schemeClr val="tx2"/>
                </a:solidFill>
                <a:cs typeface="Calibri"/>
              </a:rPr>
              <a:t>cloud-based analysis platform</a:t>
            </a:r>
          </a:p>
          <a:p>
            <a:pPr marL="0" indent="0">
              <a:buNone/>
              <a:tabLst>
                <a:tab pos="199668" algn="l"/>
              </a:tabLst>
            </a:pPr>
            <a:endParaRPr lang="en-US" spc="-9" dirty="0">
              <a:cs typeface="Calibri"/>
            </a:endParaRPr>
          </a:p>
          <a:p>
            <a:pPr>
              <a:tabLst>
                <a:tab pos="199668" algn="l"/>
              </a:tabLst>
            </a:pPr>
            <a:endParaRPr lang="en-US" spc="-9" dirty="0">
              <a:cs typeface="Calibri"/>
            </a:endParaRPr>
          </a:p>
          <a:p>
            <a:pPr>
              <a:tabLst>
                <a:tab pos="199668" algn="l"/>
              </a:tabLst>
            </a:pPr>
            <a:endParaRPr lang="en-US" spc="-9" dirty="0">
              <a:cs typeface="Calibri"/>
            </a:endParaRPr>
          </a:p>
        </p:txBody>
      </p:sp>
      <p:sp>
        <p:nvSpPr>
          <p:cNvPr id="73" name="Title 72">
            <a:extLst>
              <a:ext uri="{FF2B5EF4-FFF2-40B4-BE49-F238E27FC236}">
                <a16:creationId xmlns:a16="http://schemas.microsoft.com/office/drawing/2014/main" id="{F696189D-18F1-4D0C-B87E-6AFBF04B9988}"/>
              </a:ext>
            </a:extLst>
          </p:cNvPr>
          <p:cNvSpPr>
            <a:spLocks noGrp="1"/>
          </p:cNvSpPr>
          <p:nvPr>
            <p:ph type="title"/>
          </p:nvPr>
        </p:nvSpPr>
        <p:spPr/>
        <p:txBody>
          <a:bodyPr/>
          <a:lstStyle/>
          <a:p>
            <a:r>
              <a:rPr lang="en-US" dirty="0"/>
              <a:t>The </a:t>
            </a:r>
            <a:r>
              <a:rPr lang="en-US" i="1" dirty="0"/>
              <a:t>All of Us </a:t>
            </a:r>
            <a:r>
              <a:rPr lang="en-US" dirty="0"/>
              <a:t>Approach to Data Access</a:t>
            </a:r>
          </a:p>
        </p:txBody>
      </p:sp>
      <p:sp>
        <p:nvSpPr>
          <p:cNvPr id="39" name="Cloud 38">
            <a:extLst>
              <a:ext uri="{FF2B5EF4-FFF2-40B4-BE49-F238E27FC236}">
                <a16:creationId xmlns:a16="http://schemas.microsoft.com/office/drawing/2014/main" id="{EE1FB411-47DD-4A9A-A982-E1D80B84BB91}"/>
              </a:ext>
            </a:extLst>
          </p:cNvPr>
          <p:cNvSpPr>
            <a:spLocks noChangeAspect="1"/>
          </p:cNvSpPr>
          <p:nvPr/>
        </p:nvSpPr>
        <p:spPr>
          <a:xfrm rot="479039">
            <a:off x="1083511" y="1013962"/>
            <a:ext cx="3967549" cy="3069550"/>
          </a:xfrm>
          <a:prstGeom prst="clou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grpSp>
        <p:nvGrpSpPr>
          <p:cNvPr id="41" name="Group 40">
            <a:extLst>
              <a:ext uri="{FF2B5EF4-FFF2-40B4-BE49-F238E27FC236}">
                <a16:creationId xmlns:a16="http://schemas.microsoft.com/office/drawing/2014/main" id="{90F837C9-D83F-4FDB-9882-42318CA8EFB3}"/>
              </a:ext>
            </a:extLst>
          </p:cNvPr>
          <p:cNvGrpSpPr/>
          <p:nvPr/>
        </p:nvGrpSpPr>
        <p:grpSpPr>
          <a:xfrm>
            <a:off x="1443854" y="1447419"/>
            <a:ext cx="3361260" cy="4987613"/>
            <a:chOff x="14941243" y="2083054"/>
            <a:chExt cx="7415056" cy="11002846"/>
          </a:xfrm>
        </p:grpSpPr>
        <p:grpSp>
          <p:nvGrpSpPr>
            <p:cNvPr id="42" name="Group 41">
              <a:extLst>
                <a:ext uri="{FF2B5EF4-FFF2-40B4-BE49-F238E27FC236}">
                  <a16:creationId xmlns:a16="http://schemas.microsoft.com/office/drawing/2014/main" id="{EBBA5D7D-AE1C-43A6-99C0-1920F3A97F53}"/>
                </a:ext>
              </a:extLst>
            </p:cNvPr>
            <p:cNvGrpSpPr/>
            <p:nvPr/>
          </p:nvGrpSpPr>
          <p:grpSpPr>
            <a:xfrm>
              <a:off x="17642930" y="11074220"/>
              <a:ext cx="2011680" cy="2011680"/>
              <a:chOff x="3674843" y="826115"/>
              <a:chExt cx="2011680" cy="2011680"/>
            </a:xfrm>
          </p:grpSpPr>
          <p:sp>
            <p:nvSpPr>
              <p:cNvPr id="72" name="Oval 71">
                <a:extLst>
                  <a:ext uri="{FF2B5EF4-FFF2-40B4-BE49-F238E27FC236}">
                    <a16:creationId xmlns:a16="http://schemas.microsoft.com/office/drawing/2014/main" id="{3D57D005-3C6A-46DC-9394-C011546E23D1}"/>
                  </a:ext>
                </a:extLst>
              </p:cNvPr>
              <p:cNvSpPr/>
              <p:nvPr/>
            </p:nvSpPr>
            <p:spPr>
              <a:xfrm>
                <a:off x="3674843" y="826115"/>
                <a:ext cx="2011680" cy="2011680"/>
              </a:xfrm>
              <a:prstGeom prst="ellipse">
                <a:avLst/>
              </a:prstGeom>
              <a:ln w="762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900" dirty="0"/>
              </a:p>
            </p:txBody>
          </p:sp>
          <p:pic>
            <p:nvPicPr>
              <p:cNvPr id="74" name="Picture 73">
                <a:extLst>
                  <a:ext uri="{FF2B5EF4-FFF2-40B4-BE49-F238E27FC236}">
                    <a16:creationId xmlns:a16="http://schemas.microsoft.com/office/drawing/2014/main" id="{BCE83EA3-A684-42B9-B0D8-06A95EF98DB0}"/>
                  </a:ext>
                </a:extLst>
              </p:cNvPr>
              <p:cNvPicPr>
                <a:picLocks noChangeAspect="1"/>
              </p:cNvPicPr>
              <p:nvPr/>
            </p:nvPicPr>
            <p:blipFill>
              <a:blip r:embed="rId3"/>
              <a:stretch>
                <a:fillRect/>
              </a:stretch>
            </p:blipFill>
            <p:spPr>
              <a:xfrm>
                <a:off x="4036135" y="1184868"/>
                <a:ext cx="1289096" cy="1294172"/>
              </a:xfrm>
              <a:prstGeom prst="rect">
                <a:avLst/>
              </a:prstGeom>
            </p:spPr>
          </p:pic>
        </p:grpSp>
        <p:cxnSp>
          <p:nvCxnSpPr>
            <p:cNvPr id="43" name="Connector: Elbow 42">
              <a:extLst>
                <a:ext uri="{FF2B5EF4-FFF2-40B4-BE49-F238E27FC236}">
                  <a16:creationId xmlns:a16="http://schemas.microsoft.com/office/drawing/2014/main" id="{39047348-100A-400E-94D5-A00E57A5E73C}"/>
                </a:ext>
              </a:extLst>
            </p:cNvPr>
            <p:cNvCxnSpPr>
              <a:cxnSpLocks/>
              <a:stCxn id="65" idx="2"/>
              <a:endCxn id="72" idx="2"/>
            </p:cNvCxnSpPr>
            <p:nvPr/>
          </p:nvCxnSpPr>
          <p:spPr>
            <a:xfrm rot="16200000" flipH="1">
              <a:off x="14720272" y="9157402"/>
              <a:ext cx="3783708" cy="2061607"/>
            </a:xfrm>
            <a:prstGeom prst="bentConnector2">
              <a:avLst/>
            </a:prstGeom>
            <a:ln w="254000">
              <a:solidFill>
                <a:schemeClr val="tx1"/>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44" name="Connector: Elbow 43">
              <a:extLst>
                <a:ext uri="{FF2B5EF4-FFF2-40B4-BE49-F238E27FC236}">
                  <a16:creationId xmlns:a16="http://schemas.microsoft.com/office/drawing/2014/main" id="{3816886F-0878-4441-84F9-80A4B6BE2372}"/>
                </a:ext>
              </a:extLst>
            </p:cNvPr>
            <p:cNvCxnSpPr>
              <a:cxnSpLocks/>
              <a:stCxn id="67" idx="2"/>
              <a:endCxn id="72" idx="1"/>
            </p:cNvCxnSpPr>
            <p:nvPr/>
          </p:nvCxnSpPr>
          <p:spPr>
            <a:xfrm rot="16200000" flipH="1">
              <a:off x="16488340" y="9919630"/>
              <a:ext cx="1928456" cy="969932"/>
            </a:xfrm>
            <a:prstGeom prst="bentConnector3">
              <a:avLst>
                <a:gd name="adj1" fmla="val 99748"/>
              </a:avLst>
            </a:prstGeom>
            <a:ln w="254000">
              <a:solidFill>
                <a:schemeClr val="tx1"/>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45" name="Connector: Elbow 44">
              <a:extLst>
                <a:ext uri="{FF2B5EF4-FFF2-40B4-BE49-F238E27FC236}">
                  <a16:creationId xmlns:a16="http://schemas.microsoft.com/office/drawing/2014/main" id="{03C1B887-58E5-42A0-B5DC-9B37E8AF4E08}"/>
                </a:ext>
              </a:extLst>
            </p:cNvPr>
            <p:cNvCxnSpPr>
              <a:cxnSpLocks/>
              <a:stCxn id="69" idx="2"/>
              <a:endCxn id="72" idx="7"/>
            </p:cNvCxnSpPr>
            <p:nvPr/>
          </p:nvCxnSpPr>
          <p:spPr>
            <a:xfrm rot="5400000">
              <a:off x="18857823" y="9881592"/>
              <a:ext cx="1989416" cy="985049"/>
            </a:xfrm>
            <a:prstGeom prst="bentConnector3">
              <a:avLst>
                <a:gd name="adj1" fmla="val 98977"/>
              </a:avLst>
            </a:prstGeom>
            <a:ln w="254000">
              <a:solidFill>
                <a:schemeClr val="tx1"/>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46" name="Connector: Elbow 45">
              <a:extLst>
                <a:ext uri="{FF2B5EF4-FFF2-40B4-BE49-F238E27FC236}">
                  <a16:creationId xmlns:a16="http://schemas.microsoft.com/office/drawing/2014/main" id="{D3FA4146-109D-48A1-B5FE-FD8DB9949C06}"/>
                </a:ext>
              </a:extLst>
            </p:cNvPr>
            <p:cNvCxnSpPr>
              <a:cxnSpLocks/>
              <a:stCxn id="63" idx="2"/>
              <a:endCxn id="72" idx="6"/>
            </p:cNvCxnSpPr>
            <p:nvPr/>
          </p:nvCxnSpPr>
          <p:spPr>
            <a:xfrm rot="5400000">
              <a:off x="18774596" y="9151983"/>
              <a:ext cx="3808092" cy="2048063"/>
            </a:xfrm>
            <a:prstGeom prst="bentConnector2">
              <a:avLst/>
            </a:prstGeom>
            <a:ln w="254000">
              <a:solidFill>
                <a:schemeClr val="tx1"/>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8FE5A9B3-2EFB-4F36-B8C2-DCCE17D4C32E}"/>
                </a:ext>
              </a:extLst>
            </p:cNvPr>
            <p:cNvCxnSpPr>
              <a:cxnSpLocks/>
              <a:stCxn id="71" idx="2"/>
              <a:endCxn id="72" idx="0"/>
            </p:cNvCxnSpPr>
            <p:nvPr/>
          </p:nvCxnSpPr>
          <p:spPr>
            <a:xfrm flipH="1">
              <a:off x="18648770" y="9750422"/>
              <a:ext cx="1" cy="1323798"/>
            </a:xfrm>
            <a:prstGeom prst="straightConnector1">
              <a:avLst/>
            </a:prstGeom>
            <a:ln w="254000">
              <a:solidFill>
                <a:schemeClr val="tx1"/>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4FB8D92F-D025-462E-B8BB-9D94B7DBBB79}"/>
                </a:ext>
              </a:extLst>
            </p:cNvPr>
            <p:cNvCxnSpPr>
              <a:cxnSpLocks/>
              <a:stCxn id="65" idx="0"/>
            </p:cNvCxnSpPr>
            <p:nvPr/>
          </p:nvCxnSpPr>
          <p:spPr>
            <a:xfrm flipV="1">
              <a:off x="15581323" y="2257470"/>
              <a:ext cx="2709307" cy="5209824"/>
            </a:xfrm>
            <a:prstGeom prst="straightConnector1">
              <a:avLst/>
            </a:prstGeom>
            <a:ln w="254000">
              <a:solidFill>
                <a:schemeClr val="tx1"/>
              </a:solidFill>
              <a:tailEnd type="none" w="med" len="sm"/>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18AC680E-7D6F-45FD-9596-2AEBC1F7AE7C}"/>
                </a:ext>
              </a:extLst>
            </p:cNvPr>
            <p:cNvCxnSpPr>
              <a:cxnSpLocks/>
              <a:stCxn id="67" idx="0"/>
            </p:cNvCxnSpPr>
            <p:nvPr/>
          </p:nvCxnSpPr>
          <p:spPr>
            <a:xfrm flipV="1">
              <a:off x="16967602" y="2616225"/>
              <a:ext cx="1487704" cy="5934125"/>
            </a:xfrm>
            <a:prstGeom prst="straightConnector1">
              <a:avLst/>
            </a:prstGeom>
            <a:ln w="254000">
              <a:solidFill>
                <a:schemeClr val="tx1"/>
              </a:solidFill>
              <a:tailEnd type="none" w="med" len="sm"/>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4F3AFD3E-1E03-4E36-B515-D71376064B41}"/>
                </a:ext>
              </a:extLst>
            </p:cNvPr>
            <p:cNvCxnSpPr>
              <a:cxnSpLocks/>
              <a:stCxn id="71" idx="0"/>
              <a:endCxn id="55" idx="4"/>
            </p:cNvCxnSpPr>
            <p:nvPr/>
          </p:nvCxnSpPr>
          <p:spPr>
            <a:xfrm flipV="1">
              <a:off x="18648771" y="6929374"/>
              <a:ext cx="0" cy="1995038"/>
            </a:xfrm>
            <a:prstGeom prst="straightConnector1">
              <a:avLst/>
            </a:prstGeom>
            <a:ln w="254000">
              <a:solidFill>
                <a:schemeClr val="tx1"/>
              </a:solidFill>
              <a:tailEnd type="none" w="med" len="sm"/>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3002E2CD-8402-482E-81D3-D3538C79FBD1}"/>
                </a:ext>
              </a:extLst>
            </p:cNvPr>
            <p:cNvCxnSpPr>
              <a:cxnSpLocks/>
              <a:stCxn id="69" idx="0"/>
            </p:cNvCxnSpPr>
            <p:nvPr/>
          </p:nvCxnSpPr>
          <p:spPr>
            <a:xfrm flipH="1" flipV="1">
              <a:off x="18843927" y="2359197"/>
              <a:ext cx="1501128" cy="6252113"/>
            </a:xfrm>
            <a:prstGeom prst="straightConnector1">
              <a:avLst/>
            </a:prstGeom>
            <a:ln w="254000">
              <a:solidFill>
                <a:schemeClr val="tx1"/>
              </a:solidFill>
              <a:tailEnd type="none" w="med" len="sm"/>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226A8A7B-D6B2-4F96-99BB-8D48574234F0}"/>
                </a:ext>
              </a:extLst>
            </p:cNvPr>
            <p:cNvCxnSpPr>
              <a:cxnSpLocks/>
              <a:stCxn id="63" idx="0"/>
            </p:cNvCxnSpPr>
            <p:nvPr/>
          </p:nvCxnSpPr>
          <p:spPr>
            <a:xfrm flipH="1" flipV="1">
              <a:off x="19082960" y="2359197"/>
              <a:ext cx="2619713" cy="5132481"/>
            </a:xfrm>
            <a:prstGeom prst="straightConnector1">
              <a:avLst/>
            </a:prstGeom>
            <a:ln w="254000">
              <a:solidFill>
                <a:schemeClr val="tx1"/>
              </a:solidFill>
              <a:tailEnd type="none" w="med" len="sm"/>
            </a:ln>
          </p:spPr>
          <p:style>
            <a:lnRef idx="1">
              <a:schemeClr val="accent1"/>
            </a:lnRef>
            <a:fillRef idx="0">
              <a:schemeClr val="accent1"/>
            </a:fillRef>
            <a:effectRef idx="0">
              <a:schemeClr val="accent1"/>
            </a:effectRef>
            <a:fontRef idx="minor">
              <a:schemeClr val="tx1"/>
            </a:fontRef>
          </p:style>
        </p:cxnSp>
        <p:grpSp>
          <p:nvGrpSpPr>
            <p:cNvPr id="53" name="Group 52">
              <a:extLst>
                <a:ext uri="{FF2B5EF4-FFF2-40B4-BE49-F238E27FC236}">
                  <a16:creationId xmlns:a16="http://schemas.microsoft.com/office/drawing/2014/main" id="{7188B95C-3A70-4605-A0F0-20F1AA358412}"/>
                </a:ext>
              </a:extLst>
            </p:cNvPr>
            <p:cNvGrpSpPr/>
            <p:nvPr/>
          </p:nvGrpSpPr>
          <p:grpSpPr>
            <a:xfrm>
              <a:off x="14941243" y="7241743"/>
              <a:ext cx="7415056" cy="2769034"/>
              <a:chOff x="13400258" y="7170480"/>
              <a:chExt cx="7415056" cy="2769034"/>
            </a:xfrm>
          </p:grpSpPr>
          <p:grpSp>
            <p:nvGrpSpPr>
              <p:cNvPr id="57" name="Group 56">
                <a:extLst>
                  <a:ext uri="{FF2B5EF4-FFF2-40B4-BE49-F238E27FC236}">
                    <a16:creationId xmlns:a16="http://schemas.microsoft.com/office/drawing/2014/main" id="{AB481761-BE98-4CF1-95E2-7A65E5630D50}"/>
                  </a:ext>
                </a:extLst>
              </p:cNvPr>
              <p:cNvGrpSpPr/>
              <p:nvPr/>
            </p:nvGrpSpPr>
            <p:grpSpPr>
              <a:xfrm>
                <a:off x="16467706" y="8659354"/>
                <a:ext cx="1280160" cy="1280160"/>
                <a:chOff x="12120098" y="7035560"/>
                <a:chExt cx="1280160" cy="1280160"/>
              </a:xfrm>
            </p:grpSpPr>
            <p:sp>
              <p:nvSpPr>
                <p:cNvPr id="70" name="Oval 69">
                  <a:extLst>
                    <a:ext uri="{FF2B5EF4-FFF2-40B4-BE49-F238E27FC236}">
                      <a16:creationId xmlns:a16="http://schemas.microsoft.com/office/drawing/2014/main" id="{07736504-DA9F-4D5A-AEF3-6B243E622029}"/>
                    </a:ext>
                  </a:extLst>
                </p:cNvPr>
                <p:cNvSpPr/>
                <p:nvPr/>
              </p:nvSpPr>
              <p:spPr>
                <a:xfrm>
                  <a:off x="12120098" y="7035560"/>
                  <a:ext cx="1280160" cy="1280160"/>
                </a:xfrm>
                <a:prstGeom prst="ellipse">
                  <a:avLst/>
                </a:prstGeom>
                <a:ln w="190500">
                  <a:solidFill>
                    <a:srgbClr val="F15A4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900" dirty="0"/>
                </a:p>
              </p:txBody>
            </p:sp>
            <p:pic>
              <p:nvPicPr>
                <p:cNvPr id="71" name="Picture 70">
                  <a:extLst>
                    <a:ext uri="{FF2B5EF4-FFF2-40B4-BE49-F238E27FC236}">
                      <a16:creationId xmlns:a16="http://schemas.microsoft.com/office/drawing/2014/main" id="{05E781ED-FC11-4DF3-B9B2-1428C0553037}"/>
                    </a:ext>
                  </a:extLst>
                </p:cNvPr>
                <p:cNvPicPr>
                  <a:picLocks noChangeAspect="1"/>
                </p:cNvPicPr>
                <p:nvPr/>
              </p:nvPicPr>
              <p:blipFill>
                <a:blip r:embed="rId4"/>
                <a:stretch>
                  <a:fillRect/>
                </a:stretch>
              </p:blipFill>
              <p:spPr>
                <a:xfrm>
                  <a:off x="12402037" y="7229355"/>
                  <a:ext cx="716281" cy="826010"/>
                </a:xfrm>
                <a:prstGeom prst="rect">
                  <a:avLst/>
                </a:prstGeom>
              </p:spPr>
            </p:pic>
          </p:grpSp>
          <p:grpSp>
            <p:nvGrpSpPr>
              <p:cNvPr id="58" name="Group 57">
                <a:extLst>
                  <a:ext uri="{FF2B5EF4-FFF2-40B4-BE49-F238E27FC236}">
                    <a16:creationId xmlns:a16="http://schemas.microsoft.com/office/drawing/2014/main" id="{1892C611-B8FB-4DD9-812E-8936741532EA}"/>
                  </a:ext>
                </a:extLst>
              </p:cNvPr>
              <p:cNvGrpSpPr/>
              <p:nvPr/>
            </p:nvGrpSpPr>
            <p:grpSpPr>
              <a:xfrm>
                <a:off x="18163990" y="8284016"/>
                <a:ext cx="1280160" cy="1280160"/>
                <a:chOff x="11730635" y="9879130"/>
                <a:chExt cx="1280160" cy="1280160"/>
              </a:xfrm>
            </p:grpSpPr>
            <p:sp>
              <p:nvSpPr>
                <p:cNvPr id="68" name="Oval 67">
                  <a:extLst>
                    <a:ext uri="{FF2B5EF4-FFF2-40B4-BE49-F238E27FC236}">
                      <a16:creationId xmlns:a16="http://schemas.microsoft.com/office/drawing/2014/main" id="{76226F80-A130-4012-AE32-003B704CD95E}"/>
                    </a:ext>
                  </a:extLst>
                </p:cNvPr>
                <p:cNvSpPr/>
                <p:nvPr/>
              </p:nvSpPr>
              <p:spPr>
                <a:xfrm>
                  <a:off x="11730635" y="9879130"/>
                  <a:ext cx="1280160" cy="1280160"/>
                </a:xfrm>
                <a:prstGeom prst="ellipse">
                  <a:avLst/>
                </a:prstGeom>
                <a:ln w="190500">
                  <a:solidFill>
                    <a:srgbClr val="F15A4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900" dirty="0"/>
                </a:p>
              </p:txBody>
            </p:sp>
            <p:pic>
              <p:nvPicPr>
                <p:cNvPr id="69" name="Picture 68">
                  <a:extLst>
                    <a:ext uri="{FF2B5EF4-FFF2-40B4-BE49-F238E27FC236}">
                      <a16:creationId xmlns:a16="http://schemas.microsoft.com/office/drawing/2014/main" id="{5B1F5B24-4673-41D8-8674-1AC2E5E50D6B}"/>
                    </a:ext>
                  </a:extLst>
                </p:cNvPr>
                <p:cNvPicPr>
                  <a:picLocks noChangeAspect="1"/>
                </p:cNvPicPr>
                <p:nvPr/>
              </p:nvPicPr>
              <p:blipFill>
                <a:blip r:embed="rId5"/>
                <a:stretch>
                  <a:fillRect/>
                </a:stretch>
              </p:blipFill>
              <p:spPr>
                <a:xfrm>
                  <a:off x="11991238" y="10135161"/>
                  <a:ext cx="758954" cy="768098"/>
                </a:xfrm>
                <a:prstGeom prst="rect">
                  <a:avLst/>
                </a:prstGeom>
              </p:spPr>
            </p:pic>
          </p:grpSp>
          <p:grpSp>
            <p:nvGrpSpPr>
              <p:cNvPr id="59" name="Group 58">
                <a:extLst>
                  <a:ext uri="{FF2B5EF4-FFF2-40B4-BE49-F238E27FC236}">
                    <a16:creationId xmlns:a16="http://schemas.microsoft.com/office/drawing/2014/main" id="{27F2981F-BD12-4407-BF5E-C5DF7D0CBBAB}"/>
                  </a:ext>
                </a:extLst>
              </p:cNvPr>
              <p:cNvGrpSpPr/>
              <p:nvPr/>
            </p:nvGrpSpPr>
            <p:grpSpPr>
              <a:xfrm>
                <a:off x="14771422" y="8284016"/>
                <a:ext cx="1280160" cy="1280160"/>
                <a:chOff x="13712772" y="8655096"/>
                <a:chExt cx="1280160" cy="1280160"/>
              </a:xfrm>
            </p:grpSpPr>
            <p:sp>
              <p:nvSpPr>
                <p:cNvPr id="66" name="Oval 65">
                  <a:extLst>
                    <a:ext uri="{FF2B5EF4-FFF2-40B4-BE49-F238E27FC236}">
                      <a16:creationId xmlns:a16="http://schemas.microsoft.com/office/drawing/2014/main" id="{34C9597A-0330-4129-9F20-755BA62FA0D6}"/>
                    </a:ext>
                  </a:extLst>
                </p:cNvPr>
                <p:cNvSpPr/>
                <p:nvPr/>
              </p:nvSpPr>
              <p:spPr>
                <a:xfrm>
                  <a:off x="13712772" y="8655096"/>
                  <a:ext cx="1280160" cy="1280160"/>
                </a:xfrm>
                <a:prstGeom prst="ellipse">
                  <a:avLst/>
                </a:prstGeom>
                <a:ln w="190500">
                  <a:solidFill>
                    <a:srgbClr val="F15A4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900" dirty="0"/>
                </a:p>
              </p:txBody>
            </p:sp>
            <p:pic>
              <p:nvPicPr>
                <p:cNvPr id="67" name="Picture 66">
                  <a:extLst>
                    <a:ext uri="{FF2B5EF4-FFF2-40B4-BE49-F238E27FC236}">
                      <a16:creationId xmlns:a16="http://schemas.microsoft.com/office/drawing/2014/main" id="{E7BF55A1-F92D-4DC6-821F-6E0D3E5BE0C7}"/>
                    </a:ext>
                  </a:extLst>
                </p:cNvPr>
                <p:cNvPicPr>
                  <a:picLocks noChangeAspect="1"/>
                </p:cNvPicPr>
                <p:nvPr/>
              </p:nvPicPr>
              <p:blipFill>
                <a:blip r:embed="rId6"/>
                <a:stretch>
                  <a:fillRect/>
                </a:stretch>
              </p:blipFill>
              <p:spPr>
                <a:xfrm>
                  <a:off x="13979346" y="8850167"/>
                  <a:ext cx="777242" cy="890018"/>
                </a:xfrm>
                <a:prstGeom prst="rect">
                  <a:avLst/>
                </a:prstGeom>
              </p:spPr>
            </p:pic>
          </p:grpSp>
          <p:grpSp>
            <p:nvGrpSpPr>
              <p:cNvPr id="60" name="Group 59">
                <a:extLst>
                  <a:ext uri="{FF2B5EF4-FFF2-40B4-BE49-F238E27FC236}">
                    <a16:creationId xmlns:a16="http://schemas.microsoft.com/office/drawing/2014/main" id="{B51D1E67-30C6-4EB8-B9B4-799C1213ADAA}"/>
                  </a:ext>
                </a:extLst>
              </p:cNvPr>
              <p:cNvGrpSpPr/>
              <p:nvPr/>
            </p:nvGrpSpPr>
            <p:grpSpPr>
              <a:xfrm>
                <a:off x="13400258" y="7170480"/>
                <a:ext cx="1280160" cy="1280160"/>
                <a:chOff x="17330414" y="8326934"/>
                <a:chExt cx="1280160" cy="1280160"/>
              </a:xfrm>
            </p:grpSpPr>
            <p:sp>
              <p:nvSpPr>
                <p:cNvPr id="64" name="Oval 63">
                  <a:extLst>
                    <a:ext uri="{FF2B5EF4-FFF2-40B4-BE49-F238E27FC236}">
                      <a16:creationId xmlns:a16="http://schemas.microsoft.com/office/drawing/2014/main" id="{40B90879-9344-4D16-A155-79D68A11D93B}"/>
                    </a:ext>
                  </a:extLst>
                </p:cNvPr>
                <p:cNvSpPr/>
                <p:nvPr/>
              </p:nvSpPr>
              <p:spPr>
                <a:xfrm>
                  <a:off x="17330414" y="8326934"/>
                  <a:ext cx="1280160" cy="1280160"/>
                </a:xfrm>
                <a:prstGeom prst="ellipse">
                  <a:avLst/>
                </a:prstGeom>
                <a:ln w="190500">
                  <a:solidFill>
                    <a:srgbClr val="F15A4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900" dirty="0"/>
                </a:p>
              </p:txBody>
            </p:sp>
            <p:pic>
              <p:nvPicPr>
                <p:cNvPr id="65" name="Picture 64">
                  <a:extLst>
                    <a:ext uri="{FF2B5EF4-FFF2-40B4-BE49-F238E27FC236}">
                      <a16:creationId xmlns:a16="http://schemas.microsoft.com/office/drawing/2014/main" id="{45C24940-8E59-4274-87F3-FD928D17CF28}"/>
                    </a:ext>
                  </a:extLst>
                </p:cNvPr>
                <p:cNvPicPr>
                  <a:picLocks noChangeAspect="1"/>
                </p:cNvPicPr>
                <p:nvPr/>
              </p:nvPicPr>
              <p:blipFill>
                <a:blip r:embed="rId7"/>
                <a:stretch>
                  <a:fillRect/>
                </a:stretch>
              </p:blipFill>
              <p:spPr>
                <a:xfrm>
                  <a:off x="17559013" y="8552485"/>
                  <a:ext cx="822962" cy="829058"/>
                </a:xfrm>
                <a:prstGeom prst="rect">
                  <a:avLst/>
                </a:prstGeom>
              </p:spPr>
            </p:pic>
          </p:grpSp>
          <p:grpSp>
            <p:nvGrpSpPr>
              <p:cNvPr id="61" name="Group 60">
                <a:extLst>
                  <a:ext uri="{FF2B5EF4-FFF2-40B4-BE49-F238E27FC236}">
                    <a16:creationId xmlns:a16="http://schemas.microsoft.com/office/drawing/2014/main" id="{6A5DF3D0-0BBF-4E70-BDA0-F52B20A29A89}"/>
                  </a:ext>
                </a:extLst>
              </p:cNvPr>
              <p:cNvGrpSpPr/>
              <p:nvPr/>
            </p:nvGrpSpPr>
            <p:grpSpPr>
              <a:xfrm>
                <a:off x="19535154" y="7170480"/>
                <a:ext cx="1280160" cy="1280160"/>
                <a:chOff x="15827626" y="9930984"/>
                <a:chExt cx="1280160" cy="1280160"/>
              </a:xfrm>
            </p:grpSpPr>
            <p:sp>
              <p:nvSpPr>
                <p:cNvPr id="62" name="Oval 61">
                  <a:extLst>
                    <a:ext uri="{FF2B5EF4-FFF2-40B4-BE49-F238E27FC236}">
                      <a16:creationId xmlns:a16="http://schemas.microsoft.com/office/drawing/2014/main" id="{B1E9B30B-5151-401E-ADD3-A4C8E570E00E}"/>
                    </a:ext>
                  </a:extLst>
                </p:cNvPr>
                <p:cNvSpPr/>
                <p:nvPr/>
              </p:nvSpPr>
              <p:spPr>
                <a:xfrm>
                  <a:off x="15827626" y="9930984"/>
                  <a:ext cx="1280160" cy="1280160"/>
                </a:xfrm>
                <a:prstGeom prst="ellipse">
                  <a:avLst/>
                </a:prstGeom>
                <a:ln w="190500">
                  <a:solidFill>
                    <a:srgbClr val="F15A4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900" dirty="0"/>
                </a:p>
              </p:txBody>
            </p:sp>
            <p:pic>
              <p:nvPicPr>
                <p:cNvPr id="63" name="Picture 62">
                  <a:extLst>
                    <a:ext uri="{FF2B5EF4-FFF2-40B4-BE49-F238E27FC236}">
                      <a16:creationId xmlns:a16="http://schemas.microsoft.com/office/drawing/2014/main" id="{5337E29C-C4DD-45F5-B702-8A5E4AC347E3}"/>
                    </a:ext>
                  </a:extLst>
                </p:cNvPr>
                <p:cNvPicPr>
                  <a:picLocks noChangeAspect="1"/>
                </p:cNvPicPr>
                <p:nvPr/>
              </p:nvPicPr>
              <p:blipFill>
                <a:blip r:embed="rId8"/>
                <a:stretch>
                  <a:fillRect/>
                </a:stretch>
              </p:blipFill>
              <p:spPr>
                <a:xfrm>
                  <a:off x="16065539" y="10180919"/>
                  <a:ext cx="777242" cy="780290"/>
                </a:xfrm>
                <a:prstGeom prst="rect">
                  <a:avLst/>
                </a:prstGeom>
              </p:spPr>
            </p:pic>
          </p:grpSp>
        </p:grpSp>
        <p:grpSp>
          <p:nvGrpSpPr>
            <p:cNvPr id="54" name="Group 53">
              <a:extLst>
                <a:ext uri="{FF2B5EF4-FFF2-40B4-BE49-F238E27FC236}">
                  <a16:creationId xmlns:a16="http://schemas.microsoft.com/office/drawing/2014/main" id="{76A8B191-73D4-4253-BCC1-24C70B33F860}"/>
                </a:ext>
              </a:extLst>
            </p:cNvPr>
            <p:cNvGrpSpPr>
              <a:grpSpLocks noChangeAspect="1"/>
            </p:cNvGrpSpPr>
            <p:nvPr/>
          </p:nvGrpSpPr>
          <p:grpSpPr>
            <a:xfrm>
              <a:off x="16229818" y="2083054"/>
              <a:ext cx="4846320" cy="4846320"/>
              <a:chOff x="14240589" y="4729529"/>
              <a:chExt cx="1776984" cy="1776984"/>
            </a:xfrm>
          </p:grpSpPr>
          <p:sp>
            <p:nvSpPr>
              <p:cNvPr id="55" name="Oval 54">
                <a:extLst>
                  <a:ext uri="{FF2B5EF4-FFF2-40B4-BE49-F238E27FC236}">
                    <a16:creationId xmlns:a16="http://schemas.microsoft.com/office/drawing/2014/main" id="{22455F17-1822-4C8D-AF02-4A637B2F9258}"/>
                  </a:ext>
                </a:extLst>
              </p:cNvPr>
              <p:cNvSpPr/>
              <p:nvPr/>
            </p:nvSpPr>
            <p:spPr>
              <a:xfrm>
                <a:off x="14240589" y="4729529"/>
                <a:ext cx="1776984" cy="1776984"/>
              </a:xfrm>
              <a:prstGeom prst="ellipse">
                <a:avLst/>
              </a:prstGeom>
              <a:ln w="762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900" dirty="0"/>
              </a:p>
            </p:txBody>
          </p:sp>
          <p:pic>
            <p:nvPicPr>
              <p:cNvPr id="56" name="Picture 55">
                <a:extLst>
                  <a:ext uri="{FF2B5EF4-FFF2-40B4-BE49-F238E27FC236}">
                    <a16:creationId xmlns:a16="http://schemas.microsoft.com/office/drawing/2014/main" id="{56E42E88-4109-4FFC-897E-30BB0C1598FC}"/>
                  </a:ext>
                </a:extLst>
              </p:cNvPr>
              <p:cNvPicPr>
                <a:picLocks noChangeAspect="1"/>
              </p:cNvPicPr>
              <p:nvPr/>
            </p:nvPicPr>
            <p:blipFill>
              <a:blip r:embed="rId9"/>
              <a:stretch>
                <a:fillRect/>
              </a:stretch>
            </p:blipFill>
            <p:spPr>
              <a:xfrm>
                <a:off x="14476933" y="4972729"/>
                <a:ext cx="1300702" cy="1168596"/>
              </a:xfrm>
              <a:prstGeom prst="rect">
                <a:avLst/>
              </a:prstGeom>
            </p:spPr>
          </p:pic>
        </p:grpSp>
      </p:grpSp>
    </p:spTree>
    <p:extLst>
      <p:ext uri="{BB962C8B-B14F-4D97-AF65-F5344CB8AC3E}">
        <p14:creationId xmlns:p14="http://schemas.microsoft.com/office/powerpoint/2010/main" val="81723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457141" y="764691"/>
            <a:ext cx="11271370" cy="0"/>
          </a:xfrm>
          <a:prstGeom prst="line">
            <a:avLst/>
          </a:prstGeom>
        </p:spPr>
        <p:style>
          <a:lnRef idx="1">
            <a:schemeClr val="dk1"/>
          </a:lnRef>
          <a:fillRef idx="0">
            <a:schemeClr val="dk1"/>
          </a:fillRef>
          <a:effectRef idx="0">
            <a:schemeClr val="dk1"/>
          </a:effectRef>
          <a:fontRef idx="minor">
            <a:schemeClr val="tx1"/>
          </a:fontRef>
        </p:style>
      </p:cxnSp>
      <p:sp>
        <p:nvSpPr>
          <p:cNvPr id="2" name="Text Placeholder 1"/>
          <p:cNvSpPr>
            <a:spLocks noGrp="1"/>
          </p:cNvSpPr>
          <p:nvPr>
            <p:ph type="body" sz="quarter" idx="11"/>
          </p:nvPr>
        </p:nvSpPr>
        <p:spPr>
          <a:xfrm>
            <a:off x="6096000" y="1263232"/>
            <a:ext cx="5632510" cy="4979246"/>
          </a:xfrm>
        </p:spPr>
        <p:txBody>
          <a:bodyPr/>
          <a:lstStyle/>
          <a:p>
            <a:pPr marL="0" indent="0">
              <a:buNone/>
              <a:tabLst>
                <a:tab pos="199668" algn="l"/>
              </a:tabLst>
            </a:pPr>
            <a:r>
              <a:rPr lang="en-US" b="1" spc="-9" dirty="0">
                <a:cs typeface="Calibri"/>
              </a:rPr>
              <a:t>NIH will invest to level the playing field so diverse researchers can play</a:t>
            </a:r>
          </a:p>
          <a:p>
            <a:pPr>
              <a:tabLst>
                <a:tab pos="199668" algn="l"/>
              </a:tabLst>
            </a:pPr>
            <a:r>
              <a:rPr lang="en-US" i="1" spc="-9" dirty="0">
                <a:cs typeface="Calibri"/>
              </a:rPr>
              <a:t>All of Us </a:t>
            </a:r>
            <a:r>
              <a:rPr lang="en-US" spc="-9" dirty="0">
                <a:cs typeface="Calibri"/>
              </a:rPr>
              <a:t>data will be available to </a:t>
            </a:r>
            <a:r>
              <a:rPr lang="en-US" b="1" spc="-9" dirty="0">
                <a:solidFill>
                  <a:schemeClr val="tx2"/>
                </a:solidFill>
                <a:cs typeface="Calibri"/>
              </a:rPr>
              <a:t>all types of users</a:t>
            </a:r>
          </a:p>
          <a:p>
            <a:pPr>
              <a:tabLst>
                <a:tab pos="199668" algn="l"/>
              </a:tabLst>
            </a:pPr>
            <a:r>
              <a:rPr lang="en-US" spc="-9" dirty="0">
                <a:cs typeface="Calibri"/>
              </a:rPr>
              <a:t>The </a:t>
            </a:r>
            <a:r>
              <a:rPr lang="en-US" i="1" spc="-9" dirty="0">
                <a:cs typeface="Calibri"/>
              </a:rPr>
              <a:t>All of Us </a:t>
            </a:r>
            <a:r>
              <a:rPr lang="en-US" spc="-9" dirty="0">
                <a:cs typeface="Calibri"/>
              </a:rPr>
              <a:t>Data Resource will employ a </a:t>
            </a:r>
            <a:r>
              <a:rPr lang="en-US" b="1" spc="-9" dirty="0">
                <a:solidFill>
                  <a:schemeClr val="tx2"/>
                </a:solidFill>
                <a:cs typeface="Calibri"/>
              </a:rPr>
              <a:t>cloud-based analysis platform</a:t>
            </a:r>
          </a:p>
          <a:p>
            <a:pPr>
              <a:tabLst>
                <a:tab pos="199668" algn="l"/>
              </a:tabLst>
            </a:pPr>
            <a:r>
              <a:rPr lang="en-US" spc="-9" dirty="0">
                <a:cs typeface="Calibri"/>
              </a:rPr>
              <a:t>Access will be </a:t>
            </a:r>
            <a:r>
              <a:rPr lang="en-US" b="1" spc="-9" dirty="0">
                <a:solidFill>
                  <a:schemeClr val="tx2"/>
                </a:solidFill>
                <a:cs typeface="Calibri"/>
              </a:rPr>
              <a:t>tiered</a:t>
            </a:r>
          </a:p>
          <a:p>
            <a:pPr>
              <a:tabLst>
                <a:tab pos="199668" algn="l"/>
              </a:tabLst>
            </a:pPr>
            <a:endParaRPr lang="en-US" spc="-9" dirty="0">
              <a:cs typeface="Calibri"/>
            </a:endParaRPr>
          </a:p>
        </p:txBody>
      </p:sp>
      <p:sp>
        <p:nvSpPr>
          <p:cNvPr id="73" name="Title 72">
            <a:extLst>
              <a:ext uri="{FF2B5EF4-FFF2-40B4-BE49-F238E27FC236}">
                <a16:creationId xmlns:a16="http://schemas.microsoft.com/office/drawing/2014/main" id="{F696189D-18F1-4D0C-B87E-6AFBF04B9988}"/>
              </a:ext>
            </a:extLst>
          </p:cNvPr>
          <p:cNvSpPr>
            <a:spLocks noGrp="1"/>
          </p:cNvSpPr>
          <p:nvPr>
            <p:ph type="title"/>
          </p:nvPr>
        </p:nvSpPr>
        <p:spPr/>
        <p:txBody>
          <a:bodyPr/>
          <a:lstStyle/>
          <a:p>
            <a:r>
              <a:rPr lang="en-US" dirty="0"/>
              <a:t>The </a:t>
            </a:r>
            <a:r>
              <a:rPr lang="en-US" i="1" dirty="0"/>
              <a:t>All of Us </a:t>
            </a:r>
            <a:r>
              <a:rPr lang="en-US" dirty="0"/>
              <a:t>Approach to Data Access</a:t>
            </a:r>
          </a:p>
        </p:txBody>
      </p:sp>
      <p:grpSp>
        <p:nvGrpSpPr>
          <p:cNvPr id="12" name="Group 11">
            <a:extLst>
              <a:ext uri="{FF2B5EF4-FFF2-40B4-BE49-F238E27FC236}">
                <a16:creationId xmlns:a16="http://schemas.microsoft.com/office/drawing/2014/main" id="{CB799636-A546-4279-8A70-195C24572F1C}"/>
              </a:ext>
            </a:extLst>
          </p:cNvPr>
          <p:cNvGrpSpPr/>
          <p:nvPr/>
        </p:nvGrpSpPr>
        <p:grpSpPr>
          <a:xfrm>
            <a:off x="1671023" y="1154570"/>
            <a:ext cx="2742843" cy="5192358"/>
            <a:chOff x="15971520" y="2099619"/>
            <a:chExt cx="5486400" cy="10386069"/>
          </a:xfrm>
        </p:grpSpPr>
        <p:grpSp>
          <p:nvGrpSpPr>
            <p:cNvPr id="9" name="Group 8">
              <a:extLst>
                <a:ext uri="{FF2B5EF4-FFF2-40B4-BE49-F238E27FC236}">
                  <a16:creationId xmlns:a16="http://schemas.microsoft.com/office/drawing/2014/main" id="{4F35B484-FAF8-4053-AEDC-56B5F7858983}"/>
                </a:ext>
              </a:extLst>
            </p:cNvPr>
            <p:cNvGrpSpPr/>
            <p:nvPr/>
          </p:nvGrpSpPr>
          <p:grpSpPr>
            <a:xfrm>
              <a:off x="15971520" y="2099619"/>
              <a:ext cx="5486400" cy="10386069"/>
              <a:chOff x="15971520" y="2099619"/>
              <a:chExt cx="5486400" cy="10386069"/>
            </a:xfrm>
          </p:grpSpPr>
          <p:sp>
            <p:nvSpPr>
              <p:cNvPr id="3" name="Oval 2">
                <a:extLst>
                  <a:ext uri="{FF2B5EF4-FFF2-40B4-BE49-F238E27FC236}">
                    <a16:creationId xmlns:a16="http://schemas.microsoft.com/office/drawing/2014/main" id="{6CFC02A4-3404-44FE-B6E7-74CDDE652421}"/>
                  </a:ext>
                </a:extLst>
              </p:cNvPr>
              <p:cNvSpPr/>
              <p:nvPr/>
            </p:nvSpPr>
            <p:spPr>
              <a:xfrm>
                <a:off x="15971520" y="6999288"/>
                <a:ext cx="5486400" cy="5486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8" name="Rectangle 7">
                <a:extLst>
                  <a:ext uri="{FF2B5EF4-FFF2-40B4-BE49-F238E27FC236}">
                    <a16:creationId xmlns:a16="http://schemas.microsoft.com/office/drawing/2014/main" id="{D8B5696D-B31B-470B-B81E-DF4AFEBEFD23}"/>
                  </a:ext>
                </a:extLst>
              </p:cNvPr>
              <p:cNvSpPr/>
              <p:nvPr/>
            </p:nvSpPr>
            <p:spPr>
              <a:xfrm>
                <a:off x="15971520" y="2099619"/>
                <a:ext cx="5486400" cy="75126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grpSp>
        <p:grpSp>
          <p:nvGrpSpPr>
            <p:cNvPr id="45" name="Group 44">
              <a:extLst>
                <a:ext uri="{FF2B5EF4-FFF2-40B4-BE49-F238E27FC236}">
                  <a16:creationId xmlns:a16="http://schemas.microsoft.com/office/drawing/2014/main" id="{1E36CCA1-7462-4468-9AC8-19660DAEAA8F}"/>
                </a:ext>
              </a:extLst>
            </p:cNvPr>
            <p:cNvGrpSpPr>
              <a:grpSpLocks noChangeAspect="1"/>
            </p:cNvGrpSpPr>
            <p:nvPr/>
          </p:nvGrpSpPr>
          <p:grpSpPr>
            <a:xfrm>
              <a:off x="16657320" y="3826829"/>
              <a:ext cx="4114801" cy="7789552"/>
              <a:chOff x="15971519" y="2099619"/>
              <a:chExt cx="5486401" cy="10386069"/>
            </a:xfrm>
            <a:solidFill>
              <a:schemeClr val="tx2"/>
            </a:solidFill>
          </p:grpSpPr>
          <p:sp>
            <p:nvSpPr>
              <p:cNvPr id="46" name="Oval 45">
                <a:extLst>
                  <a:ext uri="{FF2B5EF4-FFF2-40B4-BE49-F238E27FC236}">
                    <a16:creationId xmlns:a16="http://schemas.microsoft.com/office/drawing/2014/main" id="{EEF9525C-9860-4F47-893B-453644704B54}"/>
                  </a:ext>
                </a:extLst>
              </p:cNvPr>
              <p:cNvSpPr/>
              <p:nvPr/>
            </p:nvSpPr>
            <p:spPr>
              <a:xfrm>
                <a:off x="15971520" y="6999288"/>
                <a:ext cx="5486400" cy="54864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47" name="Rectangle 46">
                <a:extLst>
                  <a:ext uri="{FF2B5EF4-FFF2-40B4-BE49-F238E27FC236}">
                    <a16:creationId xmlns:a16="http://schemas.microsoft.com/office/drawing/2014/main" id="{1AD0C136-1DE4-42A0-BDFE-881EC9F5CD96}"/>
                  </a:ext>
                </a:extLst>
              </p:cNvPr>
              <p:cNvSpPr/>
              <p:nvPr/>
            </p:nvSpPr>
            <p:spPr>
              <a:xfrm>
                <a:off x="15971519" y="2099619"/>
                <a:ext cx="5486400" cy="75126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grpSp>
        <p:grpSp>
          <p:nvGrpSpPr>
            <p:cNvPr id="48" name="Group 47">
              <a:extLst>
                <a:ext uri="{FF2B5EF4-FFF2-40B4-BE49-F238E27FC236}">
                  <a16:creationId xmlns:a16="http://schemas.microsoft.com/office/drawing/2014/main" id="{A76368F5-7F30-4C6A-943F-C59AAAABBD2A}"/>
                </a:ext>
              </a:extLst>
            </p:cNvPr>
            <p:cNvGrpSpPr>
              <a:grpSpLocks noChangeAspect="1"/>
            </p:cNvGrpSpPr>
            <p:nvPr/>
          </p:nvGrpSpPr>
          <p:grpSpPr>
            <a:xfrm>
              <a:off x="17343120" y="5421293"/>
              <a:ext cx="2743200" cy="5193035"/>
              <a:chOff x="15971520" y="2099619"/>
              <a:chExt cx="5486400" cy="10386069"/>
            </a:xfrm>
            <a:solidFill>
              <a:schemeClr val="bg1"/>
            </a:solidFill>
          </p:grpSpPr>
          <p:sp>
            <p:nvSpPr>
              <p:cNvPr id="49" name="Oval 48">
                <a:extLst>
                  <a:ext uri="{FF2B5EF4-FFF2-40B4-BE49-F238E27FC236}">
                    <a16:creationId xmlns:a16="http://schemas.microsoft.com/office/drawing/2014/main" id="{D9E296BC-F35F-4BEC-8607-E38C98F90D75}"/>
                  </a:ext>
                </a:extLst>
              </p:cNvPr>
              <p:cNvSpPr/>
              <p:nvPr/>
            </p:nvSpPr>
            <p:spPr>
              <a:xfrm>
                <a:off x="15971520" y="6999288"/>
                <a:ext cx="5486400" cy="54864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50" name="Rectangle 49">
                <a:extLst>
                  <a:ext uri="{FF2B5EF4-FFF2-40B4-BE49-F238E27FC236}">
                    <a16:creationId xmlns:a16="http://schemas.microsoft.com/office/drawing/2014/main" id="{88275F00-9D21-4E39-883E-57C4EF7BED34}"/>
                  </a:ext>
                </a:extLst>
              </p:cNvPr>
              <p:cNvSpPr/>
              <p:nvPr/>
            </p:nvSpPr>
            <p:spPr>
              <a:xfrm>
                <a:off x="15971520" y="2099619"/>
                <a:ext cx="5486400" cy="75126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grpSp>
        <p:sp>
          <p:nvSpPr>
            <p:cNvPr id="10" name="TextBox 9">
              <a:extLst>
                <a:ext uri="{FF2B5EF4-FFF2-40B4-BE49-F238E27FC236}">
                  <a16:creationId xmlns:a16="http://schemas.microsoft.com/office/drawing/2014/main" id="{87B2A0EE-E44F-4835-9F81-7BE77D2D1191}"/>
                </a:ext>
              </a:extLst>
            </p:cNvPr>
            <p:cNvSpPr txBox="1"/>
            <p:nvPr/>
          </p:nvSpPr>
          <p:spPr>
            <a:xfrm>
              <a:off x="17444656" y="2621497"/>
              <a:ext cx="2540129" cy="877278"/>
            </a:xfrm>
            <a:prstGeom prst="rect">
              <a:avLst/>
            </a:prstGeom>
            <a:noFill/>
          </p:spPr>
          <p:txBody>
            <a:bodyPr wrap="none" rtlCol="0">
              <a:spAutoFit/>
            </a:bodyPr>
            <a:lstStyle/>
            <a:p>
              <a:pPr algn="ctr">
                <a:lnSpc>
                  <a:spcPts val="2699"/>
                </a:lnSpc>
                <a:spcBef>
                  <a:spcPts val="1200"/>
                </a:spcBef>
              </a:pPr>
              <a:r>
                <a:rPr lang="en-US" sz="2500" dirty="0">
                  <a:solidFill>
                    <a:schemeClr val="bg1"/>
                  </a:solidFill>
                  <a:latin typeface="Arial Black" panose="020B0A04020102020204" pitchFamily="34" charset="0"/>
                </a:rPr>
                <a:t>Public</a:t>
              </a:r>
            </a:p>
          </p:txBody>
        </p:sp>
        <p:sp>
          <p:nvSpPr>
            <p:cNvPr id="52" name="TextBox 51">
              <a:extLst>
                <a:ext uri="{FF2B5EF4-FFF2-40B4-BE49-F238E27FC236}">
                  <a16:creationId xmlns:a16="http://schemas.microsoft.com/office/drawing/2014/main" id="{0407BC3A-3DEE-46EF-8EAB-43222B85205C}"/>
                </a:ext>
              </a:extLst>
            </p:cNvPr>
            <p:cNvSpPr txBox="1"/>
            <p:nvPr/>
          </p:nvSpPr>
          <p:spPr>
            <a:xfrm>
              <a:off x="16999668" y="4258860"/>
              <a:ext cx="3430102" cy="839313"/>
            </a:xfrm>
            <a:prstGeom prst="rect">
              <a:avLst/>
            </a:prstGeom>
            <a:noFill/>
          </p:spPr>
          <p:txBody>
            <a:bodyPr wrap="none" rtlCol="0">
              <a:spAutoFit/>
            </a:bodyPr>
            <a:lstStyle/>
            <a:p>
              <a:pPr algn="ctr">
                <a:lnSpc>
                  <a:spcPts val="2699"/>
                </a:lnSpc>
                <a:spcBef>
                  <a:spcPts val="1200"/>
                </a:spcBef>
              </a:pPr>
              <a:r>
                <a:rPr lang="en-US" sz="2000" dirty="0">
                  <a:latin typeface="Arial Black" panose="020B0A04020102020204" pitchFamily="34" charset="0"/>
                </a:rPr>
                <a:t>Registered</a:t>
              </a:r>
            </a:p>
          </p:txBody>
        </p:sp>
        <p:sp>
          <p:nvSpPr>
            <p:cNvPr id="53" name="TextBox 52">
              <a:extLst>
                <a:ext uri="{FF2B5EF4-FFF2-40B4-BE49-F238E27FC236}">
                  <a16:creationId xmlns:a16="http://schemas.microsoft.com/office/drawing/2014/main" id="{ED6AD9CB-037E-4416-871A-C620A60A6961}"/>
                </a:ext>
              </a:extLst>
            </p:cNvPr>
            <p:cNvSpPr txBox="1"/>
            <p:nvPr/>
          </p:nvSpPr>
          <p:spPr>
            <a:xfrm>
              <a:off x="17218090" y="5576660"/>
              <a:ext cx="2993262" cy="825718"/>
            </a:xfrm>
            <a:prstGeom prst="rect">
              <a:avLst/>
            </a:prstGeom>
            <a:noFill/>
          </p:spPr>
          <p:txBody>
            <a:bodyPr wrap="none" rtlCol="0">
              <a:spAutoFit/>
            </a:bodyPr>
            <a:lstStyle/>
            <a:p>
              <a:pPr algn="ctr">
                <a:lnSpc>
                  <a:spcPts val="2699"/>
                </a:lnSpc>
                <a:spcBef>
                  <a:spcPts val="1200"/>
                </a:spcBef>
              </a:pPr>
              <a:r>
                <a:rPr lang="en-US" dirty="0">
                  <a:solidFill>
                    <a:schemeClr val="tx2"/>
                  </a:solidFill>
                  <a:latin typeface="Arial Black" panose="020B0A04020102020204" pitchFamily="34" charset="0"/>
                </a:rPr>
                <a:t>Controlled</a:t>
              </a:r>
            </a:p>
          </p:txBody>
        </p:sp>
        <p:sp>
          <p:nvSpPr>
            <p:cNvPr id="54" name="Oval 53">
              <a:extLst>
                <a:ext uri="{FF2B5EF4-FFF2-40B4-BE49-F238E27FC236}">
                  <a16:creationId xmlns:a16="http://schemas.microsoft.com/office/drawing/2014/main" id="{5F4E6391-AEC1-4527-A2EF-3FEC0E92E2DF}"/>
                </a:ext>
              </a:extLst>
            </p:cNvPr>
            <p:cNvSpPr/>
            <p:nvPr/>
          </p:nvSpPr>
          <p:spPr>
            <a:xfrm>
              <a:off x="18028920" y="8434365"/>
              <a:ext cx="1371600" cy="1371600"/>
            </a:xfrm>
            <a:prstGeom prst="ellipse">
              <a:avLst/>
            </a:prstGeom>
            <a:solidFill>
              <a:srgbClr val="F15A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grpSp>
    </p:spTree>
    <p:extLst>
      <p:ext uri="{BB962C8B-B14F-4D97-AF65-F5344CB8AC3E}">
        <p14:creationId xmlns:p14="http://schemas.microsoft.com/office/powerpoint/2010/main" val="2032216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30C6C28-CBFA-40FF-9381-868683E58C87}"/>
              </a:ext>
            </a:extLst>
          </p:cNvPr>
          <p:cNvSpPr>
            <a:spLocks noGrp="1"/>
          </p:cNvSpPr>
          <p:nvPr>
            <p:ph sz="half" idx="1"/>
          </p:nvPr>
        </p:nvSpPr>
        <p:spPr>
          <a:xfrm>
            <a:off x="446026" y="1646852"/>
            <a:ext cx="5491246" cy="4720610"/>
          </a:xfrm>
        </p:spPr>
        <p:txBody>
          <a:bodyPr/>
          <a:lstStyle/>
          <a:p>
            <a:r>
              <a:rPr lang="en-US" dirty="0"/>
              <a:t>know and follow </a:t>
            </a:r>
            <a:r>
              <a:rPr lang="en-US" b="1" dirty="0">
                <a:solidFill>
                  <a:srgbClr val="41B4A1"/>
                </a:solidFill>
              </a:rPr>
              <a:t>all applicable federal, state, and local laws </a:t>
            </a:r>
            <a:r>
              <a:rPr lang="en-US" dirty="0"/>
              <a:t>regarding human data access and privacy.</a:t>
            </a:r>
          </a:p>
          <a:p>
            <a:r>
              <a:rPr lang="en-US" dirty="0"/>
              <a:t>contact the </a:t>
            </a:r>
            <a:r>
              <a:rPr lang="en-US" i="1" dirty="0"/>
              <a:t>All of Us</a:t>
            </a:r>
            <a:r>
              <a:rPr lang="en-US" dirty="0"/>
              <a:t> Research Program Resource Access Board (RAB) within 24 hours if I become aware of </a:t>
            </a:r>
            <a:r>
              <a:rPr lang="en-US" b="1" dirty="0">
                <a:solidFill>
                  <a:srgbClr val="41B4A1"/>
                </a:solidFill>
              </a:rPr>
              <a:t>any uses or disclosures of </a:t>
            </a:r>
            <a:r>
              <a:rPr lang="en-US" b="1" i="1" dirty="0">
                <a:solidFill>
                  <a:srgbClr val="41B4A1"/>
                </a:solidFill>
              </a:rPr>
              <a:t>All of Us </a:t>
            </a:r>
            <a:r>
              <a:rPr lang="en-US" b="1" dirty="0">
                <a:solidFill>
                  <a:srgbClr val="41B4A1"/>
                </a:solidFill>
              </a:rPr>
              <a:t>data that endanger the security or privacy of research participants</a:t>
            </a:r>
            <a:r>
              <a:rPr lang="en-US" dirty="0"/>
              <a:t>, including any unintended re-identification of participants through the process of my work. </a:t>
            </a:r>
          </a:p>
        </p:txBody>
      </p:sp>
      <p:sp>
        <p:nvSpPr>
          <p:cNvPr id="7" name="Content Placeholder 6">
            <a:extLst>
              <a:ext uri="{FF2B5EF4-FFF2-40B4-BE49-F238E27FC236}">
                <a16:creationId xmlns:a16="http://schemas.microsoft.com/office/drawing/2014/main" id="{30F49F17-C190-4D5E-93D4-FA43A6B24E69}"/>
              </a:ext>
            </a:extLst>
          </p:cNvPr>
          <p:cNvSpPr>
            <a:spLocks noGrp="1"/>
          </p:cNvSpPr>
          <p:nvPr>
            <p:ph sz="half" idx="2"/>
          </p:nvPr>
        </p:nvSpPr>
        <p:spPr>
          <a:xfrm>
            <a:off x="6241238" y="1646852"/>
            <a:ext cx="5487273" cy="4720610"/>
          </a:xfrm>
        </p:spPr>
        <p:txBody>
          <a:bodyPr/>
          <a:lstStyle/>
          <a:p>
            <a:r>
              <a:rPr lang="en-US" dirty="0"/>
              <a:t>use </a:t>
            </a:r>
            <a:r>
              <a:rPr lang="en-US" i="1" dirty="0"/>
              <a:t>All of Us </a:t>
            </a:r>
            <a:r>
              <a:rPr lang="en-US" dirty="0"/>
              <a:t>Research Program</a:t>
            </a:r>
            <a:r>
              <a:rPr lang="en-US" i="1" dirty="0"/>
              <a:t> </a:t>
            </a:r>
            <a:r>
              <a:rPr lang="en-US" dirty="0"/>
              <a:t>data for </a:t>
            </a:r>
            <a:r>
              <a:rPr lang="en-US" b="1" dirty="0">
                <a:solidFill>
                  <a:srgbClr val="F15B40"/>
                </a:solidFill>
              </a:rPr>
              <a:t>research that is discriminatory or stigmatizing</a:t>
            </a:r>
            <a:r>
              <a:rPr lang="en-US" dirty="0">
                <a:solidFill>
                  <a:srgbClr val="F15B40"/>
                </a:solidFill>
              </a:rPr>
              <a:t> </a:t>
            </a:r>
            <a:r>
              <a:rPr lang="en-US" dirty="0"/>
              <a:t>of individuals, families, or communities.</a:t>
            </a:r>
          </a:p>
          <a:p>
            <a:pPr>
              <a:buClr>
                <a:schemeClr val="tx1"/>
              </a:buClr>
            </a:pPr>
            <a:r>
              <a:rPr lang="en-US" b="1" dirty="0">
                <a:solidFill>
                  <a:srgbClr val="F15B40"/>
                </a:solidFill>
              </a:rPr>
              <a:t>attempt to re-identify </a:t>
            </a:r>
            <a:r>
              <a:rPr lang="en-US" dirty="0"/>
              <a:t>research participants or their relatives.</a:t>
            </a:r>
          </a:p>
          <a:p>
            <a:pPr>
              <a:buClr>
                <a:schemeClr val="tx1"/>
              </a:buClr>
            </a:pPr>
            <a:r>
              <a:rPr lang="en-US" b="1" dirty="0">
                <a:solidFill>
                  <a:srgbClr val="F15B40"/>
                </a:solidFill>
              </a:rPr>
              <a:t>use or disclose the information </a:t>
            </a:r>
            <a:r>
              <a:rPr lang="en-US" dirty="0"/>
              <a:t>other than as permitted by this DUA.</a:t>
            </a:r>
          </a:p>
          <a:p>
            <a:pPr>
              <a:buClr>
                <a:schemeClr val="tx1"/>
              </a:buClr>
            </a:pPr>
            <a:r>
              <a:rPr lang="en-US" b="1" dirty="0">
                <a:solidFill>
                  <a:srgbClr val="F15B40"/>
                </a:solidFill>
              </a:rPr>
              <a:t>make copies of or download individual-level data</a:t>
            </a:r>
            <a:r>
              <a:rPr lang="en-US" dirty="0">
                <a:solidFill>
                  <a:srgbClr val="F15B40"/>
                </a:solidFill>
              </a:rPr>
              <a:t> </a:t>
            </a:r>
            <a:r>
              <a:rPr lang="en-US" dirty="0"/>
              <a:t>resources outside of the </a:t>
            </a:r>
            <a:r>
              <a:rPr lang="en-US" i="1" dirty="0"/>
              <a:t>All of Us</a:t>
            </a:r>
            <a:r>
              <a:rPr lang="en-US" dirty="0"/>
              <a:t> research environment without approval from RAB.</a:t>
            </a:r>
          </a:p>
        </p:txBody>
      </p:sp>
      <p:sp>
        <p:nvSpPr>
          <p:cNvPr id="3" name="Title 2">
            <a:extLst>
              <a:ext uri="{FF2B5EF4-FFF2-40B4-BE49-F238E27FC236}">
                <a16:creationId xmlns:a16="http://schemas.microsoft.com/office/drawing/2014/main" id="{5C5D37F6-2479-44B2-ABE4-5D005747F5DF}"/>
              </a:ext>
            </a:extLst>
          </p:cNvPr>
          <p:cNvSpPr>
            <a:spLocks noGrp="1"/>
          </p:cNvSpPr>
          <p:nvPr>
            <p:ph type="title"/>
          </p:nvPr>
        </p:nvSpPr>
        <p:spPr/>
        <p:txBody>
          <a:bodyPr/>
          <a:lstStyle/>
          <a:p>
            <a:r>
              <a:rPr lang="en-US" dirty="0"/>
              <a:t>The </a:t>
            </a:r>
            <a:r>
              <a:rPr lang="en-US" i="1" dirty="0"/>
              <a:t>All of Us </a:t>
            </a:r>
            <a:r>
              <a:rPr lang="en-US" dirty="0"/>
              <a:t>Data Resource Code of Conduct (examples)</a:t>
            </a:r>
          </a:p>
        </p:txBody>
      </p:sp>
      <p:sp>
        <p:nvSpPr>
          <p:cNvPr id="4" name="TextBox 3">
            <a:extLst>
              <a:ext uri="{FF2B5EF4-FFF2-40B4-BE49-F238E27FC236}">
                <a16:creationId xmlns:a16="http://schemas.microsoft.com/office/drawing/2014/main" id="{563348CB-8679-4EEB-A68F-9A761DBEC80F}"/>
              </a:ext>
            </a:extLst>
          </p:cNvPr>
          <p:cNvSpPr txBox="1"/>
          <p:nvPr/>
        </p:nvSpPr>
        <p:spPr>
          <a:xfrm>
            <a:off x="447613" y="1150283"/>
            <a:ext cx="1636987" cy="453329"/>
          </a:xfrm>
          <a:prstGeom prst="rect">
            <a:avLst/>
          </a:prstGeom>
          <a:noFill/>
        </p:spPr>
        <p:txBody>
          <a:bodyPr wrap="none" rtlCol="0">
            <a:spAutoFit/>
          </a:bodyPr>
          <a:lstStyle/>
          <a:p>
            <a:pPr>
              <a:lnSpc>
                <a:spcPts val="2699"/>
              </a:lnSpc>
              <a:spcBef>
                <a:spcPts val="1200"/>
              </a:spcBef>
            </a:pPr>
            <a:r>
              <a:rPr lang="en-US" sz="2999" b="1" dirty="0">
                <a:latin typeface="Arial Black" panose="020B0A04020102020204" pitchFamily="34" charset="0"/>
              </a:rPr>
              <a:t>I </a:t>
            </a:r>
            <a:r>
              <a:rPr lang="en-US" sz="2999" b="1" dirty="0">
                <a:solidFill>
                  <a:srgbClr val="41B4A1"/>
                </a:solidFill>
                <a:latin typeface="Arial Black" panose="020B0A04020102020204" pitchFamily="34" charset="0"/>
              </a:rPr>
              <a:t>WILL</a:t>
            </a:r>
            <a:r>
              <a:rPr lang="en-US" sz="2999" dirty="0">
                <a:latin typeface="Arial Black" panose="020B0A04020102020204" pitchFamily="34" charset="0"/>
              </a:rPr>
              <a:t>:</a:t>
            </a:r>
          </a:p>
        </p:txBody>
      </p:sp>
      <p:sp>
        <p:nvSpPr>
          <p:cNvPr id="8" name="TextBox 7">
            <a:extLst>
              <a:ext uri="{FF2B5EF4-FFF2-40B4-BE49-F238E27FC236}">
                <a16:creationId xmlns:a16="http://schemas.microsoft.com/office/drawing/2014/main" id="{F24AB1AB-08F6-4C39-9B72-28F9B35CFF31}"/>
              </a:ext>
            </a:extLst>
          </p:cNvPr>
          <p:cNvSpPr txBox="1"/>
          <p:nvPr/>
        </p:nvSpPr>
        <p:spPr>
          <a:xfrm>
            <a:off x="6242825" y="1150283"/>
            <a:ext cx="2374048" cy="453329"/>
          </a:xfrm>
          <a:prstGeom prst="rect">
            <a:avLst/>
          </a:prstGeom>
          <a:noFill/>
        </p:spPr>
        <p:txBody>
          <a:bodyPr wrap="none" rtlCol="0">
            <a:spAutoFit/>
          </a:bodyPr>
          <a:lstStyle/>
          <a:p>
            <a:pPr>
              <a:lnSpc>
                <a:spcPts val="2699"/>
              </a:lnSpc>
              <a:spcBef>
                <a:spcPts val="1200"/>
              </a:spcBef>
            </a:pPr>
            <a:r>
              <a:rPr lang="en-US" sz="2999" b="1" dirty="0">
                <a:latin typeface="Arial Black" panose="020B0A04020102020204" pitchFamily="34" charset="0"/>
              </a:rPr>
              <a:t>I will </a:t>
            </a:r>
            <a:r>
              <a:rPr lang="en-US" sz="2999" b="1" dirty="0">
                <a:solidFill>
                  <a:srgbClr val="F15B40"/>
                </a:solidFill>
                <a:latin typeface="Arial Black" panose="020B0A04020102020204" pitchFamily="34" charset="0"/>
              </a:rPr>
              <a:t>NOT</a:t>
            </a:r>
            <a:r>
              <a:rPr lang="en-US" sz="2999" dirty="0">
                <a:latin typeface="Arial Black" panose="020B0A04020102020204" pitchFamily="34" charset="0"/>
              </a:rPr>
              <a:t>:</a:t>
            </a:r>
          </a:p>
        </p:txBody>
      </p:sp>
    </p:spTree>
    <p:extLst>
      <p:ext uri="{BB962C8B-B14F-4D97-AF65-F5344CB8AC3E}">
        <p14:creationId xmlns:p14="http://schemas.microsoft.com/office/powerpoint/2010/main" val="516685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457141" y="764691"/>
            <a:ext cx="11271370" cy="0"/>
          </a:xfrm>
          <a:prstGeom prst="line">
            <a:avLst/>
          </a:prstGeom>
        </p:spPr>
        <p:style>
          <a:lnRef idx="1">
            <a:schemeClr val="dk1"/>
          </a:lnRef>
          <a:fillRef idx="0">
            <a:schemeClr val="dk1"/>
          </a:fillRef>
          <a:effectRef idx="0">
            <a:schemeClr val="dk1"/>
          </a:effectRef>
          <a:fontRef idx="minor">
            <a:schemeClr val="tx1"/>
          </a:fontRef>
        </p:style>
      </p:cxnSp>
      <p:sp>
        <p:nvSpPr>
          <p:cNvPr id="2" name="Text Placeholder 1"/>
          <p:cNvSpPr>
            <a:spLocks noGrp="1"/>
          </p:cNvSpPr>
          <p:nvPr>
            <p:ph type="body" sz="quarter" idx="11"/>
          </p:nvPr>
        </p:nvSpPr>
        <p:spPr>
          <a:xfrm>
            <a:off x="6096000" y="1263232"/>
            <a:ext cx="5632511" cy="4979246"/>
          </a:xfrm>
        </p:spPr>
        <p:txBody>
          <a:bodyPr/>
          <a:lstStyle/>
          <a:p>
            <a:pPr marL="0" indent="0">
              <a:buNone/>
              <a:tabLst>
                <a:tab pos="199668" algn="l"/>
              </a:tabLst>
            </a:pPr>
            <a:r>
              <a:rPr lang="en-US" b="1" spc="-9" dirty="0">
                <a:cs typeface="Calibri"/>
              </a:rPr>
              <a:t>NIH will invest to level the playing field so diverse researchers can play</a:t>
            </a:r>
          </a:p>
          <a:p>
            <a:pPr>
              <a:tabLst>
                <a:tab pos="199668" algn="l"/>
              </a:tabLst>
            </a:pPr>
            <a:r>
              <a:rPr lang="en-US" i="1" spc="-9" dirty="0">
                <a:cs typeface="Calibri"/>
              </a:rPr>
              <a:t>All of Us </a:t>
            </a:r>
            <a:r>
              <a:rPr lang="en-US" spc="-9" dirty="0">
                <a:cs typeface="Calibri"/>
              </a:rPr>
              <a:t>data will be available to </a:t>
            </a:r>
            <a:r>
              <a:rPr lang="en-US" b="1" spc="-9" dirty="0">
                <a:solidFill>
                  <a:schemeClr val="tx2"/>
                </a:solidFill>
                <a:cs typeface="Calibri"/>
              </a:rPr>
              <a:t>all types of users</a:t>
            </a:r>
          </a:p>
          <a:p>
            <a:pPr>
              <a:tabLst>
                <a:tab pos="199668" algn="l"/>
              </a:tabLst>
            </a:pPr>
            <a:r>
              <a:rPr lang="en-US" spc="-9" dirty="0">
                <a:cs typeface="Calibri"/>
              </a:rPr>
              <a:t>The </a:t>
            </a:r>
            <a:r>
              <a:rPr lang="en-US" i="1" spc="-9" dirty="0">
                <a:cs typeface="Calibri"/>
              </a:rPr>
              <a:t>All of Us </a:t>
            </a:r>
            <a:r>
              <a:rPr lang="en-US" spc="-9" dirty="0">
                <a:cs typeface="Calibri"/>
              </a:rPr>
              <a:t>Data Resource will employ a </a:t>
            </a:r>
            <a:r>
              <a:rPr lang="en-US" b="1" spc="-9" dirty="0">
                <a:solidFill>
                  <a:schemeClr val="tx2"/>
                </a:solidFill>
                <a:cs typeface="Calibri"/>
              </a:rPr>
              <a:t>cloud-based analysis platform</a:t>
            </a:r>
          </a:p>
          <a:p>
            <a:pPr>
              <a:tabLst>
                <a:tab pos="199668" algn="l"/>
              </a:tabLst>
            </a:pPr>
            <a:r>
              <a:rPr lang="en-US" spc="-9" dirty="0">
                <a:cs typeface="Calibri"/>
              </a:rPr>
              <a:t>Access will be </a:t>
            </a:r>
            <a:r>
              <a:rPr lang="en-US" b="1" spc="-9" dirty="0">
                <a:solidFill>
                  <a:schemeClr val="tx2"/>
                </a:solidFill>
                <a:cs typeface="Calibri"/>
              </a:rPr>
              <a:t>tiered</a:t>
            </a:r>
          </a:p>
          <a:p>
            <a:pPr>
              <a:tabLst>
                <a:tab pos="199668" algn="l"/>
              </a:tabLst>
            </a:pPr>
            <a:r>
              <a:rPr lang="en-US" spc="-9" dirty="0">
                <a:cs typeface="Calibri"/>
              </a:rPr>
              <a:t>Users will be granted </a:t>
            </a:r>
            <a:r>
              <a:rPr lang="en-US" b="1" spc="-9" dirty="0">
                <a:solidFill>
                  <a:schemeClr val="tx2"/>
                </a:solidFill>
                <a:cs typeface="Calibri"/>
              </a:rPr>
              <a:t>data passports</a:t>
            </a:r>
          </a:p>
          <a:p>
            <a:pPr marL="0" indent="0">
              <a:buNone/>
              <a:tabLst>
                <a:tab pos="199668" algn="l"/>
              </a:tabLst>
            </a:pPr>
            <a:endParaRPr lang="en-US" spc="-9" dirty="0">
              <a:cs typeface="Calibri"/>
            </a:endParaRPr>
          </a:p>
          <a:p>
            <a:pPr>
              <a:tabLst>
                <a:tab pos="199668" algn="l"/>
              </a:tabLst>
            </a:pPr>
            <a:endParaRPr lang="en-US" spc="-9" dirty="0">
              <a:cs typeface="Calibri"/>
            </a:endParaRPr>
          </a:p>
        </p:txBody>
      </p:sp>
      <p:sp>
        <p:nvSpPr>
          <p:cNvPr id="73" name="Title 72">
            <a:extLst>
              <a:ext uri="{FF2B5EF4-FFF2-40B4-BE49-F238E27FC236}">
                <a16:creationId xmlns:a16="http://schemas.microsoft.com/office/drawing/2014/main" id="{F696189D-18F1-4D0C-B87E-6AFBF04B9988}"/>
              </a:ext>
            </a:extLst>
          </p:cNvPr>
          <p:cNvSpPr>
            <a:spLocks noGrp="1"/>
          </p:cNvSpPr>
          <p:nvPr>
            <p:ph type="title"/>
          </p:nvPr>
        </p:nvSpPr>
        <p:spPr/>
        <p:txBody>
          <a:bodyPr/>
          <a:lstStyle/>
          <a:p>
            <a:r>
              <a:rPr lang="en-US" dirty="0"/>
              <a:t>The </a:t>
            </a:r>
            <a:r>
              <a:rPr lang="en-US" i="1" dirty="0"/>
              <a:t>All of Us </a:t>
            </a:r>
            <a:r>
              <a:rPr lang="en-US" dirty="0"/>
              <a:t>Approach to Data Access</a:t>
            </a:r>
          </a:p>
        </p:txBody>
      </p:sp>
      <p:grpSp>
        <p:nvGrpSpPr>
          <p:cNvPr id="41" name="Group 40">
            <a:extLst>
              <a:ext uri="{FF2B5EF4-FFF2-40B4-BE49-F238E27FC236}">
                <a16:creationId xmlns:a16="http://schemas.microsoft.com/office/drawing/2014/main" id="{5DA5A0F4-7F6F-44BB-82B3-9E036227D841}"/>
              </a:ext>
            </a:extLst>
          </p:cNvPr>
          <p:cNvGrpSpPr/>
          <p:nvPr/>
        </p:nvGrpSpPr>
        <p:grpSpPr>
          <a:xfrm>
            <a:off x="699969" y="1594856"/>
            <a:ext cx="4587235" cy="3668289"/>
            <a:chOff x="12365924" y="504540"/>
            <a:chExt cx="9175665" cy="7337534"/>
          </a:xfrm>
        </p:grpSpPr>
        <p:grpSp>
          <p:nvGrpSpPr>
            <p:cNvPr id="42" name="Group 41">
              <a:extLst>
                <a:ext uri="{FF2B5EF4-FFF2-40B4-BE49-F238E27FC236}">
                  <a16:creationId xmlns:a16="http://schemas.microsoft.com/office/drawing/2014/main" id="{76158137-D076-4E16-BB4A-9D404A62011F}"/>
                </a:ext>
              </a:extLst>
            </p:cNvPr>
            <p:cNvGrpSpPr/>
            <p:nvPr/>
          </p:nvGrpSpPr>
          <p:grpSpPr>
            <a:xfrm>
              <a:off x="17305911" y="504540"/>
              <a:ext cx="2011680" cy="2011680"/>
              <a:chOff x="14121698" y="4651702"/>
              <a:chExt cx="2011680" cy="2011680"/>
            </a:xfrm>
          </p:grpSpPr>
          <p:sp>
            <p:nvSpPr>
              <p:cNvPr id="78" name="Oval 77">
                <a:extLst>
                  <a:ext uri="{FF2B5EF4-FFF2-40B4-BE49-F238E27FC236}">
                    <a16:creationId xmlns:a16="http://schemas.microsoft.com/office/drawing/2014/main" id="{26BDBEAA-3D17-47B2-9562-06A4D047EEE8}"/>
                  </a:ext>
                </a:extLst>
              </p:cNvPr>
              <p:cNvSpPr/>
              <p:nvPr/>
            </p:nvSpPr>
            <p:spPr>
              <a:xfrm>
                <a:off x="14121698" y="4651702"/>
                <a:ext cx="2011680" cy="2011680"/>
              </a:xfrm>
              <a:prstGeom prst="ellipse">
                <a:avLst/>
              </a:prstGeom>
              <a:ln w="762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900" dirty="0"/>
              </a:p>
            </p:txBody>
          </p:sp>
          <p:pic>
            <p:nvPicPr>
              <p:cNvPr id="79" name="Picture 78">
                <a:extLst>
                  <a:ext uri="{FF2B5EF4-FFF2-40B4-BE49-F238E27FC236}">
                    <a16:creationId xmlns:a16="http://schemas.microsoft.com/office/drawing/2014/main" id="{DF2B5B82-FC62-4926-A10A-365D4F5435BB}"/>
                  </a:ext>
                </a:extLst>
              </p:cNvPr>
              <p:cNvPicPr>
                <a:picLocks noChangeAspect="1"/>
              </p:cNvPicPr>
              <p:nvPr/>
            </p:nvPicPr>
            <p:blipFill>
              <a:blip r:embed="rId3"/>
              <a:stretch>
                <a:fillRect/>
              </a:stretch>
            </p:blipFill>
            <p:spPr>
              <a:xfrm>
                <a:off x="14420691" y="5022487"/>
                <a:ext cx="1413694" cy="1270112"/>
              </a:xfrm>
              <a:prstGeom prst="rect">
                <a:avLst/>
              </a:prstGeom>
            </p:spPr>
          </p:pic>
        </p:grpSp>
        <p:cxnSp>
          <p:nvCxnSpPr>
            <p:cNvPr id="43" name="Straight Arrow Connector 42">
              <a:extLst>
                <a:ext uri="{FF2B5EF4-FFF2-40B4-BE49-F238E27FC236}">
                  <a16:creationId xmlns:a16="http://schemas.microsoft.com/office/drawing/2014/main" id="{DEAC6D77-6166-4181-91B1-6F7FE21FBC24}"/>
                </a:ext>
              </a:extLst>
            </p:cNvPr>
            <p:cNvCxnSpPr>
              <a:cxnSpLocks/>
              <a:stCxn id="66" idx="1"/>
              <a:endCxn id="78" idx="4"/>
            </p:cNvCxnSpPr>
            <p:nvPr/>
          </p:nvCxnSpPr>
          <p:spPr>
            <a:xfrm flipH="1" flipV="1">
              <a:off x="18311751" y="2516220"/>
              <a:ext cx="24851" cy="3899576"/>
            </a:xfrm>
            <a:prstGeom prst="straightConnector1">
              <a:avLst/>
            </a:prstGeom>
            <a:ln w="254000">
              <a:solidFill>
                <a:schemeClr val="tx1"/>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E0AB8AA1-3E6E-45EC-B9DA-954ABA1C37DD}"/>
                </a:ext>
              </a:extLst>
            </p:cNvPr>
            <p:cNvCxnSpPr>
              <a:cxnSpLocks/>
              <a:stCxn id="68" idx="1"/>
              <a:endCxn id="75" idx="1"/>
            </p:cNvCxnSpPr>
            <p:nvPr/>
          </p:nvCxnSpPr>
          <p:spPr>
            <a:xfrm flipV="1">
              <a:off x="16427771" y="4325796"/>
              <a:ext cx="854159" cy="2090000"/>
            </a:xfrm>
            <a:prstGeom prst="straightConnector1">
              <a:avLst/>
            </a:prstGeom>
            <a:ln w="254000">
              <a:solidFill>
                <a:schemeClr val="tx1"/>
              </a:solidFill>
              <a:tailEnd type="none" w="med" len="sm"/>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0B6B3BA-4CE9-411C-8AA7-3C93E87ECA2E}"/>
                </a:ext>
              </a:extLst>
            </p:cNvPr>
            <p:cNvCxnSpPr>
              <a:cxnSpLocks/>
              <a:stCxn id="64" idx="1"/>
              <a:endCxn id="76" idx="3"/>
            </p:cNvCxnSpPr>
            <p:nvPr/>
          </p:nvCxnSpPr>
          <p:spPr>
            <a:xfrm flipH="1" flipV="1">
              <a:off x="19366426" y="4325796"/>
              <a:ext cx="874826" cy="2090000"/>
            </a:xfrm>
            <a:prstGeom prst="straightConnector1">
              <a:avLst/>
            </a:prstGeom>
            <a:ln w="254000">
              <a:solidFill>
                <a:schemeClr val="tx1"/>
              </a:solidFill>
              <a:tailEnd type="none" w="med" len="sm"/>
            </a:ln>
          </p:spPr>
          <p:style>
            <a:lnRef idx="1">
              <a:schemeClr val="accent1"/>
            </a:lnRef>
            <a:fillRef idx="0">
              <a:schemeClr val="accent1"/>
            </a:fillRef>
            <a:effectRef idx="0">
              <a:schemeClr val="accent1"/>
            </a:effectRef>
            <a:fontRef idx="minor">
              <a:schemeClr val="tx1"/>
            </a:fontRef>
          </p:style>
        </p:cxnSp>
        <p:grpSp>
          <p:nvGrpSpPr>
            <p:cNvPr id="46" name="Group 45">
              <a:extLst>
                <a:ext uri="{FF2B5EF4-FFF2-40B4-BE49-F238E27FC236}">
                  <a16:creationId xmlns:a16="http://schemas.microsoft.com/office/drawing/2014/main" id="{6788D8E4-1991-470C-B3E4-862F0003695F}"/>
                </a:ext>
              </a:extLst>
            </p:cNvPr>
            <p:cNvGrpSpPr/>
            <p:nvPr/>
          </p:nvGrpSpPr>
          <p:grpSpPr>
            <a:xfrm>
              <a:off x="15440092" y="3603036"/>
              <a:ext cx="5768170" cy="1445520"/>
              <a:chOff x="13992547" y="2175213"/>
              <a:chExt cx="5768170" cy="1445520"/>
            </a:xfrm>
          </p:grpSpPr>
          <p:sp>
            <p:nvSpPr>
              <p:cNvPr id="71" name="Rectangle: Rounded Corners 70">
                <a:extLst>
                  <a:ext uri="{FF2B5EF4-FFF2-40B4-BE49-F238E27FC236}">
                    <a16:creationId xmlns:a16="http://schemas.microsoft.com/office/drawing/2014/main" id="{5C0BA871-C21E-42F3-A337-03896B5D05C4}"/>
                  </a:ext>
                </a:extLst>
              </p:cNvPr>
              <p:cNvSpPr/>
              <p:nvPr/>
            </p:nvSpPr>
            <p:spPr>
              <a:xfrm>
                <a:off x="13992547" y="2175213"/>
                <a:ext cx="5768170" cy="1445520"/>
              </a:xfrm>
              <a:prstGeom prst="roundRect">
                <a:avLst>
                  <a:gd name="adj" fmla="val 50000"/>
                </a:avLst>
              </a:prstGeom>
              <a:ln w="762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900"/>
              </a:p>
            </p:txBody>
          </p:sp>
          <p:grpSp>
            <p:nvGrpSpPr>
              <p:cNvPr id="72" name="Group 71">
                <a:extLst>
                  <a:ext uri="{FF2B5EF4-FFF2-40B4-BE49-F238E27FC236}">
                    <a16:creationId xmlns:a16="http://schemas.microsoft.com/office/drawing/2014/main" id="{DC9A46C8-E5D9-44E1-81D3-2DD57A8DCFA9}"/>
                  </a:ext>
                </a:extLst>
              </p:cNvPr>
              <p:cNvGrpSpPr/>
              <p:nvPr/>
            </p:nvGrpSpPr>
            <p:grpSpPr>
              <a:xfrm>
                <a:off x="14732411" y="2462680"/>
                <a:ext cx="4288444" cy="870586"/>
                <a:chOff x="14647262" y="2462680"/>
                <a:chExt cx="4288444" cy="870586"/>
              </a:xfrm>
            </p:grpSpPr>
            <p:pic>
              <p:nvPicPr>
                <p:cNvPr id="74" name="Picture 73">
                  <a:extLst>
                    <a:ext uri="{FF2B5EF4-FFF2-40B4-BE49-F238E27FC236}">
                      <a16:creationId xmlns:a16="http://schemas.microsoft.com/office/drawing/2014/main" id="{B60240D4-EFD4-4CCC-9B65-34CF6F9DA03C}"/>
                    </a:ext>
                  </a:extLst>
                </p:cNvPr>
                <p:cNvPicPr>
                  <a:picLocks noChangeAspect="1"/>
                </p:cNvPicPr>
                <p:nvPr/>
              </p:nvPicPr>
              <p:blipFill>
                <a:blip r:embed="rId4"/>
                <a:stretch>
                  <a:fillRect/>
                </a:stretch>
              </p:blipFill>
              <p:spPr>
                <a:xfrm>
                  <a:off x="14647262" y="2462680"/>
                  <a:ext cx="982522" cy="870586"/>
                </a:xfrm>
                <a:prstGeom prst="rect">
                  <a:avLst/>
                </a:prstGeom>
                <a:ln>
                  <a:noFill/>
                </a:ln>
              </p:spPr>
            </p:pic>
            <p:pic>
              <p:nvPicPr>
                <p:cNvPr id="75" name="Picture 74">
                  <a:extLst>
                    <a:ext uri="{FF2B5EF4-FFF2-40B4-BE49-F238E27FC236}">
                      <a16:creationId xmlns:a16="http://schemas.microsoft.com/office/drawing/2014/main" id="{85C3CFB7-0ED8-4361-9317-37682DD2934A}"/>
                    </a:ext>
                  </a:extLst>
                </p:cNvPr>
                <p:cNvPicPr>
                  <a:picLocks noChangeAspect="1"/>
                </p:cNvPicPr>
                <p:nvPr/>
              </p:nvPicPr>
              <p:blipFill>
                <a:blip r:embed="rId4"/>
                <a:stretch>
                  <a:fillRect/>
                </a:stretch>
              </p:blipFill>
              <p:spPr>
                <a:xfrm>
                  <a:off x="15749236" y="2462680"/>
                  <a:ext cx="982522" cy="870586"/>
                </a:xfrm>
                <a:prstGeom prst="rect">
                  <a:avLst/>
                </a:prstGeom>
                <a:ln>
                  <a:noFill/>
                </a:ln>
              </p:spPr>
            </p:pic>
            <p:pic>
              <p:nvPicPr>
                <p:cNvPr id="76" name="Picture 75">
                  <a:extLst>
                    <a:ext uri="{FF2B5EF4-FFF2-40B4-BE49-F238E27FC236}">
                      <a16:creationId xmlns:a16="http://schemas.microsoft.com/office/drawing/2014/main" id="{30D7345E-9AE1-4707-9A87-8B0623C0C388}"/>
                    </a:ext>
                  </a:extLst>
                </p:cNvPr>
                <p:cNvPicPr>
                  <a:picLocks noChangeAspect="1"/>
                </p:cNvPicPr>
                <p:nvPr/>
              </p:nvPicPr>
              <p:blipFill>
                <a:blip r:embed="rId4"/>
                <a:stretch>
                  <a:fillRect/>
                </a:stretch>
              </p:blipFill>
              <p:spPr>
                <a:xfrm>
                  <a:off x="16851210" y="2462680"/>
                  <a:ext cx="982522" cy="870586"/>
                </a:xfrm>
                <a:prstGeom prst="rect">
                  <a:avLst/>
                </a:prstGeom>
                <a:ln>
                  <a:noFill/>
                </a:ln>
              </p:spPr>
            </p:pic>
            <p:pic>
              <p:nvPicPr>
                <p:cNvPr id="77" name="Picture 76">
                  <a:extLst>
                    <a:ext uri="{FF2B5EF4-FFF2-40B4-BE49-F238E27FC236}">
                      <a16:creationId xmlns:a16="http://schemas.microsoft.com/office/drawing/2014/main" id="{37EA8E35-8091-4A71-8D3F-F17ABBEFF90E}"/>
                    </a:ext>
                  </a:extLst>
                </p:cNvPr>
                <p:cNvPicPr>
                  <a:picLocks noChangeAspect="1"/>
                </p:cNvPicPr>
                <p:nvPr/>
              </p:nvPicPr>
              <p:blipFill>
                <a:blip r:embed="rId4"/>
                <a:stretch>
                  <a:fillRect/>
                </a:stretch>
              </p:blipFill>
              <p:spPr>
                <a:xfrm>
                  <a:off x="17953184" y="2462680"/>
                  <a:ext cx="982522" cy="870586"/>
                </a:xfrm>
                <a:prstGeom prst="rect">
                  <a:avLst/>
                </a:prstGeom>
                <a:ln>
                  <a:noFill/>
                </a:ln>
              </p:spPr>
            </p:pic>
          </p:grpSp>
        </p:grpSp>
        <p:grpSp>
          <p:nvGrpSpPr>
            <p:cNvPr id="47" name="Group 46">
              <a:extLst>
                <a:ext uri="{FF2B5EF4-FFF2-40B4-BE49-F238E27FC236}">
                  <a16:creationId xmlns:a16="http://schemas.microsoft.com/office/drawing/2014/main" id="{8ED5F59E-3227-4185-AE64-F5939EFAC8BB}"/>
                </a:ext>
              </a:extLst>
            </p:cNvPr>
            <p:cNvGrpSpPr/>
            <p:nvPr/>
          </p:nvGrpSpPr>
          <p:grpSpPr>
            <a:xfrm>
              <a:off x="12365924" y="5860104"/>
              <a:ext cx="9175665" cy="1981970"/>
              <a:chOff x="12365924" y="6736404"/>
              <a:chExt cx="9175665" cy="1981970"/>
            </a:xfrm>
          </p:grpSpPr>
          <p:sp>
            <p:nvSpPr>
              <p:cNvPr id="57" name="Rectangle: Rounded Corners 56">
                <a:extLst>
                  <a:ext uri="{FF2B5EF4-FFF2-40B4-BE49-F238E27FC236}">
                    <a16:creationId xmlns:a16="http://schemas.microsoft.com/office/drawing/2014/main" id="{3BC75213-F11F-43E9-B4B0-FFEE07E27F51}"/>
                  </a:ext>
                </a:extLst>
              </p:cNvPr>
              <p:cNvSpPr/>
              <p:nvPr/>
            </p:nvSpPr>
            <p:spPr>
              <a:xfrm>
                <a:off x="15081913" y="6736404"/>
                <a:ext cx="6459676" cy="1981970"/>
              </a:xfrm>
              <a:prstGeom prst="roundRect">
                <a:avLst>
                  <a:gd name="adj" fmla="val 50000"/>
                </a:avLst>
              </a:prstGeom>
              <a:solidFill>
                <a:schemeClr val="tx1"/>
              </a:solidFill>
              <a:ln w="76200">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900"/>
              </a:p>
            </p:txBody>
          </p:sp>
          <p:cxnSp>
            <p:nvCxnSpPr>
              <p:cNvPr id="58" name="Straight Arrow Connector 57">
                <a:extLst>
                  <a:ext uri="{FF2B5EF4-FFF2-40B4-BE49-F238E27FC236}">
                    <a16:creationId xmlns:a16="http://schemas.microsoft.com/office/drawing/2014/main" id="{5270800A-8823-4272-B546-6BDA6F350A31}"/>
                  </a:ext>
                </a:extLst>
              </p:cNvPr>
              <p:cNvCxnSpPr>
                <a:cxnSpLocks/>
                <a:stCxn id="70" idx="3"/>
                <a:endCxn id="57" idx="1"/>
              </p:cNvCxnSpPr>
              <p:nvPr/>
            </p:nvCxnSpPr>
            <p:spPr>
              <a:xfrm flipV="1">
                <a:off x="13364144" y="7727389"/>
                <a:ext cx="1717769" cy="13187"/>
              </a:xfrm>
              <a:prstGeom prst="straightConnector1">
                <a:avLst/>
              </a:prstGeom>
              <a:ln w="254000">
                <a:solidFill>
                  <a:schemeClr val="tx1"/>
                </a:solidFill>
                <a:tailEnd type="none" w="med" len="sm"/>
              </a:ln>
            </p:spPr>
            <p:style>
              <a:lnRef idx="1">
                <a:schemeClr val="accent1"/>
              </a:lnRef>
              <a:fillRef idx="0">
                <a:schemeClr val="accent1"/>
              </a:fillRef>
              <a:effectRef idx="0">
                <a:schemeClr val="accent1"/>
              </a:effectRef>
              <a:fontRef idx="minor">
                <a:schemeClr val="tx1"/>
              </a:fontRef>
            </p:style>
          </p:cxnSp>
          <p:grpSp>
            <p:nvGrpSpPr>
              <p:cNvPr id="59" name="Group 58">
                <a:extLst>
                  <a:ext uri="{FF2B5EF4-FFF2-40B4-BE49-F238E27FC236}">
                    <a16:creationId xmlns:a16="http://schemas.microsoft.com/office/drawing/2014/main" id="{1E5F297A-C5D3-4686-B6D2-109C884416FC}"/>
                  </a:ext>
                </a:extLst>
              </p:cNvPr>
              <p:cNvGrpSpPr/>
              <p:nvPr/>
            </p:nvGrpSpPr>
            <p:grpSpPr>
              <a:xfrm>
                <a:off x="12365924" y="7133776"/>
                <a:ext cx="1280160" cy="1280160"/>
                <a:chOff x="12120098" y="7035560"/>
                <a:chExt cx="1280160" cy="1280160"/>
              </a:xfrm>
            </p:grpSpPr>
            <p:sp>
              <p:nvSpPr>
                <p:cNvPr id="69" name="Oval 68">
                  <a:extLst>
                    <a:ext uri="{FF2B5EF4-FFF2-40B4-BE49-F238E27FC236}">
                      <a16:creationId xmlns:a16="http://schemas.microsoft.com/office/drawing/2014/main" id="{29391EEB-2C86-46CE-9EF8-AC11E6398A86}"/>
                    </a:ext>
                  </a:extLst>
                </p:cNvPr>
                <p:cNvSpPr/>
                <p:nvPr/>
              </p:nvSpPr>
              <p:spPr>
                <a:xfrm>
                  <a:off x="12120098" y="7035560"/>
                  <a:ext cx="1280160" cy="1280160"/>
                </a:xfrm>
                <a:prstGeom prst="ellipse">
                  <a:avLst/>
                </a:prstGeom>
                <a:ln w="762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900" dirty="0"/>
                </a:p>
              </p:txBody>
            </p:sp>
            <p:pic>
              <p:nvPicPr>
                <p:cNvPr id="70" name="Picture 69">
                  <a:extLst>
                    <a:ext uri="{FF2B5EF4-FFF2-40B4-BE49-F238E27FC236}">
                      <a16:creationId xmlns:a16="http://schemas.microsoft.com/office/drawing/2014/main" id="{534C02E9-99B9-4690-90E5-9424D09F4FD8}"/>
                    </a:ext>
                  </a:extLst>
                </p:cNvPr>
                <p:cNvPicPr>
                  <a:picLocks noChangeAspect="1"/>
                </p:cNvPicPr>
                <p:nvPr/>
              </p:nvPicPr>
              <p:blipFill>
                <a:blip r:embed="rId5"/>
                <a:stretch>
                  <a:fillRect/>
                </a:stretch>
              </p:blipFill>
              <p:spPr>
                <a:xfrm>
                  <a:off x="12402037" y="7229355"/>
                  <a:ext cx="716281" cy="826010"/>
                </a:xfrm>
                <a:prstGeom prst="rect">
                  <a:avLst/>
                </a:prstGeom>
              </p:spPr>
            </p:pic>
          </p:grpSp>
          <p:grpSp>
            <p:nvGrpSpPr>
              <p:cNvPr id="60" name="Group 59">
                <a:extLst>
                  <a:ext uri="{FF2B5EF4-FFF2-40B4-BE49-F238E27FC236}">
                    <a16:creationId xmlns:a16="http://schemas.microsoft.com/office/drawing/2014/main" id="{4380A98C-BECE-44CC-AC71-915600C9BEE4}"/>
                  </a:ext>
                </a:extLst>
              </p:cNvPr>
              <p:cNvGrpSpPr/>
              <p:nvPr/>
            </p:nvGrpSpPr>
            <p:grpSpPr>
              <a:xfrm>
                <a:off x="15792814" y="7040637"/>
                <a:ext cx="1280160" cy="1280160"/>
                <a:chOff x="16287218" y="7092332"/>
                <a:chExt cx="1280160" cy="1280160"/>
              </a:xfrm>
            </p:grpSpPr>
            <p:sp>
              <p:nvSpPr>
                <p:cNvPr id="67" name="Oval 66">
                  <a:extLst>
                    <a:ext uri="{FF2B5EF4-FFF2-40B4-BE49-F238E27FC236}">
                      <a16:creationId xmlns:a16="http://schemas.microsoft.com/office/drawing/2014/main" id="{AB154D9A-0DB4-4A27-A180-17C86F6C5E16}"/>
                    </a:ext>
                  </a:extLst>
                </p:cNvPr>
                <p:cNvSpPr/>
                <p:nvPr/>
              </p:nvSpPr>
              <p:spPr>
                <a:xfrm flipH="1">
                  <a:off x="16287218" y="7092332"/>
                  <a:ext cx="1280160" cy="1280160"/>
                </a:xfrm>
                <a:prstGeom prst="ellipse">
                  <a:avLst/>
                </a:prstGeom>
                <a:ln w="76200">
                  <a:solidFill>
                    <a:schemeClr val="tx2"/>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900" dirty="0"/>
                </a:p>
              </p:txBody>
            </p:sp>
            <p:pic>
              <p:nvPicPr>
                <p:cNvPr id="68" name="Picture 67">
                  <a:extLst>
                    <a:ext uri="{FF2B5EF4-FFF2-40B4-BE49-F238E27FC236}">
                      <a16:creationId xmlns:a16="http://schemas.microsoft.com/office/drawing/2014/main" id="{DBBE983D-69ED-4069-89BD-074E7498277A}"/>
                    </a:ext>
                  </a:extLst>
                </p:cNvPr>
                <p:cNvPicPr>
                  <a:picLocks noChangeAspect="1"/>
                </p:cNvPicPr>
                <p:nvPr/>
              </p:nvPicPr>
              <p:blipFill>
                <a:blip r:embed="rId6"/>
                <a:stretch>
                  <a:fillRect/>
                </a:stretch>
              </p:blipFill>
              <p:spPr>
                <a:xfrm rot="16200000" flipH="1">
                  <a:off x="16533554" y="7319407"/>
                  <a:ext cx="777242" cy="826010"/>
                </a:xfrm>
                <a:prstGeom prst="rect">
                  <a:avLst/>
                </a:prstGeom>
              </p:spPr>
            </p:pic>
          </p:grpSp>
          <p:grpSp>
            <p:nvGrpSpPr>
              <p:cNvPr id="61" name="Group 60">
                <a:extLst>
                  <a:ext uri="{FF2B5EF4-FFF2-40B4-BE49-F238E27FC236}">
                    <a16:creationId xmlns:a16="http://schemas.microsoft.com/office/drawing/2014/main" id="{794A506F-4711-4012-AF4C-34AEC13A8A07}"/>
                  </a:ext>
                </a:extLst>
              </p:cNvPr>
              <p:cNvGrpSpPr/>
              <p:nvPr/>
            </p:nvGrpSpPr>
            <p:grpSpPr>
              <a:xfrm>
                <a:off x="17684097" y="7040637"/>
                <a:ext cx="1280160" cy="1280160"/>
                <a:chOff x="18961997" y="7092332"/>
                <a:chExt cx="1280160" cy="1280160"/>
              </a:xfrm>
            </p:grpSpPr>
            <p:sp>
              <p:nvSpPr>
                <p:cNvPr id="65" name="Oval 64">
                  <a:extLst>
                    <a:ext uri="{FF2B5EF4-FFF2-40B4-BE49-F238E27FC236}">
                      <a16:creationId xmlns:a16="http://schemas.microsoft.com/office/drawing/2014/main" id="{3C1DDBA0-C408-4BF5-8D08-1B06208A0B17}"/>
                    </a:ext>
                  </a:extLst>
                </p:cNvPr>
                <p:cNvSpPr/>
                <p:nvPr/>
              </p:nvSpPr>
              <p:spPr>
                <a:xfrm flipH="1">
                  <a:off x="18961997" y="7092332"/>
                  <a:ext cx="1280160" cy="1280160"/>
                </a:xfrm>
                <a:prstGeom prst="ellipse">
                  <a:avLst/>
                </a:prstGeom>
                <a:ln w="76200">
                  <a:solidFill>
                    <a:schemeClr val="tx2"/>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900" dirty="0"/>
                </a:p>
              </p:txBody>
            </p:sp>
            <p:pic>
              <p:nvPicPr>
                <p:cNvPr id="66" name="Picture 65">
                  <a:extLst>
                    <a:ext uri="{FF2B5EF4-FFF2-40B4-BE49-F238E27FC236}">
                      <a16:creationId xmlns:a16="http://schemas.microsoft.com/office/drawing/2014/main" id="{19E8E586-86FB-44F9-A88B-8DD45F10E4C1}"/>
                    </a:ext>
                  </a:extLst>
                </p:cNvPr>
                <p:cNvPicPr>
                  <a:picLocks noChangeAspect="1"/>
                </p:cNvPicPr>
                <p:nvPr/>
              </p:nvPicPr>
              <p:blipFill>
                <a:blip r:embed="rId6"/>
                <a:stretch>
                  <a:fillRect/>
                </a:stretch>
              </p:blipFill>
              <p:spPr>
                <a:xfrm rot="16200000" flipH="1">
                  <a:off x="19225881" y="7319407"/>
                  <a:ext cx="777242" cy="826010"/>
                </a:xfrm>
                <a:prstGeom prst="rect">
                  <a:avLst/>
                </a:prstGeom>
              </p:spPr>
            </p:pic>
          </p:grpSp>
          <p:grpSp>
            <p:nvGrpSpPr>
              <p:cNvPr id="62" name="Group 61">
                <a:extLst>
                  <a:ext uri="{FF2B5EF4-FFF2-40B4-BE49-F238E27FC236}">
                    <a16:creationId xmlns:a16="http://schemas.microsoft.com/office/drawing/2014/main" id="{93266F09-E529-4ADB-8CD5-49BAFEC091A1}"/>
                  </a:ext>
                </a:extLst>
              </p:cNvPr>
              <p:cNvGrpSpPr/>
              <p:nvPr/>
            </p:nvGrpSpPr>
            <p:grpSpPr>
              <a:xfrm>
                <a:off x="19601173" y="7040637"/>
                <a:ext cx="1280160" cy="1280160"/>
                <a:chOff x="21636776" y="7092332"/>
                <a:chExt cx="1280160" cy="1280160"/>
              </a:xfrm>
            </p:grpSpPr>
            <p:sp>
              <p:nvSpPr>
                <p:cNvPr id="63" name="Oval 62">
                  <a:extLst>
                    <a:ext uri="{FF2B5EF4-FFF2-40B4-BE49-F238E27FC236}">
                      <a16:creationId xmlns:a16="http://schemas.microsoft.com/office/drawing/2014/main" id="{ADD64CF2-02DA-4A02-9E7F-94D584719A60}"/>
                    </a:ext>
                  </a:extLst>
                </p:cNvPr>
                <p:cNvSpPr/>
                <p:nvPr/>
              </p:nvSpPr>
              <p:spPr>
                <a:xfrm flipH="1">
                  <a:off x="21636776" y="7092332"/>
                  <a:ext cx="1280160" cy="1280160"/>
                </a:xfrm>
                <a:prstGeom prst="ellipse">
                  <a:avLst/>
                </a:prstGeom>
                <a:ln w="76200">
                  <a:solidFill>
                    <a:schemeClr val="tx2"/>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900" dirty="0"/>
                </a:p>
              </p:txBody>
            </p:sp>
            <p:pic>
              <p:nvPicPr>
                <p:cNvPr id="64" name="Picture 63">
                  <a:extLst>
                    <a:ext uri="{FF2B5EF4-FFF2-40B4-BE49-F238E27FC236}">
                      <a16:creationId xmlns:a16="http://schemas.microsoft.com/office/drawing/2014/main" id="{7C203B11-BB17-4D09-BCFF-00476B56A86F}"/>
                    </a:ext>
                  </a:extLst>
                </p:cNvPr>
                <p:cNvPicPr>
                  <a:picLocks noChangeAspect="1"/>
                </p:cNvPicPr>
                <p:nvPr/>
              </p:nvPicPr>
              <p:blipFill>
                <a:blip r:embed="rId6"/>
                <a:stretch>
                  <a:fillRect/>
                </a:stretch>
              </p:blipFill>
              <p:spPr>
                <a:xfrm rot="16200000" flipH="1">
                  <a:off x="21888234" y="7319407"/>
                  <a:ext cx="777242" cy="826010"/>
                </a:xfrm>
                <a:prstGeom prst="rect">
                  <a:avLst/>
                </a:prstGeom>
              </p:spPr>
            </p:pic>
          </p:grpSp>
        </p:grpSp>
      </p:grpSp>
    </p:spTree>
    <p:extLst>
      <p:ext uri="{BB962C8B-B14F-4D97-AF65-F5344CB8AC3E}">
        <p14:creationId xmlns:p14="http://schemas.microsoft.com/office/powerpoint/2010/main" val="2138631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457141" y="764691"/>
            <a:ext cx="11271370" cy="0"/>
          </a:xfrm>
          <a:prstGeom prst="line">
            <a:avLst/>
          </a:prstGeom>
        </p:spPr>
        <p:style>
          <a:lnRef idx="1">
            <a:schemeClr val="dk1"/>
          </a:lnRef>
          <a:fillRef idx="0">
            <a:schemeClr val="dk1"/>
          </a:fillRef>
          <a:effectRef idx="0">
            <a:schemeClr val="dk1"/>
          </a:effectRef>
          <a:fontRef idx="minor">
            <a:schemeClr val="tx1"/>
          </a:fontRef>
        </p:style>
      </p:cxnSp>
      <p:sp>
        <p:nvSpPr>
          <p:cNvPr id="2" name="Text Placeholder 1"/>
          <p:cNvSpPr>
            <a:spLocks noGrp="1"/>
          </p:cNvSpPr>
          <p:nvPr>
            <p:ph type="body" sz="quarter" idx="11"/>
          </p:nvPr>
        </p:nvSpPr>
        <p:spPr>
          <a:xfrm>
            <a:off x="6096000" y="1263232"/>
            <a:ext cx="5632510" cy="4979246"/>
          </a:xfrm>
        </p:spPr>
        <p:txBody>
          <a:bodyPr/>
          <a:lstStyle/>
          <a:p>
            <a:pPr marL="0" indent="0">
              <a:buNone/>
              <a:tabLst>
                <a:tab pos="199668" algn="l"/>
              </a:tabLst>
            </a:pPr>
            <a:r>
              <a:rPr lang="en-US" b="1" spc="-9" dirty="0">
                <a:cs typeface="Calibri"/>
              </a:rPr>
              <a:t>NIH will invest to level the playing field so diverse researchers can play</a:t>
            </a:r>
          </a:p>
          <a:p>
            <a:pPr>
              <a:tabLst>
                <a:tab pos="199668" algn="l"/>
              </a:tabLst>
            </a:pPr>
            <a:r>
              <a:rPr lang="en-US" i="1" spc="-9" dirty="0">
                <a:cs typeface="Calibri"/>
              </a:rPr>
              <a:t>All of Us </a:t>
            </a:r>
            <a:r>
              <a:rPr lang="en-US" spc="-9" dirty="0">
                <a:cs typeface="Calibri"/>
              </a:rPr>
              <a:t>data will be available to </a:t>
            </a:r>
            <a:r>
              <a:rPr lang="en-US" b="1" spc="-9" dirty="0">
                <a:solidFill>
                  <a:schemeClr val="tx2"/>
                </a:solidFill>
                <a:cs typeface="Calibri"/>
              </a:rPr>
              <a:t>all types of users</a:t>
            </a:r>
          </a:p>
          <a:p>
            <a:pPr>
              <a:tabLst>
                <a:tab pos="199668" algn="l"/>
              </a:tabLst>
            </a:pPr>
            <a:r>
              <a:rPr lang="en-US" spc="-9" dirty="0">
                <a:cs typeface="Calibri"/>
              </a:rPr>
              <a:t>The </a:t>
            </a:r>
            <a:r>
              <a:rPr lang="en-US" i="1" spc="-9" dirty="0">
                <a:cs typeface="Calibri"/>
              </a:rPr>
              <a:t>All of Us </a:t>
            </a:r>
            <a:r>
              <a:rPr lang="en-US" spc="-9" dirty="0">
                <a:cs typeface="Calibri"/>
              </a:rPr>
              <a:t>Data Resource will employ a </a:t>
            </a:r>
            <a:r>
              <a:rPr lang="en-US" b="1" spc="-9" dirty="0">
                <a:solidFill>
                  <a:schemeClr val="tx2"/>
                </a:solidFill>
                <a:cs typeface="Calibri"/>
              </a:rPr>
              <a:t>cloud-based analysis platform</a:t>
            </a:r>
          </a:p>
          <a:p>
            <a:pPr>
              <a:tabLst>
                <a:tab pos="199668" algn="l"/>
              </a:tabLst>
            </a:pPr>
            <a:r>
              <a:rPr lang="en-US" spc="-9" dirty="0">
                <a:cs typeface="Calibri"/>
              </a:rPr>
              <a:t>Access will be </a:t>
            </a:r>
            <a:r>
              <a:rPr lang="en-US" b="1" spc="-9" dirty="0">
                <a:solidFill>
                  <a:schemeClr val="tx2"/>
                </a:solidFill>
                <a:cs typeface="Calibri"/>
              </a:rPr>
              <a:t>tiered</a:t>
            </a:r>
          </a:p>
          <a:p>
            <a:pPr>
              <a:tabLst>
                <a:tab pos="199668" algn="l"/>
              </a:tabLst>
            </a:pPr>
            <a:r>
              <a:rPr lang="en-US" spc="-9" dirty="0">
                <a:cs typeface="Calibri"/>
              </a:rPr>
              <a:t>Users will be granted </a:t>
            </a:r>
            <a:r>
              <a:rPr lang="en-US" b="1" spc="-9" dirty="0">
                <a:solidFill>
                  <a:schemeClr val="tx2"/>
                </a:solidFill>
                <a:cs typeface="Calibri"/>
              </a:rPr>
              <a:t>data passports</a:t>
            </a:r>
          </a:p>
          <a:p>
            <a:pPr>
              <a:tabLst>
                <a:tab pos="199668" algn="l"/>
              </a:tabLst>
            </a:pPr>
            <a:r>
              <a:rPr lang="en-US" spc="-9" dirty="0">
                <a:cs typeface="Calibri"/>
              </a:rPr>
              <a:t>Project information will be made </a:t>
            </a:r>
            <a:r>
              <a:rPr lang="en-US" b="1" spc="-9" dirty="0">
                <a:solidFill>
                  <a:schemeClr val="tx2"/>
                </a:solidFill>
                <a:cs typeface="Calibri"/>
              </a:rPr>
              <a:t>public </a:t>
            </a:r>
            <a:r>
              <a:rPr lang="en-US" spc="-9" dirty="0">
                <a:cs typeface="Calibri"/>
              </a:rPr>
              <a:t>and</a:t>
            </a:r>
            <a:r>
              <a:rPr lang="en-US" b="1" spc="-9" dirty="0">
                <a:solidFill>
                  <a:schemeClr val="tx2"/>
                </a:solidFill>
                <a:cs typeface="Calibri"/>
              </a:rPr>
              <a:t> auditable</a:t>
            </a:r>
            <a:endParaRPr lang="en-US" spc="-9" dirty="0">
              <a:cs typeface="Calibri"/>
            </a:endParaRPr>
          </a:p>
          <a:p>
            <a:pPr marL="0" indent="0">
              <a:buNone/>
              <a:tabLst>
                <a:tab pos="199668" algn="l"/>
              </a:tabLst>
            </a:pPr>
            <a:endParaRPr lang="en-US" spc="-9" dirty="0">
              <a:cs typeface="Calibri"/>
            </a:endParaRPr>
          </a:p>
          <a:p>
            <a:pPr>
              <a:tabLst>
                <a:tab pos="199668" algn="l"/>
              </a:tabLst>
            </a:pPr>
            <a:endParaRPr lang="en-US" spc="-9" dirty="0">
              <a:cs typeface="Calibri"/>
            </a:endParaRPr>
          </a:p>
        </p:txBody>
      </p:sp>
      <p:sp>
        <p:nvSpPr>
          <p:cNvPr id="73" name="Title 72">
            <a:extLst>
              <a:ext uri="{FF2B5EF4-FFF2-40B4-BE49-F238E27FC236}">
                <a16:creationId xmlns:a16="http://schemas.microsoft.com/office/drawing/2014/main" id="{F696189D-18F1-4D0C-B87E-6AFBF04B9988}"/>
              </a:ext>
            </a:extLst>
          </p:cNvPr>
          <p:cNvSpPr>
            <a:spLocks noGrp="1"/>
          </p:cNvSpPr>
          <p:nvPr>
            <p:ph type="title"/>
          </p:nvPr>
        </p:nvSpPr>
        <p:spPr/>
        <p:txBody>
          <a:bodyPr/>
          <a:lstStyle/>
          <a:p>
            <a:r>
              <a:rPr lang="en-US" dirty="0"/>
              <a:t>The </a:t>
            </a:r>
            <a:r>
              <a:rPr lang="en-US" i="1" dirty="0"/>
              <a:t>All of Us </a:t>
            </a:r>
            <a:r>
              <a:rPr lang="en-US" dirty="0"/>
              <a:t>Approach to Data Access</a:t>
            </a:r>
          </a:p>
        </p:txBody>
      </p:sp>
      <p:grpSp>
        <p:nvGrpSpPr>
          <p:cNvPr id="42" name="Group 41">
            <a:extLst>
              <a:ext uri="{FF2B5EF4-FFF2-40B4-BE49-F238E27FC236}">
                <a16:creationId xmlns:a16="http://schemas.microsoft.com/office/drawing/2014/main" id="{1C1674F6-3443-45A6-B200-B6849686633B}"/>
              </a:ext>
            </a:extLst>
          </p:cNvPr>
          <p:cNvGrpSpPr/>
          <p:nvPr/>
        </p:nvGrpSpPr>
        <p:grpSpPr>
          <a:xfrm>
            <a:off x="830117" y="1564286"/>
            <a:ext cx="4587235" cy="3729428"/>
            <a:chOff x="12365924" y="5860104"/>
            <a:chExt cx="9175665" cy="7459828"/>
          </a:xfrm>
        </p:grpSpPr>
        <p:grpSp>
          <p:nvGrpSpPr>
            <p:cNvPr id="48" name="Group 47">
              <a:extLst>
                <a:ext uri="{FF2B5EF4-FFF2-40B4-BE49-F238E27FC236}">
                  <a16:creationId xmlns:a16="http://schemas.microsoft.com/office/drawing/2014/main" id="{BA65AB7F-6383-4FBD-ABB6-4BB8AA2D50F1}"/>
                </a:ext>
              </a:extLst>
            </p:cNvPr>
            <p:cNvGrpSpPr/>
            <p:nvPr/>
          </p:nvGrpSpPr>
          <p:grpSpPr>
            <a:xfrm>
              <a:off x="12365924" y="5860104"/>
              <a:ext cx="9175665" cy="1981970"/>
              <a:chOff x="12365924" y="6736404"/>
              <a:chExt cx="9175665" cy="1981970"/>
            </a:xfrm>
          </p:grpSpPr>
          <p:sp>
            <p:nvSpPr>
              <p:cNvPr id="58" name="Rectangle: Rounded Corners 57">
                <a:extLst>
                  <a:ext uri="{FF2B5EF4-FFF2-40B4-BE49-F238E27FC236}">
                    <a16:creationId xmlns:a16="http://schemas.microsoft.com/office/drawing/2014/main" id="{C602A82C-41C0-4A4B-8E05-A9D071485E9F}"/>
                  </a:ext>
                </a:extLst>
              </p:cNvPr>
              <p:cNvSpPr/>
              <p:nvPr/>
            </p:nvSpPr>
            <p:spPr>
              <a:xfrm>
                <a:off x="15081913" y="6736404"/>
                <a:ext cx="6459676" cy="1981970"/>
              </a:xfrm>
              <a:prstGeom prst="roundRect">
                <a:avLst>
                  <a:gd name="adj" fmla="val 50000"/>
                </a:avLst>
              </a:prstGeom>
              <a:solidFill>
                <a:schemeClr val="tx1"/>
              </a:solidFill>
              <a:ln w="76200">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900"/>
              </a:p>
            </p:txBody>
          </p:sp>
          <p:cxnSp>
            <p:nvCxnSpPr>
              <p:cNvPr id="59" name="Straight Arrow Connector 58">
                <a:extLst>
                  <a:ext uri="{FF2B5EF4-FFF2-40B4-BE49-F238E27FC236}">
                    <a16:creationId xmlns:a16="http://schemas.microsoft.com/office/drawing/2014/main" id="{9863B738-D42A-43A2-B08A-C07B95D4E04E}"/>
                  </a:ext>
                </a:extLst>
              </p:cNvPr>
              <p:cNvCxnSpPr>
                <a:cxnSpLocks/>
                <a:stCxn id="71" idx="3"/>
                <a:endCxn id="58" idx="1"/>
              </p:cNvCxnSpPr>
              <p:nvPr/>
            </p:nvCxnSpPr>
            <p:spPr>
              <a:xfrm flipV="1">
                <a:off x="13364144" y="7727389"/>
                <a:ext cx="1717769" cy="13187"/>
              </a:xfrm>
              <a:prstGeom prst="straightConnector1">
                <a:avLst/>
              </a:prstGeom>
              <a:ln w="254000">
                <a:solidFill>
                  <a:schemeClr val="tx1"/>
                </a:solidFill>
                <a:tailEnd type="none" w="med" len="sm"/>
              </a:ln>
            </p:spPr>
            <p:style>
              <a:lnRef idx="1">
                <a:schemeClr val="accent1"/>
              </a:lnRef>
              <a:fillRef idx="0">
                <a:schemeClr val="accent1"/>
              </a:fillRef>
              <a:effectRef idx="0">
                <a:schemeClr val="accent1"/>
              </a:effectRef>
              <a:fontRef idx="minor">
                <a:schemeClr val="tx1"/>
              </a:fontRef>
            </p:style>
          </p:cxnSp>
          <p:grpSp>
            <p:nvGrpSpPr>
              <p:cNvPr id="60" name="Group 59">
                <a:extLst>
                  <a:ext uri="{FF2B5EF4-FFF2-40B4-BE49-F238E27FC236}">
                    <a16:creationId xmlns:a16="http://schemas.microsoft.com/office/drawing/2014/main" id="{526FF9AE-2191-4560-8D9A-4E8C5D7F2BBA}"/>
                  </a:ext>
                </a:extLst>
              </p:cNvPr>
              <p:cNvGrpSpPr/>
              <p:nvPr/>
            </p:nvGrpSpPr>
            <p:grpSpPr>
              <a:xfrm>
                <a:off x="12365924" y="7133776"/>
                <a:ext cx="1280160" cy="1280160"/>
                <a:chOff x="12120098" y="7035560"/>
                <a:chExt cx="1280160" cy="1280160"/>
              </a:xfrm>
            </p:grpSpPr>
            <p:sp>
              <p:nvSpPr>
                <p:cNvPr id="70" name="Oval 69">
                  <a:extLst>
                    <a:ext uri="{FF2B5EF4-FFF2-40B4-BE49-F238E27FC236}">
                      <a16:creationId xmlns:a16="http://schemas.microsoft.com/office/drawing/2014/main" id="{BAC1DED3-ACAF-43A5-97E3-B6DF3BF55580}"/>
                    </a:ext>
                  </a:extLst>
                </p:cNvPr>
                <p:cNvSpPr/>
                <p:nvPr/>
              </p:nvSpPr>
              <p:spPr>
                <a:xfrm>
                  <a:off x="12120098" y="7035560"/>
                  <a:ext cx="1280160" cy="1280160"/>
                </a:xfrm>
                <a:prstGeom prst="ellipse">
                  <a:avLst/>
                </a:prstGeom>
                <a:ln w="762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900" dirty="0"/>
                </a:p>
              </p:txBody>
            </p:sp>
            <p:pic>
              <p:nvPicPr>
                <p:cNvPr id="71" name="Picture 70">
                  <a:extLst>
                    <a:ext uri="{FF2B5EF4-FFF2-40B4-BE49-F238E27FC236}">
                      <a16:creationId xmlns:a16="http://schemas.microsoft.com/office/drawing/2014/main" id="{27335100-A43F-4311-8E50-A5A19F6545BF}"/>
                    </a:ext>
                  </a:extLst>
                </p:cNvPr>
                <p:cNvPicPr>
                  <a:picLocks noChangeAspect="1"/>
                </p:cNvPicPr>
                <p:nvPr/>
              </p:nvPicPr>
              <p:blipFill>
                <a:blip r:embed="rId3"/>
                <a:stretch>
                  <a:fillRect/>
                </a:stretch>
              </p:blipFill>
              <p:spPr>
                <a:xfrm>
                  <a:off x="12402037" y="7229355"/>
                  <a:ext cx="716281" cy="826010"/>
                </a:xfrm>
                <a:prstGeom prst="rect">
                  <a:avLst/>
                </a:prstGeom>
              </p:spPr>
            </p:pic>
          </p:grpSp>
          <p:grpSp>
            <p:nvGrpSpPr>
              <p:cNvPr id="61" name="Group 60">
                <a:extLst>
                  <a:ext uri="{FF2B5EF4-FFF2-40B4-BE49-F238E27FC236}">
                    <a16:creationId xmlns:a16="http://schemas.microsoft.com/office/drawing/2014/main" id="{5BD61F4D-339C-460C-BA99-6E144FEAB806}"/>
                  </a:ext>
                </a:extLst>
              </p:cNvPr>
              <p:cNvGrpSpPr/>
              <p:nvPr/>
            </p:nvGrpSpPr>
            <p:grpSpPr>
              <a:xfrm>
                <a:off x="15792814" y="7040637"/>
                <a:ext cx="1280160" cy="1280160"/>
                <a:chOff x="16287218" y="7092332"/>
                <a:chExt cx="1280160" cy="1280160"/>
              </a:xfrm>
            </p:grpSpPr>
            <p:sp>
              <p:nvSpPr>
                <p:cNvPr id="68" name="Oval 67">
                  <a:extLst>
                    <a:ext uri="{FF2B5EF4-FFF2-40B4-BE49-F238E27FC236}">
                      <a16:creationId xmlns:a16="http://schemas.microsoft.com/office/drawing/2014/main" id="{96A8DF16-896A-45AA-868A-D8C1B55A33B5}"/>
                    </a:ext>
                  </a:extLst>
                </p:cNvPr>
                <p:cNvSpPr/>
                <p:nvPr/>
              </p:nvSpPr>
              <p:spPr>
                <a:xfrm flipH="1">
                  <a:off x="16287218" y="7092332"/>
                  <a:ext cx="1280160" cy="1280160"/>
                </a:xfrm>
                <a:prstGeom prst="ellipse">
                  <a:avLst/>
                </a:prstGeom>
                <a:ln w="76200">
                  <a:solidFill>
                    <a:schemeClr val="tx2"/>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900" dirty="0"/>
                </a:p>
              </p:txBody>
            </p:sp>
            <p:pic>
              <p:nvPicPr>
                <p:cNvPr id="69" name="Picture 68">
                  <a:extLst>
                    <a:ext uri="{FF2B5EF4-FFF2-40B4-BE49-F238E27FC236}">
                      <a16:creationId xmlns:a16="http://schemas.microsoft.com/office/drawing/2014/main" id="{FBBFFB1C-10BE-4DC1-8DA7-A4B85248BDE9}"/>
                    </a:ext>
                  </a:extLst>
                </p:cNvPr>
                <p:cNvPicPr>
                  <a:picLocks noChangeAspect="1"/>
                </p:cNvPicPr>
                <p:nvPr/>
              </p:nvPicPr>
              <p:blipFill>
                <a:blip r:embed="rId4"/>
                <a:stretch>
                  <a:fillRect/>
                </a:stretch>
              </p:blipFill>
              <p:spPr>
                <a:xfrm rot="16200000" flipH="1">
                  <a:off x="16533554" y="7319407"/>
                  <a:ext cx="777242" cy="826010"/>
                </a:xfrm>
                <a:prstGeom prst="rect">
                  <a:avLst/>
                </a:prstGeom>
              </p:spPr>
            </p:pic>
          </p:grpSp>
          <p:grpSp>
            <p:nvGrpSpPr>
              <p:cNvPr id="62" name="Group 61">
                <a:extLst>
                  <a:ext uri="{FF2B5EF4-FFF2-40B4-BE49-F238E27FC236}">
                    <a16:creationId xmlns:a16="http://schemas.microsoft.com/office/drawing/2014/main" id="{52B3A3F1-D591-41E7-9C5E-80673FB4C063}"/>
                  </a:ext>
                </a:extLst>
              </p:cNvPr>
              <p:cNvGrpSpPr/>
              <p:nvPr/>
            </p:nvGrpSpPr>
            <p:grpSpPr>
              <a:xfrm>
                <a:off x="17684097" y="7040637"/>
                <a:ext cx="1280160" cy="1280160"/>
                <a:chOff x="18961997" y="7092332"/>
                <a:chExt cx="1280160" cy="1280160"/>
              </a:xfrm>
            </p:grpSpPr>
            <p:sp>
              <p:nvSpPr>
                <p:cNvPr id="66" name="Oval 65">
                  <a:extLst>
                    <a:ext uri="{FF2B5EF4-FFF2-40B4-BE49-F238E27FC236}">
                      <a16:creationId xmlns:a16="http://schemas.microsoft.com/office/drawing/2014/main" id="{AEC3338A-9A37-4F3A-8EB5-6AE2CDA9E639}"/>
                    </a:ext>
                  </a:extLst>
                </p:cNvPr>
                <p:cNvSpPr/>
                <p:nvPr/>
              </p:nvSpPr>
              <p:spPr>
                <a:xfrm flipH="1">
                  <a:off x="18961997" y="7092332"/>
                  <a:ext cx="1280160" cy="1280160"/>
                </a:xfrm>
                <a:prstGeom prst="ellipse">
                  <a:avLst/>
                </a:prstGeom>
                <a:ln w="76200">
                  <a:solidFill>
                    <a:schemeClr val="tx2"/>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900" dirty="0"/>
                </a:p>
              </p:txBody>
            </p:sp>
            <p:pic>
              <p:nvPicPr>
                <p:cNvPr id="67" name="Picture 66">
                  <a:extLst>
                    <a:ext uri="{FF2B5EF4-FFF2-40B4-BE49-F238E27FC236}">
                      <a16:creationId xmlns:a16="http://schemas.microsoft.com/office/drawing/2014/main" id="{4F9D172F-322D-4E4C-B80A-98A62ECF7717}"/>
                    </a:ext>
                  </a:extLst>
                </p:cNvPr>
                <p:cNvPicPr>
                  <a:picLocks noChangeAspect="1"/>
                </p:cNvPicPr>
                <p:nvPr/>
              </p:nvPicPr>
              <p:blipFill>
                <a:blip r:embed="rId4"/>
                <a:stretch>
                  <a:fillRect/>
                </a:stretch>
              </p:blipFill>
              <p:spPr>
                <a:xfrm rot="16200000" flipH="1">
                  <a:off x="19225881" y="7319407"/>
                  <a:ext cx="777242" cy="826010"/>
                </a:xfrm>
                <a:prstGeom prst="rect">
                  <a:avLst/>
                </a:prstGeom>
              </p:spPr>
            </p:pic>
          </p:grpSp>
          <p:grpSp>
            <p:nvGrpSpPr>
              <p:cNvPr id="63" name="Group 62">
                <a:extLst>
                  <a:ext uri="{FF2B5EF4-FFF2-40B4-BE49-F238E27FC236}">
                    <a16:creationId xmlns:a16="http://schemas.microsoft.com/office/drawing/2014/main" id="{D170F649-CB20-44BA-8D3F-B27BA788BD5D}"/>
                  </a:ext>
                </a:extLst>
              </p:cNvPr>
              <p:cNvGrpSpPr/>
              <p:nvPr/>
            </p:nvGrpSpPr>
            <p:grpSpPr>
              <a:xfrm>
                <a:off x="19601173" y="7040637"/>
                <a:ext cx="1280160" cy="1280160"/>
                <a:chOff x="21636776" y="7092332"/>
                <a:chExt cx="1280160" cy="1280160"/>
              </a:xfrm>
            </p:grpSpPr>
            <p:sp>
              <p:nvSpPr>
                <p:cNvPr id="64" name="Oval 63">
                  <a:extLst>
                    <a:ext uri="{FF2B5EF4-FFF2-40B4-BE49-F238E27FC236}">
                      <a16:creationId xmlns:a16="http://schemas.microsoft.com/office/drawing/2014/main" id="{E120C680-B7D4-4197-A63A-C28E9D632E2D}"/>
                    </a:ext>
                  </a:extLst>
                </p:cNvPr>
                <p:cNvSpPr/>
                <p:nvPr/>
              </p:nvSpPr>
              <p:spPr>
                <a:xfrm flipH="1">
                  <a:off x="21636776" y="7092332"/>
                  <a:ext cx="1280160" cy="1280160"/>
                </a:xfrm>
                <a:prstGeom prst="ellipse">
                  <a:avLst/>
                </a:prstGeom>
                <a:ln w="76200">
                  <a:solidFill>
                    <a:schemeClr val="tx2"/>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900" dirty="0"/>
                </a:p>
              </p:txBody>
            </p:sp>
            <p:pic>
              <p:nvPicPr>
                <p:cNvPr id="65" name="Picture 64">
                  <a:extLst>
                    <a:ext uri="{FF2B5EF4-FFF2-40B4-BE49-F238E27FC236}">
                      <a16:creationId xmlns:a16="http://schemas.microsoft.com/office/drawing/2014/main" id="{0E5DD814-04B8-4CA1-91A1-47349DD76602}"/>
                    </a:ext>
                  </a:extLst>
                </p:cNvPr>
                <p:cNvPicPr>
                  <a:picLocks noChangeAspect="1"/>
                </p:cNvPicPr>
                <p:nvPr/>
              </p:nvPicPr>
              <p:blipFill>
                <a:blip r:embed="rId4"/>
                <a:stretch>
                  <a:fillRect/>
                </a:stretch>
              </p:blipFill>
              <p:spPr>
                <a:xfrm rot="16200000" flipH="1">
                  <a:off x="21888234" y="7319407"/>
                  <a:ext cx="777242" cy="826010"/>
                </a:xfrm>
                <a:prstGeom prst="rect">
                  <a:avLst/>
                </a:prstGeom>
              </p:spPr>
            </p:pic>
          </p:grpSp>
        </p:grpSp>
        <p:sp>
          <p:nvSpPr>
            <p:cNvPr id="49" name="Rectangle: Rounded Corners 48">
              <a:extLst>
                <a:ext uri="{FF2B5EF4-FFF2-40B4-BE49-F238E27FC236}">
                  <a16:creationId xmlns:a16="http://schemas.microsoft.com/office/drawing/2014/main" id="{D66E92D1-80F3-4429-AF38-301D08389706}"/>
                </a:ext>
              </a:extLst>
            </p:cNvPr>
            <p:cNvSpPr/>
            <p:nvPr/>
          </p:nvSpPr>
          <p:spPr>
            <a:xfrm flipH="1">
              <a:off x="13364143" y="8146308"/>
              <a:ext cx="4679993" cy="5173624"/>
            </a:xfrm>
            <a:prstGeom prst="roundRect">
              <a:avLst>
                <a:gd name="adj" fmla="val 20339"/>
              </a:avLst>
            </a:prstGeom>
            <a:solidFill>
              <a:schemeClr val="bg1"/>
            </a:solidFill>
            <a:ln w="7620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457109" indent="-457109">
                <a:lnSpc>
                  <a:spcPts val="2699"/>
                </a:lnSpc>
                <a:spcBef>
                  <a:spcPts val="1200"/>
                </a:spcBef>
                <a:buFont typeface="AppleSymbols" charset="0"/>
                <a:buChar char="⦿"/>
              </a:pPr>
              <a:endParaRPr lang="en-US" sz="2000" dirty="0">
                <a:solidFill>
                  <a:schemeClr val="bg1"/>
                </a:solidFill>
              </a:endParaRPr>
            </a:p>
          </p:txBody>
        </p:sp>
        <p:pic>
          <p:nvPicPr>
            <p:cNvPr id="50" name="Picture 49">
              <a:extLst>
                <a:ext uri="{FF2B5EF4-FFF2-40B4-BE49-F238E27FC236}">
                  <a16:creationId xmlns:a16="http://schemas.microsoft.com/office/drawing/2014/main" id="{5E88FC06-371F-4B4C-899D-FDE103B88AC8}"/>
                </a:ext>
              </a:extLst>
            </p:cNvPr>
            <p:cNvPicPr>
              <a:picLocks noChangeAspect="1"/>
            </p:cNvPicPr>
            <p:nvPr/>
          </p:nvPicPr>
          <p:blipFill>
            <a:blip r:embed="rId5"/>
            <a:stretch>
              <a:fillRect/>
            </a:stretch>
          </p:blipFill>
          <p:spPr>
            <a:xfrm flipH="1">
              <a:off x="13650913" y="8528621"/>
              <a:ext cx="1358142" cy="1354520"/>
            </a:xfrm>
            <a:prstGeom prst="rect">
              <a:avLst/>
            </a:prstGeom>
          </p:spPr>
        </p:pic>
        <p:pic>
          <p:nvPicPr>
            <p:cNvPr id="51" name="Picture 50">
              <a:extLst>
                <a:ext uri="{FF2B5EF4-FFF2-40B4-BE49-F238E27FC236}">
                  <a16:creationId xmlns:a16="http://schemas.microsoft.com/office/drawing/2014/main" id="{B68E7448-8F9A-45C1-AE1C-19C52E545553}"/>
                </a:ext>
              </a:extLst>
            </p:cNvPr>
            <p:cNvPicPr>
              <a:picLocks noChangeAspect="1"/>
            </p:cNvPicPr>
            <p:nvPr/>
          </p:nvPicPr>
          <p:blipFill>
            <a:blip r:embed="rId6"/>
            <a:stretch>
              <a:fillRect/>
            </a:stretch>
          </p:blipFill>
          <p:spPr>
            <a:xfrm flipH="1">
              <a:off x="13650913" y="10139175"/>
              <a:ext cx="1358142" cy="1350898"/>
            </a:xfrm>
            <a:prstGeom prst="rect">
              <a:avLst/>
            </a:prstGeom>
          </p:spPr>
        </p:pic>
        <p:pic>
          <p:nvPicPr>
            <p:cNvPr id="52" name="Picture 51">
              <a:extLst>
                <a:ext uri="{FF2B5EF4-FFF2-40B4-BE49-F238E27FC236}">
                  <a16:creationId xmlns:a16="http://schemas.microsoft.com/office/drawing/2014/main" id="{3B0CC9F7-A3DB-4CB9-B666-CD57071CA231}"/>
                </a:ext>
              </a:extLst>
            </p:cNvPr>
            <p:cNvPicPr>
              <a:picLocks noChangeAspect="1"/>
            </p:cNvPicPr>
            <p:nvPr/>
          </p:nvPicPr>
          <p:blipFill>
            <a:blip r:embed="rId7"/>
            <a:stretch>
              <a:fillRect/>
            </a:stretch>
          </p:blipFill>
          <p:spPr>
            <a:xfrm flipH="1">
              <a:off x="13650913" y="11723305"/>
              <a:ext cx="1358142" cy="1354520"/>
            </a:xfrm>
            <a:prstGeom prst="rect">
              <a:avLst/>
            </a:prstGeom>
          </p:spPr>
        </p:pic>
        <p:grpSp>
          <p:nvGrpSpPr>
            <p:cNvPr id="53" name="Group 52">
              <a:extLst>
                <a:ext uri="{FF2B5EF4-FFF2-40B4-BE49-F238E27FC236}">
                  <a16:creationId xmlns:a16="http://schemas.microsoft.com/office/drawing/2014/main" id="{0F64CA96-104A-4A32-812D-E484873E2001}"/>
                </a:ext>
              </a:extLst>
            </p:cNvPr>
            <p:cNvGrpSpPr/>
            <p:nvPr/>
          </p:nvGrpSpPr>
          <p:grpSpPr>
            <a:xfrm>
              <a:off x="15201174" y="8534400"/>
              <a:ext cx="6270856" cy="4319208"/>
              <a:chOff x="4528353" y="9351694"/>
              <a:chExt cx="6270856" cy="4319208"/>
            </a:xfrm>
          </p:grpSpPr>
          <p:sp>
            <p:nvSpPr>
              <p:cNvPr id="55" name="Rectangle: Rounded Corners 54">
                <a:extLst>
                  <a:ext uri="{FF2B5EF4-FFF2-40B4-BE49-F238E27FC236}">
                    <a16:creationId xmlns:a16="http://schemas.microsoft.com/office/drawing/2014/main" id="{A74F2925-F25E-4000-A96B-953580FEACD5}"/>
                  </a:ext>
                </a:extLst>
              </p:cNvPr>
              <p:cNvSpPr/>
              <p:nvPr/>
            </p:nvSpPr>
            <p:spPr>
              <a:xfrm flipH="1">
                <a:off x="4528353" y="9351694"/>
                <a:ext cx="6270856" cy="4319208"/>
              </a:xfrm>
              <a:prstGeom prst="roundRect">
                <a:avLst>
                  <a:gd name="adj" fmla="val 21131"/>
                </a:avLst>
              </a:prstGeom>
              <a:solidFill>
                <a:schemeClr val="tx1"/>
              </a:solidFill>
            </p:spPr>
            <p:style>
              <a:lnRef idx="2">
                <a:schemeClr val="accent2">
                  <a:shade val="50000"/>
                </a:schemeClr>
              </a:lnRef>
              <a:fillRef idx="1">
                <a:schemeClr val="accent2"/>
              </a:fillRef>
              <a:effectRef idx="0">
                <a:schemeClr val="accent2"/>
              </a:effectRef>
              <a:fontRef idx="minor">
                <a:schemeClr val="lt1"/>
              </a:fontRef>
            </p:style>
            <p:txBody>
              <a:bodyPr lIns="137142" rtlCol="0" anchor="ctr"/>
              <a:lstStyle/>
              <a:p>
                <a:pPr marL="457109" indent="-457109">
                  <a:lnSpc>
                    <a:spcPts val="2699"/>
                  </a:lnSpc>
                  <a:spcBef>
                    <a:spcPts val="1200"/>
                  </a:spcBef>
                  <a:buFont typeface="AppleSymbols" charset="0"/>
                  <a:buChar char="⦿"/>
                </a:pPr>
                <a:endParaRPr lang="en-US" sz="2000" dirty="0">
                  <a:solidFill>
                    <a:schemeClr val="bg1"/>
                  </a:solidFill>
                </a:endParaRPr>
              </a:p>
              <a:p>
                <a:pPr marL="457109" indent="-457109">
                  <a:lnSpc>
                    <a:spcPts val="2699"/>
                  </a:lnSpc>
                  <a:spcBef>
                    <a:spcPts val="1200"/>
                  </a:spcBef>
                  <a:buFont typeface="AppleSymbols" charset="0"/>
                  <a:buChar char="⦿"/>
                </a:pPr>
                <a:endParaRPr lang="en-US" sz="2000" dirty="0">
                  <a:solidFill>
                    <a:schemeClr val="bg1"/>
                  </a:solidFill>
                </a:endParaRPr>
              </a:p>
              <a:p>
                <a:pPr marL="457109" indent="-457109">
                  <a:lnSpc>
                    <a:spcPts val="2699"/>
                  </a:lnSpc>
                  <a:spcBef>
                    <a:spcPts val="300"/>
                  </a:spcBef>
                  <a:buFont typeface="AppleSymbols" charset="0"/>
                  <a:buChar char="⦿"/>
                </a:pPr>
                <a:r>
                  <a:rPr lang="en-US" sz="2000" dirty="0">
                    <a:solidFill>
                      <a:schemeClr val="bg1"/>
                    </a:solidFill>
                  </a:rPr>
                  <a:t>contributors</a:t>
                </a:r>
              </a:p>
              <a:p>
                <a:pPr marL="457109" indent="-457109">
                  <a:lnSpc>
                    <a:spcPts val="2699"/>
                  </a:lnSpc>
                  <a:spcBef>
                    <a:spcPts val="300"/>
                  </a:spcBef>
                  <a:buFont typeface="AppleSymbols" charset="0"/>
                  <a:buChar char="⦿"/>
                </a:pPr>
                <a:r>
                  <a:rPr lang="en-US" sz="2000" dirty="0">
                    <a:solidFill>
                      <a:schemeClr val="bg1"/>
                    </a:solidFill>
                  </a:rPr>
                  <a:t>project description</a:t>
                </a:r>
              </a:p>
              <a:p>
                <a:pPr marL="457109" indent="-457109">
                  <a:lnSpc>
                    <a:spcPts val="2699"/>
                  </a:lnSpc>
                  <a:spcBef>
                    <a:spcPts val="300"/>
                  </a:spcBef>
                  <a:buFont typeface="AppleSymbols" charset="0"/>
                  <a:buChar char="⦿"/>
                </a:pPr>
                <a:r>
                  <a:rPr lang="en-US" sz="2000" dirty="0">
                    <a:solidFill>
                      <a:schemeClr val="bg1"/>
                    </a:solidFill>
                  </a:rPr>
                  <a:t>data used</a:t>
                </a:r>
              </a:p>
            </p:txBody>
          </p:sp>
          <p:sp>
            <p:nvSpPr>
              <p:cNvPr id="56" name="Oval 55">
                <a:extLst>
                  <a:ext uri="{FF2B5EF4-FFF2-40B4-BE49-F238E27FC236}">
                    <a16:creationId xmlns:a16="http://schemas.microsoft.com/office/drawing/2014/main" id="{E1A42EDE-AB3A-4FA8-A035-98C0CAF29331}"/>
                  </a:ext>
                </a:extLst>
              </p:cNvPr>
              <p:cNvSpPr/>
              <p:nvPr/>
            </p:nvSpPr>
            <p:spPr>
              <a:xfrm rot="5400000" flipH="1">
                <a:off x="7025686" y="9725211"/>
                <a:ext cx="1280160" cy="1241776"/>
              </a:xfrm>
              <a:prstGeom prst="ellipse">
                <a:avLst/>
              </a:prstGeom>
              <a:ln w="76200">
                <a:solidFill>
                  <a:schemeClr val="tx2"/>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900" dirty="0"/>
              </a:p>
            </p:txBody>
          </p:sp>
          <p:pic>
            <p:nvPicPr>
              <p:cNvPr id="57" name="Picture 56">
                <a:extLst>
                  <a:ext uri="{FF2B5EF4-FFF2-40B4-BE49-F238E27FC236}">
                    <a16:creationId xmlns:a16="http://schemas.microsoft.com/office/drawing/2014/main" id="{2EAD487C-6768-4504-8A80-FE64E405B7EC}"/>
                  </a:ext>
                </a:extLst>
              </p:cNvPr>
              <p:cNvPicPr>
                <a:picLocks noChangeAspect="1"/>
              </p:cNvPicPr>
              <p:nvPr/>
            </p:nvPicPr>
            <p:blipFill>
              <a:blip r:embed="rId8"/>
              <a:stretch>
                <a:fillRect/>
              </a:stretch>
            </p:blipFill>
            <p:spPr>
              <a:xfrm flipH="1">
                <a:off x="7272536" y="10026834"/>
                <a:ext cx="786460" cy="609601"/>
              </a:xfrm>
              <a:prstGeom prst="rect">
                <a:avLst/>
              </a:prstGeom>
              <a:ln>
                <a:noFill/>
              </a:ln>
            </p:spPr>
          </p:pic>
        </p:grpSp>
        <p:cxnSp>
          <p:nvCxnSpPr>
            <p:cNvPr id="54" name="Straight Arrow Connector 53">
              <a:extLst>
                <a:ext uri="{FF2B5EF4-FFF2-40B4-BE49-F238E27FC236}">
                  <a16:creationId xmlns:a16="http://schemas.microsoft.com/office/drawing/2014/main" id="{0E7AF2CD-A8FA-43A7-B14D-DB031BB4EA44}"/>
                </a:ext>
              </a:extLst>
            </p:cNvPr>
            <p:cNvCxnSpPr>
              <a:cxnSpLocks/>
              <a:stCxn id="66" idx="4"/>
              <a:endCxn id="56" idx="6"/>
            </p:cNvCxnSpPr>
            <p:nvPr/>
          </p:nvCxnSpPr>
          <p:spPr>
            <a:xfrm>
              <a:off x="18324177" y="7444497"/>
              <a:ext cx="14410" cy="1444228"/>
            </a:xfrm>
            <a:prstGeom prst="straightConnector1">
              <a:avLst/>
            </a:prstGeom>
            <a:ln w="254000">
              <a:solidFill>
                <a:schemeClr val="tx2"/>
              </a:solidFill>
              <a:tailEnd type="triangle" w="med" len="sm"/>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25796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EEF1B69-ABF9-4CFB-8040-6B6E345B2D21}"/>
              </a:ext>
            </a:extLst>
          </p:cNvPr>
          <p:cNvSpPr>
            <a:spLocks noGrp="1"/>
          </p:cNvSpPr>
          <p:nvPr>
            <p:ph type="title"/>
          </p:nvPr>
        </p:nvSpPr>
        <p:spPr/>
        <p:txBody>
          <a:bodyPr/>
          <a:lstStyle/>
          <a:p>
            <a:r>
              <a:rPr lang="en-US" i="1" dirty="0"/>
              <a:t>All of Us</a:t>
            </a:r>
            <a:r>
              <a:rPr lang="en-US" dirty="0"/>
              <a:t> Research Hub </a:t>
            </a:r>
          </a:p>
        </p:txBody>
      </p:sp>
      <p:sp>
        <p:nvSpPr>
          <p:cNvPr id="5" name="Text Placeholder 4">
            <a:extLst>
              <a:ext uri="{FF2B5EF4-FFF2-40B4-BE49-F238E27FC236}">
                <a16:creationId xmlns:a16="http://schemas.microsoft.com/office/drawing/2014/main" id="{4F42C05B-E845-45D6-8D26-EA6E71CDEA03}"/>
              </a:ext>
            </a:extLst>
          </p:cNvPr>
          <p:cNvSpPr>
            <a:spLocks noGrp="1"/>
          </p:cNvSpPr>
          <p:nvPr>
            <p:ph type="body" sz="quarter" idx="12"/>
          </p:nvPr>
        </p:nvSpPr>
        <p:spPr>
          <a:xfrm>
            <a:off x="0" y="5618432"/>
            <a:ext cx="12192000" cy="1239122"/>
          </a:xfrm>
        </p:spPr>
        <p:txBody>
          <a:bodyPr/>
          <a:lstStyle/>
          <a:p>
            <a:r>
              <a:rPr lang="en-US" dirty="0"/>
              <a:t>www.ResearchAllofUs.org</a:t>
            </a:r>
          </a:p>
        </p:txBody>
      </p:sp>
      <p:pic>
        <p:nvPicPr>
          <p:cNvPr id="6" name="Picture 5">
            <a:extLst>
              <a:ext uri="{FF2B5EF4-FFF2-40B4-BE49-F238E27FC236}">
                <a16:creationId xmlns:a16="http://schemas.microsoft.com/office/drawing/2014/main" id="{165EE43B-C318-48FC-87D3-8D43D666B012}"/>
              </a:ext>
            </a:extLst>
          </p:cNvPr>
          <p:cNvPicPr>
            <a:picLocks noChangeAspect="1"/>
          </p:cNvPicPr>
          <p:nvPr/>
        </p:nvPicPr>
        <p:blipFill>
          <a:blip r:embed="rId3"/>
          <a:stretch>
            <a:fillRect/>
          </a:stretch>
        </p:blipFill>
        <p:spPr>
          <a:xfrm>
            <a:off x="1546420" y="871111"/>
            <a:ext cx="9099160" cy="5115779"/>
          </a:xfrm>
          <a:prstGeom prst="rect">
            <a:avLst/>
          </a:prstGeom>
        </p:spPr>
      </p:pic>
    </p:spTree>
    <p:extLst>
      <p:ext uri="{BB962C8B-B14F-4D97-AF65-F5344CB8AC3E}">
        <p14:creationId xmlns:p14="http://schemas.microsoft.com/office/powerpoint/2010/main" val="2053270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A93A9-A745-4546-8919-0670C6C2381B}"/>
              </a:ext>
            </a:extLst>
          </p:cNvPr>
          <p:cNvSpPr>
            <a:spLocks noGrp="1"/>
          </p:cNvSpPr>
          <p:nvPr>
            <p:ph type="title"/>
          </p:nvPr>
        </p:nvSpPr>
        <p:spPr/>
        <p:txBody>
          <a:bodyPr/>
          <a:lstStyle/>
          <a:p>
            <a:endParaRPr lang="en-US" dirty="0"/>
          </a:p>
        </p:txBody>
      </p:sp>
      <p:sp>
        <p:nvSpPr>
          <p:cNvPr id="3" name="Slide Number Placeholder 2">
            <a:extLst>
              <a:ext uri="{FF2B5EF4-FFF2-40B4-BE49-F238E27FC236}">
                <a16:creationId xmlns:a16="http://schemas.microsoft.com/office/drawing/2014/main" id="{06771DB0-F01B-4EE7-985A-285E35D187DF}"/>
              </a:ext>
            </a:extLst>
          </p:cNvPr>
          <p:cNvSpPr>
            <a:spLocks noGrp="1"/>
          </p:cNvSpPr>
          <p:nvPr>
            <p:ph type="sldNum" sz="quarter" idx="10"/>
          </p:nvPr>
        </p:nvSpPr>
        <p:spPr/>
        <p:txBody>
          <a:bodyPr/>
          <a:lstStyle/>
          <a:p>
            <a:pPr defTabSz="577716">
              <a:defRPr/>
            </a:pPr>
            <a:fld id="{3B84E91D-5E50-CA47-AE58-EB3F18DE5D50}" type="slidenum">
              <a:rPr lang="en-US">
                <a:solidFill>
                  <a:srgbClr val="262261"/>
                </a:solidFill>
                <a:latin typeface="Arial" panose="020B0604020202020204"/>
              </a:rPr>
              <a:pPr defTabSz="577716">
                <a:defRPr/>
              </a:pPr>
              <a:t>5</a:t>
            </a:fld>
            <a:endParaRPr lang="en-US" dirty="0">
              <a:solidFill>
                <a:srgbClr val="262261"/>
              </a:solidFill>
              <a:latin typeface="Arial" panose="020B0604020202020204"/>
            </a:endParaRPr>
          </a:p>
        </p:txBody>
      </p:sp>
      <p:pic>
        <p:nvPicPr>
          <p:cNvPr id="6" name="Picture 5">
            <a:extLst>
              <a:ext uri="{FF2B5EF4-FFF2-40B4-BE49-F238E27FC236}">
                <a16:creationId xmlns:a16="http://schemas.microsoft.com/office/drawing/2014/main" id="{B6C75E80-2F60-44E1-B614-ADF89AAC6C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20"/>
            <a:ext cx="12193746" cy="6855233"/>
          </a:xfrm>
          <a:prstGeom prst="rect">
            <a:avLst/>
          </a:prstGeom>
        </p:spPr>
      </p:pic>
      <p:pic>
        <p:nvPicPr>
          <p:cNvPr id="5" name="Picture 4">
            <a:extLst>
              <a:ext uri="{FF2B5EF4-FFF2-40B4-BE49-F238E27FC236}">
                <a16:creationId xmlns:a16="http://schemas.microsoft.com/office/drawing/2014/main" id="{AD067DBD-A834-45C6-9A51-DC80BD32AD6F}"/>
              </a:ext>
            </a:extLst>
          </p:cNvPr>
          <p:cNvPicPr>
            <a:picLocks noChangeAspect="1"/>
          </p:cNvPicPr>
          <p:nvPr/>
        </p:nvPicPr>
        <p:blipFill rotWithShape="1">
          <a:blip r:embed="rId3">
            <a:extLst>
              <a:ext uri="{28A0092B-C50C-407E-A947-70E740481C1C}">
                <a14:useLocalDpi xmlns:a14="http://schemas.microsoft.com/office/drawing/2010/main" val="0"/>
              </a:ext>
            </a:extLst>
          </a:blip>
          <a:srcRect t="50420" r="80325" b="40309"/>
          <a:stretch/>
        </p:blipFill>
        <p:spPr>
          <a:xfrm>
            <a:off x="644828" y="1806708"/>
            <a:ext cx="2399059" cy="635537"/>
          </a:xfrm>
          <a:prstGeom prst="rect">
            <a:avLst/>
          </a:prstGeom>
        </p:spPr>
      </p:pic>
      <p:pic>
        <p:nvPicPr>
          <p:cNvPr id="7" name="Picture 6">
            <a:extLst>
              <a:ext uri="{FF2B5EF4-FFF2-40B4-BE49-F238E27FC236}">
                <a16:creationId xmlns:a16="http://schemas.microsoft.com/office/drawing/2014/main" id="{B63FDCF5-8B6A-4927-9A3C-F4B1C8D35742}"/>
              </a:ext>
            </a:extLst>
          </p:cNvPr>
          <p:cNvPicPr>
            <a:picLocks noChangeAspect="1"/>
          </p:cNvPicPr>
          <p:nvPr/>
        </p:nvPicPr>
        <p:blipFill rotWithShape="1">
          <a:blip r:embed="rId3">
            <a:extLst>
              <a:ext uri="{28A0092B-C50C-407E-A947-70E740481C1C}">
                <a14:useLocalDpi xmlns:a14="http://schemas.microsoft.com/office/drawing/2010/main" val="0"/>
              </a:ext>
            </a:extLst>
          </a:blip>
          <a:srcRect t="50420" r="80325" b="40309"/>
          <a:stretch/>
        </p:blipFill>
        <p:spPr>
          <a:xfrm>
            <a:off x="453174" y="2334465"/>
            <a:ext cx="2399059" cy="635537"/>
          </a:xfrm>
          <a:prstGeom prst="rect">
            <a:avLst/>
          </a:prstGeom>
        </p:spPr>
      </p:pic>
      <p:pic>
        <p:nvPicPr>
          <p:cNvPr id="8" name="Picture 7">
            <a:extLst>
              <a:ext uri="{FF2B5EF4-FFF2-40B4-BE49-F238E27FC236}">
                <a16:creationId xmlns:a16="http://schemas.microsoft.com/office/drawing/2014/main" id="{103F5B4C-C47C-497C-B5B2-66131610BAF9}"/>
              </a:ext>
            </a:extLst>
          </p:cNvPr>
          <p:cNvPicPr>
            <a:picLocks noChangeAspect="1"/>
          </p:cNvPicPr>
          <p:nvPr/>
        </p:nvPicPr>
        <p:blipFill rotWithShape="1">
          <a:blip r:embed="rId3">
            <a:extLst>
              <a:ext uri="{28A0092B-C50C-407E-A947-70E740481C1C}">
                <a14:useLocalDpi xmlns:a14="http://schemas.microsoft.com/office/drawing/2010/main" val="0"/>
              </a:ext>
            </a:extLst>
          </a:blip>
          <a:srcRect t="50420" r="80325" b="40309"/>
          <a:stretch/>
        </p:blipFill>
        <p:spPr>
          <a:xfrm>
            <a:off x="549001" y="2958852"/>
            <a:ext cx="2399059" cy="635537"/>
          </a:xfrm>
          <a:prstGeom prst="rect">
            <a:avLst/>
          </a:prstGeom>
        </p:spPr>
      </p:pic>
      <p:sp>
        <p:nvSpPr>
          <p:cNvPr id="4" name="TextBox 3">
            <a:extLst>
              <a:ext uri="{FF2B5EF4-FFF2-40B4-BE49-F238E27FC236}">
                <a16:creationId xmlns:a16="http://schemas.microsoft.com/office/drawing/2014/main" id="{C5B7997B-E95F-4AB8-8D4C-926CDAA03DE6}"/>
              </a:ext>
            </a:extLst>
          </p:cNvPr>
          <p:cNvSpPr txBox="1"/>
          <p:nvPr/>
        </p:nvSpPr>
        <p:spPr>
          <a:xfrm>
            <a:off x="7881267" y="4601467"/>
            <a:ext cx="4183829" cy="2338461"/>
          </a:xfrm>
          <a:prstGeom prst="rect">
            <a:avLst/>
          </a:prstGeom>
          <a:noFill/>
        </p:spPr>
        <p:txBody>
          <a:bodyPr wrap="square" rtlCol="0">
            <a:spAutoFit/>
          </a:bodyPr>
          <a:lstStyle/>
          <a:p>
            <a:pPr defTabSz="914263">
              <a:lnSpc>
                <a:spcPts val="2699"/>
              </a:lnSpc>
              <a:spcBef>
                <a:spcPts val="1200"/>
              </a:spcBef>
            </a:pPr>
            <a:r>
              <a:rPr lang="en-US" sz="2999" dirty="0">
                <a:solidFill>
                  <a:srgbClr val="FFFFFF"/>
                </a:solidFill>
                <a:latin typeface="Arial Black" panose="020B0A04020102020204" pitchFamily="34" charset="0"/>
              </a:rPr>
              <a:t>precision medicine:</a:t>
            </a:r>
          </a:p>
          <a:p>
            <a:pPr defTabSz="914263">
              <a:lnSpc>
                <a:spcPts val="2699"/>
              </a:lnSpc>
              <a:spcBef>
                <a:spcPts val="1200"/>
              </a:spcBef>
            </a:pPr>
            <a:r>
              <a:rPr lang="en-US" sz="2999" dirty="0">
                <a:solidFill>
                  <a:srgbClr val="3E8EDE"/>
                </a:solidFill>
                <a:latin typeface="Arial Black" panose="020B0A04020102020204" pitchFamily="34" charset="0"/>
              </a:rPr>
              <a:t>the right treatment for the right person at the right time</a:t>
            </a:r>
          </a:p>
        </p:txBody>
      </p:sp>
    </p:spTree>
    <p:extLst>
      <p:ext uri="{BB962C8B-B14F-4D97-AF65-F5344CB8AC3E}">
        <p14:creationId xmlns:p14="http://schemas.microsoft.com/office/powerpoint/2010/main" val="4208952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Content Placeholder 1"/>
          <p:cNvSpPr>
            <a:spLocks noGrp="1"/>
          </p:cNvSpPr>
          <p:nvPr>
            <p:ph idx="1"/>
          </p:nvPr>
        </p:nvSpPr>
        <p:spPr bwMode="auto">
          <a:xfrm>
            <a:off x="453173" y="1039727"/>
            <a:ext cx="11280362" cy="5592828"/>
          </a:xfrm>
        </p:spPr>
        <p:txBody>
          <a:bodyPr/>
          <a:lstStyle/>
          <a:p>
            <a:pPr>
              <a:defRPr/>
            </a:pPr>
            <a:r>
              <a:rPr lang="en-US" spc="-75" dirty="0">
                <a:ea typeface="Arial Rounded MT Bold"/>
                <a:cs typeface="Arial Rounded MT Bold"/>
              </a:rPr>
              <a:t>Develop quantitative </a:t>
            </a:r>
            <a:r>
              <a:rPr lang="en-US" b="1" spc="-75" dirty="0">
                <a:solidFill>
                  <a:schemeClr val="tx2"/>
                </a:solidFill>
                <a:ea typeface="Arial Rounded MT Bold"/>
                <a:cs typeface="Arial Rounded MT Bold"/>
              </a:rPr>
              <a:t>estimates of risk</a:t>
            </a:r>
            <a:r>
              <a:rPr lang="en-US" spc="-75" dirty="0">
                <a:solidFill>
                  <a:schemeClr val="tx2"/>
                </a:solidFill>
                <a:ea typeface="Arial Rounded MT Bold"/>
                <a:cs typeface="Arial Rounded MT Bold"/>
              </a:rPr>
              <a:t> </a:t>
            </a:r>
            <a:r>
              <a:rPr lang="en-US" spc="-75" dirty="0">
                <a:ea typeface="Arial Rounded MT Bold"/>
                <a:cs typeface="Arial Rounded MT Bold"/>
              </a:rPr>
              <a:t>for a range of diseases by integrating </a:t>
            </a:r>
            <a:r>
              <a:rPr lang="en-US" spc="-125" dirty="0">
                <a:ea typeface="Arial Rounded MT Bold"/>
                <a:cs typeface="Arial Rounded MT Bold"/>
              </a:rPr>
              <a:t>environmental exposures and biological factors</a:t>
            </a:r>
            <a:endParaRPr dirty="0"/>
          </a:p>
          <a:p>
            <a:pPr>
              <a:defRPr/>
            </a:pPr>
            <a:r>
              <a:rPr lang="en-US" spc="-75" dirty="0">
                <a:ea typeface="Arial Rounded MT Bold"/>
                <a:cs typeface="Arial Rounded MT Bold"/>
              </a:rPr>
              <a:t>Identify the causes of individual variation in response to commonly used therapeutics = </a:t>
            </a:r>
            <a:r>
              <a:rPr lang="en-US" b="1" spc="-75" dirty="0">
                <a:solidFill>
                  <a:schemeClr val="tx2"/>
                </a:solidFill>
                <a:ea typeface="Arial Rounded MT Bold"/>
                <a:cs typeface="Arial Rounded MT Bold"/>
              </a:rPr>
              <a:t>pharmacogenomics</a:t>
            </a:r>
            <a:endParaRPr dirty="0"/>
          </a:p>
          <a:p>
            <a:pPr>
              <a:defRPr/>
            </a:pPr>
            <a:r>
              <a:rPr lang="en-US" spc="-75" dirty="0">
                <a:ea typeface="Arial Rounded MT Bold"/>
                <a:cs typeface="Arial Rounded MT Bold"/>
              </a:rPr>
              <a:t>Discover </a:t>
            </a:r>
            <a:r>
              <a:rPr lang="en-US" b="1" spc="-75" dirty="0">
                <a:solidFill>
                  <a:schemeClr val="tx2"/>
                </a:solidFill>
                <a:ea typeface="Arial Rounded MT Bold"/>
                <a:cs typeface="Arial Rounded MT Bold"/>
              </a:rPr>
              <a:t>biological markers </a:t>
            </a:r>
            <a:r>
              <a:rPr lang="en-US" spc="-75" dirty="0">
                <a:ea typeface="Arial Rounded MT Bold"/>
                <a:cs typeface="Arial Rounded MT Bold"/>
              </a:rPr>
              <a:t>that signal</a:t>
            </a:r>
            <a:br>
              <a:rPr lang="en-US" spc="-75" dirty="0">
                <a:ea typeface="Arial Rounded MT Bold"/>
                <a:cs typeface="Arial Rounded MT Bold"/>
              </a:rPr>
            </a:br>
            <a:r>
              <a:rPr lang="en-US" spc="-75" dirty="0">
                <a:ea typeface="Arial Rounded MT Bold"/>
                <a:cs typeface="Arial Rounded MT Bold"/>
              </a:rPr>
              <a:t>increased or decreased risk of developing common diseases</a:t>
            </a:r>
            <a:endParaRPr dirty="0"/>
          </a:p>
          <a:p>
            <a:pPr>
              <a:defRPr/>
            </a:pPr>
            <a:r>
              <a:rPr lang="en-US" spc="-75" dirty="0">
                <a:ea typeface="Arial Rounded MT Bold"/>
                <a:cs typeface="Arial Rounded MT Bold"/>
              </a:rPr>
              <a:t>Use </a:t>
            </a:r>
            <a:r>
              <a:rPr lang="en-US" b="1" spc="-75" dirty="0">
                <a:solidFill>
                  <a:schemeClr val="tx2"/>
                </a:solidFill>
                <a:ea typeface="Arial Rounded MT Bold"/>
                <a:cs typeface="Arial Rounded MT Bold"/>
              </a:rPr>
              <a:t>mobile health technologies </a:t>
            </a:r>
            <a:r>
              <a:rPr lang="en-US" spc="-75" dirty="0">
                <a:ea typeface="Arial Rounded MT Bold"/>
                <a:cs typeface="Arial Rounded MT Bold"/>
              </a:rPr>
              <a:t>to correlate activity, physiological measures, and environmental exposures with health outcomes</a:t>
            </a:r>
            <a:endParaRPr dirty="0"/>
          </a:p>
          <a:p>
            <a:pPr>
              <a:defRPr/>
            </a:pPr>
            <a:r>
              <a:rPr lang="en-US" spc="-75" dirty="0">
                <a:ea typeface="Arial Rounded MT Bold"/>
                <a:cs typeface="Arial Rounded MT Bold"/>
              </a:rPr>
              <a:t>Develop </a:t>
            </a:r>
            <a:r>
              <a:rPr lang="en-US" b="1" spc="-75" dirty="0">
                <a:solidFill>
                  <a:schemeClr val="tx2"/>
                </a:solidFill>
                <a:ea typeface="Arial Rounded MT Bold"/>
                <a:cs typeface="Arial Rounded MT Bold"/>
              </a:rPr>
              <a:t>solutions to health disparities</a:t>
            </a:r>
            <a:endParaRPr dirty="0"/>
          </a:p>
          <a:p>
            <a:pPr>
              <a:buClr>
                <a:schemeClr val="tx1"/>
              </a:buClr>
              <a:defRPr/>
            </a:pPr>
            <a:r>
              <a:rPr lang="en-US" spc="-75" dirty="0">
                <a:ea typeface="Arial Rounded MT Bold"/>
                <a:cs typeface="Arial Rounded MT Bold"/>
              </a:rPr>
              <a:t>Create a platform to enable </a:t>
            </a:r>
            <a:r>
              <a:rPr lang="en-US" b="1" spc="-75" dirty="0">
                <a:solidFill>
                  <a:schemeClr val="tx2"/>
                </a:solidFill>
                <a:ea typeface="Arial Rounded MT Bold"/>
                <a:cs typeface="Arial Rounded MT Bold"/>
              </a:rPr>
              <a:t>trials of targeted therapies</a:t>
            </a:r>
            <a:endParaRPr dirty="0"/>
          </a:p>
          <a:p>
            <a:pPr>
              <a:buClr>
                <a:schemeClr val="tx1"/>
              </a:buClr>
              <a:defRPr/>
            </a:pPr>
            <a:r>
              <a:rPr lang="en-US" b="1" spc="-75" dirty="0">
                <a:solidFill>
                  <a:schemeClr val="tx2"/>
                </a:solidFill>
                <a:ea typeface="Arial Rounded MT Bold"/>
                <a:cs typeface="Arial Rounded MT Bold"/>
              </a:rPr>
              <a:t>Empower study participants </a:t>
            </a:r>
            <a:r>
              <a:rPr lang="en-US" spc="-75" dirty="0">
                <a:ea typeface="Arial Rounded MT Bold"/>
                <a:cs typeface="Arial Rounded MT Bold"/>
              </a:rPr>
              <a:t>with </a:t>
            </a:r>
            <a:r>
              <a:rPr lang="en-US" spc="-100" dirty="0">
                <a:ea typeface="Arial Rounded MT Bold"/>
                <a:cs typeface="Arial Rounded MT Bold"/>
              </a:rPr>
              <a:t>information to improve their own health</a:t>
            </a:r>
            <a:endParaRPr dirty="0"/>
          </a:p>
          <a:p>
            <a:pPr>
              <a:defRPr/>
            </a:pPr>
            <a:endParaRPr lang="en-US" spc="-75" dirty="0"/>
          </a:p>
        </p:txBody>
      </p:sp>
      <p:sp>
        <p:nvSpPr>
          <p:cNvPr id="5" name="Title 3"/>
          <p:cNvSpPr>
            <a:spLocks noGrp="1"/>
          </p:cNvSpPr>
          <p:nvPr>
            <p:ph type="title"/>
          </p:nvPr>
        </p:nvSpPr>
        <p:spPr bwMode="auto"/>
        <p:txBody>
          <a:bodyPr/>
          <a:lstStyle/>
          <a:p>
            <a:pPr>
              <a:defRPr/>
            </a:pPr>
            <a:r>
              <a:rPr lang="en-US" dirty="0"/>
              <a:t>Sample Scientific Opportunities </a:t>
            </a:r>
            <a:endParaRPr dirty="0"/>
          </a:p>
        </p:txBody>
      </p:sp>
      <p:cxnSp>
        <p:nvCxnSpPr>
          <p:cNvPr id="7" name="Straight Connector 31"/>
          <p:cNvCxnSpPr>
            <a:cxnSpLocks/>
          </p:cNvCxnSpPr>
          <p:nvPr/>
        </p:nvCxnSpPr>
        <p:spPr bwMode="auto">
          <a:xfrm>
            <a:off x="457141" y="764691"/>
            <a:ext cx="11271370" cy="0"/>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27"/>
          <p:cNvCxnSpPr>
            <a:cxnSpLocks/>
          </p:cNvCxnSpPr>
          <p:nvPr/>
        </p:nvCxnSpPr>
        <p:spPr bwMode="auto">
          <a:xfrm flipV="1">
            <a:off x="6767118" y="4488339"/>
            <a:ext cx="1858360" cy="1125286"/>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9" name="Straight Connector 32"/>
          <p:cNvCxnSpPr>
            <a:cxnSpLocks/>
          </p:cNvCxnSpPr>
          <p:nvPr/>
        </p:nvCxnSpPr>
        <p:spPr bwMode="auto">
          <a:xfrm>
            <a:off x="8817512" y="4322981"/>
            <a:ext cx="1671649" cy="1704152"/>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0" name="Oval 34"/>
          <p:cNvSpPr>
            <a:spLocks noChangeAspect="1"/>
          </p:cNvSpPr>
          <p:nvPr/>
        </p:nvSpPr>
        <p:spPr bwMode="auto">
          <a:xfrm>
            <a:off x="10285654" y="3201137"/>
            <a:ext cx="457140" cy="4571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defRPr/>
            </a:pPr>
            <a:endParaRPr lang="en-US" kern="0">
              <a:solidFill>
                <a:srgbClr val="FFFFFF"/>
              </a:solidFill>
              <a:latin typeface="Arial"/>
              <a:cs typeface="Arial"/>
            </a:endParaRPr>
          </a:p>
        </p:txBody>
      </p:sp>
      <p:sp>
        <p:nvSpPr>
          <p:cNvPr id="11" name="Oval 35"/>
          <p:cNvSpPr>
            <a:spLocks noChangeAspect="1"/>
          </p:cNvSpPr>
          <p:nvPr/>
        </p:nvSpPr>
        <p:spPr bwMode="auto">
          <a:xfrm>
            <a:off x="7391476" y="3487283"/>
            <a:ext cx="457140" cy="4571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defRPr/>
            </a:pPr>
            <a:endParaRPr lang="en-US" kern="0">
              <a:solidFill>
                <a:srgbClr val="FFFFFF"/>
              </a:solidFill>
              <a:latin typeface="Arial"/>
              <a:cs typeface="Arial"/>
            </a:endParaRPr>
          </a:p>
        </p:txBody>
      </p:sp>
      <p:sp>
        <p:nvSpPr>
          <p:cNvPr id="12" name="Oval 36"/>
          <p:cNvSpPr>
            <a:spLocks noChangeAspect="1"/>
          </p:cNvSpPr>
          <p:nvPr/>
        </p:nvSpPr>
        <p:spPr bwMode="auto">
          <a:xfrm>
            <a:off x="11194045" y="3471060"/>
            <a:ext cx="457140" cy="4571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defRPr/>
            </a:pPr>
            <a:endParaRPr lang="en-US" kern="0">
              <a:solidFill>
                <a:srgbClr val="FFFFFF"/>
              </a:solidFill>
              <a:latin typeface="Arial"/>
              <a:cs typeface="Arial"/>
            </a:endParaRPr>
          </a:p>
        </p:txBody>
      </p:sp>
      <p:cxnSp>
        <p:nvCxnSpPr>
          <p:cNvPr id="13" name="Straight Connector 37"/>
          <p:cNvCxnSpPr>
            <a:cxnSpLocks/>
          </p:cNvCxnSpPr>
          <p:nvPr/>
        </p:nvCxnSpPr>
        <p:spPr bwMode="auto">
          <a:xfrm>
            <a:off x="10616781" y="3429707"/>
            <a:ext cx="809773" cy="277453"/>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4" name="Straight Connector 40"/>
          <p:cNvCxnSpPr>
            <a:cxnSpLocks/>
          </p:cNvCxnSpPr>
          <p:nvPr/>
        </p:nvCxnSpPr>
        <p:spPr bwMode="auto">
          <a:xfrm flipV="1">
            <a:off x="8984874" y="3416382"/>
            <a:ext cx="1537716" cy="72406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5" name="Straight Connector 43"/>
          <p:cNvCxnSpPr>
            <a:cxnSpLocks/>
          </p:cNvCxnSpPr>
          <p:nvPr/>
        </p:nvCxnSpPr>
        <p:spPr bwMode="auto">
          <a:xfrm>
            <a:off x="7640777" y="3717768"/>
            <a:ext cx="984701" cy="494191"/>
          </a:xfrm>
          <a:prstGeom prst="line">
            <a:avLst/>
          </a:prstGeom>
          <a:ln w="76200"/>
        </p:spPr>
        <p:style>
          <a:lnRef idx="1">
            <a:schemeClr val="accent1"/>
          </a:lnRef>
          <a:fillRef idx="0">
            <a:schemeClr val="accent1"/>
          </a:fillRef>
          <a:effectRef idx="0">
            <a:schemeClr val="accent1"/>
          </a:effectRef>
          <a:fontRef idx="minor">
            <a:schemeClr val="tx1"/>
          </a:fontRef>
        </p:style>
      </p:cxnSp>
      <p:grpSp>
        <p:nvGrpSpPr>
          <p:cNvPr id="16" name="Group 51"/>
          <p:cNvGrpSpPr/>
          <p:nvPr/>
        </p:nvGrpSpPr>
        <p:grpSpPr bwMode="auto">
          <a:xfrm>
            <a:off x="9905064" y="5261134"/>
            <a:ext cx="1371421" cy="1371421"/>
            <a:chOff x="19812706" y="9969500"/>
            <a:chExt cx="2743200" cy="2743200"/>
          </a:xfrm>
        </p:grpSpPr>
        <p:grpSp>
          <p:nvGrpSpPr>
            <p:cNvPr id="17" name="Group 15"/>
            <p:cNvGrpSpPr/>
            <p:nvPr/>
          </p:nvGrpSpPr>
          <p:grpSpPr bwMode="auto">
            <a:xfrm>
              <a:off x="19812706" y="9969500"/>
              <a:ext cx="2743200" cy="2743200"/>
              <a:chOff x="12012316" y="2246535"/>
              <a:chExt cx="4572000" cy="4572000"/>
            </a:xfrm>
          </p:grpSpPr>
          <p:sp>
            <p:nvSpPr>
              <p:cNvPr id="18" name="Oval 16"/>
              <p:cNvSpPr>
                <a:spLocks noChangeAspect="1"/>
              </p:cNvSpPr>
              <p:nvPr/>
            </p:nvSpPr>
            <p:spPr bwMode="auto">
              <a:xfrm>
                <a:off x="12012316" y="2246535"/>
                <a:ext cx="4572000" cy="457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defRPr/>
                </a:pPr>
                <a:endParaRPr lang="en-US" kern="0">
                  <a:solidFill>
                    <a:srgbClr val="FFFFFF"/>
                  </a:solidFill>
                  <a:latin typeface="Arial"/>
                  <a:cs typeface="Arial"/>
                </a:endParaRPr>
              </a:p>
            </p:txBody>
          </p:sp>
          <p:sp>
            <p:nvSpPr>
              <p:cNvPr id="19" name="Oval 17"/>
              <p:cNvSpPr>
                <a:spLocks noChangeAspect="1"/>
              </p:cNvSpPr>
              <p:nvPr/>
            </p:nvSpPr>
            <p:spPr bwMode="auto">
              <a:xfrm>
                <a:off x="12240915" y="2475135"/>
                <a:ext cx="4114800" cy="41148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defRPr/>
                </a:pPr>
                <a:endParaRPr lang="en-US" kern="0">
                  <a:solidFill>
                    <a:srgbClr val="FFFFFF"/>
                  </a:solidFill>
                  <a:latin typeface="Arial"/>
                  <a:cs typeface="Arial"/>
                </a:endParaRPr>
              </a:p>
            </p:txBody>
          </p:sp>
        </p:grpSp>
        <p:pic>
          <p:nvPicPr>
            <p:cNvPr id="20" name="Picture 5"/>
            <p:cNvPicPr>
              <a:picLocks noChangeAspect="1"/>
            </p:cNvPicPr>
            <p:nvPr/>
          </p:nvPicPr>
          <p:blipFill>
            <a:blip r:embed="rId3"/>
            <a:stretch/>
          </p:blipFill>
          <p:spPr bwMode="auto">
            <a:xfrm>
              <a:off x="20182881" y="10343946"/>
              <a:ext cx="2002850" cy="2010705"/>
            </a:xfrm>
            <a:prstGeom prst="rect">
              <a:avLst/>
            </a:prstGeom>
          </p:spPr>
        </p:pic>
      </p:grpSp>
      <p:grpSp>
        <p:nvGrpSpPr>
          <p:cNvPr id="21" name="Group 50"/>
          <p:cNvGrpSpPr/>
          <p:nvPr/>
        </p:nvGrpSpPr>
        <p:grpSpPr bwMode="auto">
          <a:xfrm>
            <a:off x="8131802" y="3649197"/>
            <a:ext cx="1371421" cy="1371421"/>
            <a:chOff x="16600488" y="5841603"/>
            <a:chExt cx="2743200" cy="2743200"/>
          </a:xfrm>
        </p:grpSpPr>
        <p:grpSp>
          <p:nvGrpSpPr>
            <p:cNvPr id="22" name="Group 8"/>
            <p:cNvGrpSpPr/>
            <p:nvPr/>
          </p:nvGrpSpPr>
          <p:grpSpPr bwMode="auto">
            <a:xfrm>
              <a:off x="16600488" y="5841603"/>
              <a:ext cx="2743200" cy="2743200"/>
              <a:chOff x="12012316" y="2246535"/>
              <a:chExt cx="4572000" cy="4572000"/>
            </a:xfrm>
          </p:grpSpPr>
          <p:sp>
            <p:nvSpPr>
              <p:cNvPr id="23" name="Oval 10"/>
              <p:cNvSpPr>
                <a:spLocks noChangeAspect="1"/>
              </p:cNvSpPr>
              <p:nvPr/>
            </p:nvSpPr>
            <p:spPr bwMode="auto">
              <a:xfrm>
                <a:off x="12012316" y="2246535"/>
                <a:ext cx="4572000" cy="457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defRPr/>
                </a:pPr>
                <a:endParaRPr lang="en-US" kern="0">
                  <a:solidFill>
                    <a:srgbClr val="FFFFFF"/>
                  </a:solidFill>
                  <a:latin typeface="Arial"/>
                  <a:cs typeface="Arial"/>
                </a:endParaRPr>
              </a:p>
            </p:txBody>
          </p:sp>
          <p:sp>
            <p:nvSpPr>
              <p:cNvPr id="24" name="Oval 11"/>
              <p:cNvSpPr>
                <a:spLocks noChangeAspect="1"/>
              </p:cNvSpPr>
              <p:nvPr/>
            </p:nvSpPr>
            <p:spPr bwMode="auto">
              <a:xfrm>
                <a:off x="12240915" y="2475135"/>
                <a:ext cx="4114800" cy="41148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defRPr/>
                </a:pPr>
                <a:endParaRPr lang="en-US" kern="0">
                  <a:solidFill>
                    <a:srgbClr val="FFFFFF"/>
                  </a:solidFill>
                  <a:latin typeface="Arial"/>
                  <a:cs typeface="Arial"/>
                </a:endParaRPr>
              </a:p>
            </p:txBody>
          </p:sp>
        </p:grpSp>
        <p:pic>
          <p:nvPicPr>
            <p:cNvPr id="25" name="Picture 19"/>
            <p:cNvPicPr>
              <a:picLocks noChangeAspect="1"/>
            </p:cNvPicPr>
            <p:nvPr/>
          </p:nvPicPr>
          <p:blipFill>
            <a:blip r:embed="rId4"/>
            <a:stretch/>
          </p:blipFill>
          <p:spPr bwMode="auto">
            <a:xfrm>
              <a:off x="16956140" y="6123996"/>
              <a:ext cx="2031895" cy="2046946"/>
            </a:xfrm>
            <a:prstGeom prst="rect">
              <a:avLst/>
            </a:prstGeom>
          </p:spPr>
        </p:pic>
      </p:grpSp>
      <p:grpSp>
        <p:nvGrpSpPr>
          <p:cNvPr id="26" name="Group 52"/>
          <p:cNvGrpSpPr/>
          <p:nvPr/>
        </p:nvGrpSpPr>
        <p:grpSpPr bwMode="auto">
          <a:xfrm>
            <a:off x="6016260" y="5083260"/>
            <a:ext cx="1371421" cy="1371421"/>
            <a:chOff x="12034086" y="9613705"/>
            <a:chExt cx="2743200" cy="2743200"/>
          </a:xfrm>
        </p:grpSpPr>
        <p:grpSp>
          <p:nvGrpSpPr>
            <p:cNvPr id="27" name="Group 12"/>
            <p:cNvGrpSpPr/>
            <p:nvPr/>
          </p:nvGrpSpPr>
          <p:grpSpPr bwMode="auto">
            <a:xfrm>
              <a:off x="12034086" y="9613705"/>
              <a:ext cx="2743200" cy="2743200"/>
              <a:chOff x="12012316" y="2246535"/>
              <a:chExt cx="4572000" cy="4572000"/>
            </a:xfrm>
          </p:grpSpPr>
          <p:sp>
            <p:nvSpPr>
              <p:cNvPr id="28" name="Oval 13"/>
              <p:cNvSpPr>
                <a:spLocks noChangeAspect="1"/>
              </p:cNvSpPr>
              <p:nvPr/>
            </p:nvSpPr>
            <p:spPr bwMode="auto">
              <a:xfrm>
                <a:off x="12012316" y="2246535"/>
                <a:ext cx="4572000" cy="457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defRPr/>
                </a:pPr>
                <a:endParaRPr lang="en-US" kern="0">
                  <a:solidFill>
                    <a:srgbClr val="FFFFFF"/>
                  </a:solidFill>
                  <a:latin typeface="Arial"/>
                  <a:cs typeface="Arial"/>
                </a:endParaRPr>
              </a:p>
            </p:txBody>
          </p:sp>
          <p:sp>
            <p:nvSpPr>
              <p:cNvPr id="29" name="Oval 14"/>
              <p:cNvSpPr>
                <a:spLocks noChangeAspect="1"/>
              </p:cNvSpPr>
              <p:nvPr/>
            </p:nvSpPr>
            <p:spPr bwMode="auto">
              <a:xfrm>
                <a:off x="12240915" y="2475135"/>
                <a:ext cx="4114800" cy="41148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3">
                  <a:defRPr/>
                </a:pPr>
                <a:endParaRPr lang="en-US" kern="0">
                  <a:solidFill>
                    <a:srgbClr val="FFFFFF"/>
                  </a:solidFill>
                  <a:latin typeface="Arial"/>
                  <a:cs typeface="Arial"/>
                </a:endParaRPr>
              </a:p>
            </p:txBody>
          </p:sp>
        </p:grpSp>
        <p:pic>
          <p:nvPicPr>
            <p:cNvPr id="30" name="Picture 25"/>
            <p:cNvPicPr>
              <a:picLocks noChangeAspect="1"/>
            </p:cNvPicPr>
            <p:nvPr/>
          </p:nvPicPr>
          <p:blipFill>
            <a:blip r:embed="rId5"/>
            <a:stretch/>
          </p:blipFill>
          <p:spPr bwMode="auto">
            <a:xfrm>
              <a:off x="12578205" y="10106660"/>
              <a:ext cx="1595261" cy="1761168"/>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2D2F91D-A674-48F4-B03C-89332BFCFED6}"/>
              </a:ext>
            </a:extLst>
          </p:cNvPr>
          <p:cNvSpPr>
            <a:spLocks noGrp="1"/>
          </p:cNvSpPr>
          <p:nvPr>
            <p:ph type="body" idx="1"/>
          </p:nvPr>
        </p:nvSpPr>
        <p:spPr/>
        <p:txBody>
          <a:bodyPr/>
          <a:lstStyle/>
          <a:p>
            <a:endParaRPr lang="en-US"/>
          </a:p>
        </p:txBody>
      </p:sp>
      <p:sp>
        <p:nvSpPr>
          <p:cNvPr id="3" name="Title 2">
            <a:extLst>
              <a:ext uri="{FF2B5EF4-FFF2-40B4-BE49-F238E27FC236}">
                <a16:creationId xmlns:a16="http://schemas.microsoft.com/office/drawing/2014/main" id="{5236094B-ABA4-442A-BA45-935AA02D7754}"/>
              </a:ext>
            </a:extLst>
          </p:cNvPr>
          <p:cNvSpPr>
            <a:spLocks noGrp="1"/>
          </p:cNvSpPr>
          <p:nvPr>
            <p:ph type="title" idx="4294967295"/>
          </p:nvPr>
        </p:nvSpPr>
        <p:spPr>
          <a:xfrm>
            <a:off x="1343025" y="4541838"/>
            <a:ext cx="10848975" cy="1841500"/>
          </a:xfrm>
        </p:spPr>
        <p:txBody>
          <a:bodyPr/>
          <a:lstStyle/>
          <a:p>
            <a:r>
              <a:rPr lang="en-US" dirty="0">
                <a:latin typeface="Arial Black" panose="020B0A04020102020204" pitchFamily="34" charset="0"/>
              </a:rPr>
              <a:t>sharing data with</a:t>
            </a:r>
            <a:br>
              <a:rPr lang="en-US" dirty="0">
                <a:latin typeface="Arial Black" panose="020B0A04020102020204" pitchFamily="34" charset="0"/>
              </a:rPr>
            </a:br>
            <a:r>
              <a:rPr lang="en-US" dirty="0">
                <a:latin typeface="Arial Black" panose="020B0A04020102020204" pitchFamily="34" charset="0"/>
              </a:rPr>
              <a:t> </a:t>
            </a:r>
            <a:br>
              <a:rPr lang="en-US" dirty="0">
                <a:latin typeface="Arial Black" panose="020B0A04020102020204" pitchFamily="34" charset="0"/>
              </a:rPr>
            </a:br>
            <a:r>
              <a:rPr lang="en-US" sz="7499" dirty="0">
                <a:latin typeface="Arial Black" panose="020B0A04020102020204" pitchFamily="34" charset="0"/>
              </a:rPr>
              <a:t>participants</a:t>
            </a:r>
          </a:p>
        </p:txBody>
      </p:sp>
      <p:pic>
        <p:nvPicPr>
          <p:cNvPr id="5" name="Picture 4">
            <a:extLst>
              <a:ext uri="{FF2B5EF4-FFF2-40B4-BE49-F238E27FC236}">
                <a16:creationId xmlns:a16="http://schemas.microsoft.com/office/drawing/2014/main" id="{D83FEE46-68CB-48AC-AF45-CCB8CD3F3829}"/>
              </a:ext>
            </a:extLst>
          </p:cNvPr>
          <p:cNvPicPr>
            <a:picLocks noChangeAspect="1"/>
          </p:cNvPicPr>
          <p:nvPr/>
        </p:nvPicPr>
        <p:blipFill>
          <a:blip r:embed="rId2"/>
          <a:stretch>
            <a:fillRect/>
          </a:stretch>
        </p:blipFill>
        <p:spPr>
          <a:xfrm>
            <a:off x="7298717" y="356750"/>
            <a:ext cx="3739733" cy="6144500"/>
          </a:xfrm>
          <a:prstGeom prst="rect">
            <a:avLst/>
          </a:prstGeom>
        </p:spPr>
      </p:pic>
    </p:spTree>
    <p:extLst>
      <p:ext uri="{BB962C8B-B14F-4D97-AF65-F5344CB8AC3E}">
        <p14:creationId xmlns:p14="http://schemas.microsoft.com/office/powerpoint/2010/main" val="3526961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6242807" y="894"/>
            <a:ext cx="5948400" cy="685621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18">
              <a:defRPr/>
            </a:pPr>
            <a:endParaRPr lang="en-US" sz="900" kern="0">
              <a:solidFill>
                <a:sysClr val="windowText" lastClr="000000"/>
              </a:solidFill>
              <a:latin typeface="Arial" panose="020B0604020202020204"/>
            </a:endParaRPr>
          </a:p>
        </p:txBody>
      </p:sp>
      <p:sp>
        <p:nvSpPr>
          <p:cNvPr id="6" name="object 6"/>
          <p:cNvSpPr txBox="1"/>
          <p:nvPr/>
        </p:nvSpPr>
        <p:spPr>
          <a:xfrm>
            <a:off x="480824" y="1267626"/>
            <a:ext cx="5621802" cy="4544193"/>
          </a:xfrm>
          <a:prstGeom prst="rect">
            <a:avLst/>
          </a:prstGeom>
        </p:spPr>
        <p:txBody>
          <a:bodyPr vert="horz" wrap="square" lIns="0" tIns="0" rIns="0" bIns="0" rtlCol="0">
            <a:spAutoFit/>
          </a:bodyPr>
          <a:lstStyle/>
          <a:p>
            <a:pPr marR="128990" defTabSz="457018">
              <a:lnSpc>
                <a:spcPts val="2698"/>
              </a:lnSpc>
              <a:spcBef>
                <a:spcPts val="1200"/>
              </a:spcBef>
              <a:defRPr/>
            </a:pPr>
            <a:r>
              <a:rPr lang="en-US" b="1" kern="0" dirty="0">
                <a:solidFill>
                  <a:srgbClr val="262261"/>
                </a:solidFill>
                <a:latin typeface="Arial" panose="020B0604020202020204"/>
                <a:cs typeface="Calibri"/>
              </a:rPr>
              <a:t>PLOS ONE </a:t>
            </a:r>
            <a:r>
              <a:rPr lang="en-US" kern="0" dirty="0">
                <a:solidFill>
                  <a:srgbClr val="262261"/>
                </a:solidFill>
                <a:latin typeface="Arial" panose="020B0604020202020204"/>
                <a:cs typeface="Calibri"/>
              </a:rPr>
              <a:t>published a public opinion survey conducted by the Foundation for the NIH. </a:t>
            </a:r>
          </a:p>
          <a:p>
            <a:pPr marR="128990" defTabSz="457018">
              <a:lnSpc>
                <a:spcPts val="2698"/>
              </a:lnSpc>
              <a:spcBef>
                <a:spcPts val="1200"/>
              </a:spcBef>
              <a:defRPr/>
            </a:pPr>
            <a:r>
              <a:rPr lang="en-US" b="1" kern="0" dirty="0">
                <a:solidFill>
                  <a:srgbClr val="262261"/>
                </a:solidFill>
                <a:latin typeface="Arial" panose="020B0604020202020204"/>
                <a:cs typeface="Calibri"/>
              </a:rPr>
              <a:t>2,601</a:t>
            </a:r>
            <a:r>
              <a:rPr lang="en-US" kern="0" dirty="0">
                <a:solidFill>
                  <a:srgbClr val="262261"/>
                </a:solidFill>
                <a:latin typeface="Arial" panose="020B0604020202020204"/>
                <a:cs typeface="Calibri"/>
              </a:rPr>
              <a:t> responses were analyzed.</a:t>
            </a:r>
          </a:p>
          <a:p>
            <a:pPr marR="128990" defTabSz="457018">
              <a:lnSpc>
                <a:spcPts val="2698"/>
              </a:lnSpc>
              <a:spcBef>
                <a:spcPts val="1200"/>
              </a:spcBef>
              <a:defRPr/>
            </a:pPr>
            <a:r>
              <a:rPr lang="en-US" b="1" kern="0" dirty="0">
                <a:solidFill>
                  <a:srgbClr val="262261"/>
                </a:solidFill>
                <a:latin typeface="Arial" panose="020B0604020202020204"/>
                <a:cs typeface="Calibri"/>
              </a:rPr>
              <a:t>79% </a:t>
            </a:r>
            <a:r>
              <a:rPr lang="en-US" kern="0" dirty="0">
                <a:solidFill>
                  <a:srgbClr val="262261"/>
                </a:solidFill>
                <a:latin typeface="Arial" panose="020B0604020202020204"/>
                <a:cs typeface="Calibri"/>
              </a:rPr>
              <a:t>supported the program after reading a short description.</a:t>
            </a:r>
          </a:p>
          <a:p>
            <a:pPr marR="128990" defTabSz="457018">
              <a:lnSpc>
                <a:spcPts val="2698"/>
              </a:lnSpc>
              <a:spcBef>
                <a:spcPts val="1200"/>
              </a:spcBef>
              <a:defRPr/>
            </a:pPr>
            <a:r>
              <a:rPr lang="en-US" b="1" kern="0" dirty="0">
                <a:solidFill>
                  <a:srgbClr val="262261"/>
                </a:solidFill>
                <a:latin typeface="Arial" panose="020B0604020202020204"/>
                <a:cs typeface="Calibri"/>
              </a:rPr>
              <a:t>54% </a:t>
            </a:r>
            <a:r>
              <a:rPr lang="en-US" kern="0" dirty="0">
                <a:solidFill>
                  <a:srgbClr val="262261"/>
                </a:solidFill>
                <a:latin typeface="Arial" panose="020B0604020202020204"/>
                <a:cs typeface="Calibri"/>
              </a:rPr>
              <a:t>said they would definitely or probably participate if asked—not predictive of enrollment numbers, but encouraging.</a:t>
            </a:r>
          </a:p>
          <a:p>
            <a:pPr marL="457018" marR="128990" indent="-457018" defTabSz="457018">
              <a:lnSpc>
                <a:spcPts val="2698"/>
              </a:lnSpc>
              <a:spcBef>
                <a:spcPts val="1200"/>
              </a:spcBef>
              <a:buFont typeface="AppleSymbols" charset="0"/>
              <a:buChar char="⦿"/>
              <a:defRPr/>
            </a:pPr>
            <a:r>
              <a:rPr lang="en-US" kern="0" dirty="0">
                <a:solidFill>
                  <a:srgbClr val="262261"/>
                </a:solidFill>
                <a:latin typeface="Arial" panose="020B0604020202020204"/>
                <a:cs typeface="Calibri"/>
              </a:rPr>
              <a:t>Little variability among demographic groups</a:t>
            </a:r>
          </a:p>
          <a:p>
            <a:pPr marL="457018" marR="128990" indent="-457018" defTabSz="457018">
              <a:lnSpc>
                <a:spcPts val="2698"/>
              </a:lnSpc>
              <a:spcBef>
                <a:spcPts val="1200"/>
              </a:spcBef>
              <a:buFont typeface="AppleSymbols" charset="0"/>
              <a:buChar char="⦿"/>
              <a:defRPr/>
            </a:pPr>
            <a:r>
              <a:rPr lang="en-US" kern="0" dirty="0">
                <a:solidFill>
                  <a:srgbClr val="262261"/>
                </a:solidFill>
                <a:latin typeface="Arial" panose="020B0604020202020204"/>
                <a:cs typeface="Calibri"/>
              </a:rPr>
              <a:t>Most important incentive for participation: </a:t>
            </a:r>
            <a:r>
              <a:rPr lang="en-US" b="1" kern="0" dirty="0">
                <a:solidFill>
                  <a:srgbClr val="F15B40"/>
                </a:solidFill>
                <a:latin typeface="Arial" panose="020B0604020202020204"/>
                <a:cs typeface="Calibri"/>
              </a:rPr>
              <a:t>learning about one’s health information</a:t>
            </a:r>
            <a:endParaRPr b="1" kern="0" dirty="0">
              <a:solidFill>
                <a:srgbClr val="F15B40"/>
              </a:solidFill>
              <a:latin typeface="Arial" panose="020B0604020202020204"/>
              <a:cs typeface="Calibri"/>
            </a:endParaRPr>
          </a:p>
        </p:txBody>
      </p:sp>
      <p:sp>
        <p:nvSpPr>
          <p:cNvPr id="8" name="Rectangle 16"/>
          <p:cNvSpPr>
            <a:spLocks noChangeArrowheads="1"/>
          </p:cNvSpPr>
          <p:nvPr/>
        </p:nvSpPr>
        <p:spPr bwMode="auto">
          <a:xfrm>
            <a:off x="453909" y="6019063"/>
            <a:ext cx="5027891" cy="595125"/>
          </a:xfrm>
          <a:prstGeom prst="rect">
            <a:avLst/>
          </a:prstGeom>
          <a:noFill/>
          <a:ln w="9525">
            <a:noFill/>
            <a:miter lim="800000"/>
            <a:headEnd/>
            <a:tailEnd/>
          </a:ln>
        </p:spPr>
        <p:txBody>
          <a:bodyPr wrap="square" lIns="0" tIns="0" rIns="0" bIns="0">
            <a:noAutofit/>
          </a:bodyPr>
          <a:lstStyle/>
          <a:p>
            <a:pPr defTabSz="457018" eaLnBrk="0" hangingPunct="0">
              <a:lnSpc>
                <a:spcPts val="1200"/>
              </a:lnSpc>
              <a:buClr>
                <a:srgbClr val="3E8EDE"/>
              </a:buClr>
              <a:defRPr/>
            </a:pPr>
            <a:r>
              <a:rPr lang="en-US" sz="900" i="1" kern="0" dirty="0">
                <a:solidFill>
                  <a:sysClr val="windowText" lastClr="000000"/>
                </a:solidFill>
                <a:latin typeface="Arial" panose="020B0604020202020204"/>
              </a:rPr>
              <a:t>Kaufman DJ, Baker R, Milner LC, Devaney S, Hudson KL (2016):</a:t>
            </a:r>
            <a:br>
              <a:rPr lang="en-US" sz="900" i="1" kern="0" dirty="0">
                <a:solidFill>
                  <a:sysClr val="windowText" lastClr="000000"/>
                </a:solidFill>
                <a:latin typeface="Arial" panose="020B0604020202020204"/>
              </a:rPr>
            </a:br>
            <a:r>
              <a:rPr lang="en-US" sz="900" i="1" kern="0" dirty="0">
                <a:solidFill>
                  <a:sysClr val="windowText" lastClr="000000"/>
                </a:solidFill>
                <a:latin typeface="Arial" panose="020B0604020202020204"/>
              </a:rPr>
              <a:t>A Survey of U.S. Adults’ Opinions about Conduct of a Nationwide Precision Medicine Initiative Cohort Study of Genes and Environment.</a:t>
            </a:r>
          </a:p>
          <a:p>
            <a:pPr defTabSz="457018" eaLnBrk="0" hangingPunct="0">
              <a:lnSpc>
                <a:spcPts val="1200"/>
              </a:lnSpc>
              <a:buClr>
                <a:srgbClr val="3E8EDE"/>
              </a:buClr>
              <a:defRPr/>
            </a:pPr>
            <a:r>
              <a:rPr lang="en-US" sz="900" i="1" kern="0" dirty="0">
                <a:solidFill>
                  <a:sysClr val="windowText" lastClr="000000"/>
                </a:solidFill>
                <a:latin typeface="Arial" panose="020B0604020202020204"/>
              </a:rPr>
              <a:t>PLOS ONE 11(8): e0160461. doi:10.1371/journal.pone.0160461</a:t>
            </a: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4369" y="2024721"/>
            <a:ext cx="5639722" cy="1403079"/>
          </a:xfrm>
          <a:prstGeom prst="rect">
            <a:avLst/>
          </a:prstGeom>
        </p:spPr>
      </p:pic>
      <p:pic>
        <p:nvPicPr>
          <p:cNvPr id="12" name="Picture 11"/>
          <p:cNvPicPr>
            <a:picLocks noChangeAspect="1"/>
          </p:cNvPicPr>
          <p:nvPr/>
        </p:nvPicPr>
        <p:blipFill>
          <a:blip r:embed="rId2">
            <a:alphaModFix amt="25000"/>
            <a:extLst>
              <a:ext uri="{28A0092B-C50C-407E-A947-70E740481C1C}">
                <a14:useLocalDpi xmlns:a14="http://schemas.microsoft.com/office/drawing/2010/main" val="0"/>
              </a:ext>
            </a:extLst>
          </a:blip>
          <a:stretch>
            <a:fillRect/>
          </a:stretch>
        </p:blipFill>
        <p:spPr>
          <a:xfrm>
            <a:off x="6354369" y="520325"/>
            <a:ext cx="5639722" cy="1403079"/>
          </a:xfrm>
          <a:prstGeom prst="rect">
            <a:avLst/>
          </a:prstGeom>
        </p:spPr>
      </p:pic>
      <p:pic>
        <p:nvPicPr>
          <p:cNvPr id="13" name="Picture 12"/>
          <p:cNvPicPr>
            <a:picLocks noChangeAspect="1"/>
          </p:cNvPicPr>
          <p:nvPr/>
        </p:nvPicPr>
        <p:blipFill>
          <a:blip r:embed="rId2">
            <a:alphaModFix amt="15000"/>
            <a:extLst>
              <a:ext uri="{28A0092B-C50C-407E-A947-70E740481C1C}">
                <a14:useLocalDpi xmlns:a14="http://schemas.microsoft.com/office/drawing/2010/main" val="0"/>
              </a:ext>
            </a:extLst>
          </a:blip>
          <a:stretch>
            <a:fillRect/>
          </a:stretch>
        </p:blipFill>
        <p:spPr>
          <a:xfrm>
            <a:off x="6354369" y="3529117"/>
            <a:ext cx="5639722" cy="1403079"/>
          </a:xfrm>
          <a:prstGeom prst="rect">
            <a:avLst/>
          </a:prstGeom>
        </p:spPr>
      </p:pic>
      <p:pic>
        <p:nvPicPr>
          <p:cNvPr id="14" name="Picture 13"/>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6354369" y="5033513"/>
            <a:ext cx="5639722" cy="1403079"/>
          </a:xfrm>
          <a:prstGeom prst="rect">
            <a:avLst/>
          </a:prstGeom>
        </p:spPr>
      </p:pic>
      <p:sp>
        <p:nvSpPr>
          <p:cNvPr id="2" name="Rectangle 1"/>
          <p:cNvSpPr/>
          <p:nvPr/>
        </p:nvSpPr>
        <p:spPr>
          <a:xfrm>
            <a:off x="357762" y="669594"/>
            <a:ext cx="5878419" cy="2451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77716">
              <a:defRPr/>
            </a:pPr>
            <a:endParaRPr lang="en-US" sz="2275">
              <a:solidFill>
                <a:srgbClr val="FFFFFF"/>
              </a:solidFill>
              <a:latin typeface="Arial" panose="020B0604020202020204"/>
            </a:endParaRPr>
          </a:p>
        </p:txBody>
      </p:sp>
      <p:sp>
        <p:nvSpPr>
          <p:cNvPr id="5" name="Title 4"/>
          <p:cNvSpPr>
            <a:spLocks noGrp="1"/>
          </p:cNvSpPr>
          <p:nvPr>
            <p:ph type="title"/>
          </p:nvPr>
        </p:nvSpPr>
        <p:spPr>
          <a:xfrm>
            <a:off x="453174" y="329588"/>
            <a:ext cx="5649452" cy="379758"/>
          </a:xfrm>
        </p:spPr>
        <p:txBody>
          <a:bodyPr/>
          <a:lstStyle/>
          <a:p>
            <a:pPr>
              <a:lnSpc>
                <a:spcPts val="2999"/>
              </a:lnSpc>
            </a:pPr>
            <a:r>
              <a:rPr lang="en-US" sz="2699" dirty="0"/>
              <a:t>Research Participants Want Information Back</a:t>
            </a:r>
          </a:p>
        </p:txBody>
      </p:sp>
    </p:spTree>
    <p:extLst>
      <p:ext uri="{BB962C8B-B14F-4D97-AF65-F5344CB8AC3E}">
        <p14:creationId xmlns:p14="http://schemas.microsoft.com/office/powerpoint/2010/main" val="2205869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61A9431-7232-4BD5-9DB6-BE2F712E9DF4}"/>
              </a:ext>
            </a:extLst>
          </p:cNvPr>
          <p:cNvSpPr>
            <a:spLocks noGrp="1"/>
          </p:cNvSpPr>
          <p:nvPr>
            <p:ph type="sldNum" sz="quarter" idx="10"/>
          </p:nvPr>
        </p:nvSpPr>
        <p:spPr/>
        <p:txBody>
          <a:bodyPr/>
          <a:lstStyle/>
          <a:p>
            <a:fld id="{3B84E91D-5E50-CA47-AE58-EB3F18DE5D50}" type="slidenum">
              <a:rPr lang="en-US" smtClean="0"/>
              <a:pPr/>
              <a:t>53</a:t>
            </a:fld>
            <a:endParaRPr lang="en-US" dirty="0"/>
          </a:p>
        </p:txBody>
      </p:sp>
      <p:sp>
        <p:nvSpPr>
          <p:cNvPr id="4" name="Title 3">
            <a:extLst>
              <a:ext uri="{FF2B5EF4-FFF2-40B4-BE49-F238E27FC236}">
                <a16:creationId xmlns:a16="http://schemas.microsoft.com/office/drawing/2014/main" id="{7C1675FA-84CE-425B-9672-9122D5397306}"/>
              </a:ext>
            </a:extLst>
          </p:cNvPr>
          <p:cNvSpPr>
            <a:spLocks noGrp="1"/>
          </p:cNvSpPr>
          <p:nvPr>
            <p:ph type="title"/>
          </p:nvPr>
        </p:nvSpPr>
        <p:spPr/>
        <p:txBody>
          <a:bodyPr/>
          <a:lstStyle/>
          <a:p>
            <a:r>
              <a:rPr lang="en-US" dirty="0"/>
              <a:t>Balancing Paternalism with Autonomy </a:t>
            </a:r>
          </a:p>
        </p:txBody>
      </p:sp>
      <p:sp>
        <p:nvSpPr>
          <p:cNvPr id="5" name="Text Placeholder 4">
            <a:extLst>
              <a:ext uri="{FF2B5EF4-FFF2-40B4-BE49-F238E27FC236}">
                <a16:creationId xmlns:a16="http://schemas.microsoft.com/office/drawing/2014/main" id="{D439B281-5A06-4EC9-9E07-25F1D4801433}"/>
              </a:ext>
            </a:extLst>
          </p:cNvPr>
          <p:cNvSpPr>
            <a:spLocks noGrp="1"/>
          </p:cNvSpPr>
          <p:nvPr>
            <p:ph type="body" sz="quarter" idx="11"/>
          </p:nvPr>
        </p:nvSpPr>
        <p:spPr>
          <a:xfrm>
            <a:off x="463864" y="1263232"/>
            <a:ext cx="5632137" cy="4979246"/>
          </a:xfrm>
        </p:spPr>
        <p:txBody>
          <a:bodyPr/>
          <a:lstStyle/>
          <a:p>
            <a:r>
              <a:rPr lang="en-US" dirty="0"/>
              <a:t>What information should participants receive? What information do participants have a right to receive?</a:t>
            </a:r>
          </a:p>
          <a:p>
            <a:r>
              <a:rPr lang="en-US" dirty="0"/>
              <a:t>What are the potential benefits and harms to the receipt of that information?</a:t>
            </a:r>
          </a:p>
          <a:p>
            <a:r>
              <a:rPr lang="en-US" dirty="0"/>
              <a:t>Are there means of mitigating negative outcomes resulting from the return of information?</a:t>
            </a:r>
          </a:p>
          <a:p>
            <a:r>
              <a:rPr lang="en-US" dirty="0"/>
              <a:t>Where is the apposite limen between research and clinical care?</a:t>
            </a:r>
          </a:p>
          <a:p>
            <a:r>
              <a:rPr lang="en-US" dirty="0"/>
              <a:t>Is there an obligation to provide participants with a choice to receive some or all of the information?</a:t>
            </a:r>
          </a:p>
        </p:txBody>
      </p:sp>
      <p:pic>
        <p:nvPicPr>
          <p:cNvPr id="9" name="Picture 2" descr="Image result for research results xkcd">
            <a:extLst>
              <a:ext uri="{FF2B5EF4-FFF2-40B4-BE49-F238E27FC236}">
                <a16:creationId xmlns:a16="http://schemas.microsoft.com/office/drawing/2014/main" id="{6FB6D00B-6B77-4D1B-8B9B-0CAB3107A289}"/>
              </a:ext>
            </a:extLst>
          </p:cNvPr>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125999" y="1168565"/>
            <a:ext cx="3717750" cy="516857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1925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853792" y="2992239"/>
            <a:ext cx="5943382" cy="2985433"/>
          </a:xfrm>
          <a:prstGeom prst="rect">
            <a:avLst/>
          </a:prstGeom>
          <a:noFill/>
        </p:spPr>
        <p:txBody>
          <a:bodyPr wrap="square" rtlCol="0">
            <a:spAutoFit/>
          </a:bodyPr>
          <a:lstStyle/>
          <a:p>
            <a:pPr defTabSz="457109">
              <a:spcBef>
                <a:spcPts val="1200"/>
              </a:spcBef>
              <a:defRPr/>
            </a:pPr>
            <a:r>
              <a:rPr lang="en-US" sz="2400" b="1" kern="0" dirty="0">
                <a:latin typeface="Arial" panose="020B0604020202020204"/>
              </a:rPr>
              <a:t>WORKSHOP GOALS:</a:t>
            </a:r>
          </a:p>
          <a:p>
            <a:pPr marL="285693" indent="-285693" defTabSz="457109">
              <a:spcBef>
                <a:spcPts val="1200"/>
              </a:spcBef>
              <a:buFont typeface="Arial" panose="020B0604020202020204" pitchFamily="34" charset="0"/>
              <a:buChar char="•"/>
              <a:defRPr/>
            </a:pPr>
            <a:r>
              <a:rPr lang="en-US" sz="2400" kern="0" dirty="0">
                <a:latin typeface="Arial" panose="020B0604020202020204"/>
              </a:rPr>
              <a:t>Assess the state-of-the-field for the return of genomic information. </a:t>
            </a:r>
          </a:p>
          <a:p>
            <a:pPr marL="285693" indent="-285693" defTabSz="457109">
              <a:spcBef>
                <a:spcPts val="1200"/>
              </a:spcBef>
              <a:spcAft>
                <a:spcPts val="1200"/>
              </a:spcAft>
              <a:buFont typeface="Arial" panose="020B0604020202020204" pitchFamily="34" charset="0"/>
              <a:buChar char="•"/>
              <a:defRPr/>
            </a:pPr>
            <a:r>
              <a:rPr lang="en-US" sz="2400" kern="0" dirty="0">
                <a:latin typeface="Arial" panose="020B0604020202020204"/>
              </a:rPr>
              <a:t>Establish guidelines for return of genetic results considering the distinctive features and core principles of the </a:t>
            </a:r>
            <a:r>
              <a:rPr lang="en-US" sz="2400" i="1" kern="0" dirty="0">
                <a:latin typeface="Arial" panose="020B0604020202020204"/>
              </a:rPr>
              <a:t>All of Us </a:t>
            </a:r>
            <a:r>
              <a:rPr lang="en-US" sz="2400" kern="0" dirty="0">
                <a:latin typeface="Arial" panose="020B0604020202020204"/>
              </a:rPr>
              <a:t>Research Program.</a:t>
            </a:r>
          </a:p>
        </p:txBody>
      </p:sp>
      <p:sp>
        <p:nvSpPr>
          <p:cNvPr id="5" name="Title 1"/>
          <p:cNvSpPr txBox="1">
            <a:spLocks/>
          </p:cNvSpPr>
          <p:nvPr/>
        </p:nvSpPr>
        <p:spPr>
          <a:xfrm>
            <a:off x="1" y="447"/>
            <a:ext cx="5283306" cy="6857107"/>
          </a:xfrm>
          <a:prstGeom prst="rect">
            <a:avLst/>
          </a:prstGeom>
          <a:solidFill>
            <a:schemeClr val="bg1"/>
          </a:solidFill>
        </p:spPr>
        <p:txBody>
          <a:bodyPr vert="horz" lIns="457140" tIns="1417135" rIns="868567" bIns="457140" rtlCol="0" anchor="ctr" anchorCtr="0">
            <a:noAutofit/>
          </a:bodyPr>
          <a:lstStyle>
            <a:lvl1pPr algn="l" defTabSz="1360203" rtl="0" eaLnBrk="1" latinLnBrk="0" hangingPunct="1">
              <a:lnSpc>
                <a:spcPts val="7200"/>
              </a:lnSpc>
              <a:spcBef>
                <a:spcPct val="0"/>
              </a:spcBef>
              <a:buNone/>
              <a:defRPr sz="6000" b="0" kern="1200">
                <a:solidFill>
                  <a:schemeClr val="tx1"/>
                </a:solidFill>
                <a:latin typeface="+mj-lt"/>
                <a:ea typeface="+mj-ea"/>
                <a:cs typeface="+mj-cs"/>
              </a:defRPr>
            </a:lvl1pPr>
          </a:lstStyle>
          <a:p>
            <a:pPr defTabSz="679965">
              <a:lnSpc>
                <a:spcPts val="4799"/>
              </a:lnSpc>
              <a:defRPr/>
            </a:pPr>
            <a:r>
              <a:rPr lang="en-US" sz="4199" b="1" spc="-50" dirty="0">
                <a:solidFill>
                  <a:srgbClr val="F1F2F2"/>
                </a:solidFill>
                <a:latin typeface="Arial" panose="020B0604020202020204"/>
              </a:rPr>
              <a:t>Return of Genetic Results in the </a:t>
            </a:r>
            <a:r>
              <a:rPr lang="en-US" sz="4199" b="1" i="1" spc="-50" dirty="0">
                <a:solidFill>
                  <a:srgbClr val="F1F2F2"/>
                </a:solidFill>
                <a:latin typeface="Arial" panose="020B0604020202020204"/>
              </a:rPr>
              <a:t>All of Us </a:t>
            </a:r>
            <a:r>
              <a:rPr lang="en-US" sz="4199" b="1" spc="-50" dirty="0">
                <a:solidFill>
                  <a:srgbClr val="F1F2F2"/>
                </a:solidFill>
                <a:latin typeface="Arial" panose="020B0604020202020204"/>
              </a:rPr>
              <a:t>Research Program</a:t>
            </a:r>
          </a:p>
          <a:p>
            <a:pPr defTabSz="679965">
              <a:lnSpc>
                <a:spcPts val="2999"/>
              </a:lnSpc>
              <a:spcBef>
                <a:spcPts val="2400"/>
              </a:spcBef>
              <a:defRPr/>
            </a:pPr>
            <a:r>
              <a:rPr lang="en-US" sz="2699" dirty="0">
                <a:solidFill>
                  <a:srgbClr val="F1F2F2"/>
                </a:solidFill>
                <a:latin typeface="Arial" panose="020B0604020202020204"/>
              </a:rPr>
              <a:t>Workshop</a:t>
            </a:r>
            <a:br>
              <a:rPr lang="en-US" sz="2699" dirty="0">
                <a:solidFill>
                  <a:srgbClr val="F1F2F2"/>
                </a:solidFill>
                <a:latin typeface="Arial" panose="020B0604020202020204"/>
              </a:rPr>
            </a:br>
            <a:r>
              <a:rPr lang="en-US" sz="2699" dirty="0">
                <a:solidFill>
                  <a:srgbClr val="F1F2F2"/>
                </a:solidFill>
                <a:latin typeface="Arial" panose="020B0604020202020204"/>
              </a:rPr>
              <a:t>March 6-7, 2017</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579" y="775601"/>
            <a:ext cx="836179" cy="735569"/>
          </a:xfrm>
          <a:prstGeom prst="rect">
            <a:avLst/>
          </a:prstGeom>
        </p:spPr>
      </p:pic>
      <p:sp>
        <p:nvSpPr>
          <p:cNvPr id="13" name="Rectangle 12"/>
          <p:cNvSpPr/>
          <p:nvPr/>
        </p:nvSpPr>
        <p:spPr>
          <a:xfrm>
            <a:off x="5283307" y="447"/>
            <a:ext cx="6908693" cy="248684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09">
              <a:defRPr/>
            </a:pPr>
            <a:endParaRPr lang="en-US" sz="900" kern="0">
              <a:solidFill>
                <a:srgbClr val="FFFFFF"/>
              </a:solidFill>
              <a:latin typeface="Arial" panose="020B0604020202020204"/>
            </a:endParaRPr>
          </a:p>
        </p:txBody>
      </p:sp>
      <p:sp>
        <p:nvSpPr>
          <p:cNvPr id="14" name="TextBox 13"/>
          <p:cNvSpPr txBox="1"/>
          <p:nvPr/>
        </p:nvSpPr>
        <p:spPr>
          <a:xfrm>
            <a:off x="9391714" y="765925"/>
            <a:ext cx="2002371" cy="1334917"/>
          </a:xfrm>
          <a:prstGeom prst="rect">
            <a:avLst/>
          </a:prstGeom>
          <a:noFill/>
        </p:spPr>
        <p:txBody>
          <a:bodyPr wrap="square" rtlCol="0">
            <a:spAutoFit/>
          </a:bodyPr>
          <a:lstStyle/>
          <a:p>
            <a:pPr defTabSz="457109">
              <a:lnSpc>
                <a:spcPts val="3299"/>
              </a:lnSpc>
              <a:defRPr/>
            </a:pPr>
            <a:r>
              <a:rPr lang="en-US" sz="2699" b="1" kern="0" dirty="0">
                <a:solidFill>
                  <a:srgbClr val="262261"/>
                </a:solidFill>
                <a:latin typeface="Arial" panose="020B0604020202020204"/>
              </a:rPr>
              <a:t>#</a:t>
            </a:r>
            <a:r>
              <a:rPr lang="en-US" sz="2699" b="1" kern="0" dirty="0" err="1">
                <a:solidFill>
                  <a:srgbClr val="262261"/>
                </a:solidFill>
                <a:latin typeface="Arial" panose="020B0604020202020204"/>
              </a:rPr>
              <a:t>joinallofus</a:t>
            </a:r>
            <a:br>
              <a:rPr lang="en-US" sz="2699" kern="0" dirty="0">
                <a:solidFill>
                  <a:srgbClr val="262261"/>
                </a:solidFill>
                <a:latin typeface="Arial" panose="020B0604020202020204"/>
              </a:rPr>
            </a:br>
            <a:r>
              <a:rPr lang="en-US" sz="2699" kern="0" dirty="0">
                <a:solidFill>
                  <a:srgbClr val="262261"/>
                </a:solidFill>
                <a:latin typeface="Arial" panose="020B0604020202020204"/>
              </a:rPr>
              <a:t>on Twitter</a:t>
            </a:r>
          </a:p>
        </p:txBody>
      </p:sp>
      <p:pic>
        <p:nvPicPr>
          <p:cNvPr id="15" name="Picture 14"/>
          <p:cNvPicPr>
            <a:picLocks noChangeAspect="1"/>
          </p:cNvPicPr>
          <p:nvPr/>
        </p:nvPicPr>
        <p:blipFill rotWithShape="1">
          <a:blip r:embed="rId4" cstate="print">
            <a:extLst>
              <a:ext uri="{28A0092B-C50C-407E-A947-70E740481C1C}">
                <a14:useLocalDpi xmlns:a14="http://schemas.microsoft.com/office/drawing/2010/main" val="0"/>
              </a:ext>
            </a:extLst>
          </a:blip>
          <a:srcRect l="2480" r="23686"/>
          <a:stretch/>
        </p:blipFill>
        <p:spPr>
          <a:xfrm>
            <a:off x="5767057" y="688158"/>
            <a:ext cx="2555587" cy="972058"/>
          </a:xfrm>
          <a:prstGeom prst="rect">
            <a:avLst/>
          </a:prstGeom>
        </p:spPr>
      </p:pic>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71582" y="916251"/>
            <a:ext cx="701629" cy="570665"/>
          </a:xfrm>
          <a:prstGeom prst="rect">
            <a:avLst/>
          </a:prstGeom>
        </p:spPr>
      </p:pic>
      <p:sp>
        <p:nvSpPr>
          <p:cNvPr id="6" name="Rectangle 5"/>
          <p:cNvSpPr/>
          <p:nvPr/>
        </p:nvSpPr>
        <p:spPr>
          <a:xfrm>
            <a:off x="5283307" y="447"/>
            <a:ext cx="6908693" cy="248684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09">
              <a:defRPr/>
            </a:pPr>
            <a:endParaRPr lang="en-US" sz="900" kern="0">
              <a:solidFill>
                <a:sysClr val="windowText" lastClr="000000"/>
              </a:solidFill>
              <a:latin typeface="Arial" panose="020B0604020202020204"/>
            </a:endParaRP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88483" y="446"/>
            <a:ext cx="5556535" cy="2102846"/>
          </a:xfrm>
          <a:prstGeom prst="rect">
            <a:avLst/>
          </a:prstGeom>
        </p:spPr>
      </p:pic>
    </p:spTree>
    <p:extLst>
      <p:ext uri="{BB962C8B-B14F-4D97-AF65-F5344CB8AC3E}">
        <p14:creationId xmlns:p14="http://schemas.microsoft.com/office/powerpoint/2010/main" val="2971392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nSpc>
                <a:spcPts val="2799"/>
              </a:lnSpc>
              <a:spcBef>
                <a:spcPts val="0"/>
              </a:spcBef>
            </a:pPr>
            <a:r>
              <a:rPr lang="en-US" sz="2699" dirty="0"/>
              <a:t>Key Insights</a:t>
            </a:r>
          </a:p>
        </p:txBody>
      </p:sp>
      <p:sp>
        <p:nvSpPr>
          <p:cNvPr id="5" name="Slide Number Placeholder 4"/>
          <p:cNvSpPr>
            <a:spLocks noGrp="1"/>
          </p:cNvSpPr>
          <p:nvPr>
            <p:ph type="sldNum" sz="quarter" idx="10"/>
          </p:nvPr>
        </p:nvSpPr>
        <p:spPr/>
        <p:txBody>
          <a:bodyPr/>
          <a:lstStyle/>
          <a:p>
            <a:pPr defTabSz="457109">
              <a:lnSpc>
                <a:spcPct val="100000"/>
              </a:lnSpc>
              <a:spcBef>
                <a:spcPts val="0"/>
              </a:spcBef>
              <a:defRPr/>
            </a:pPr>
            <a:fld id="{3B84E91D-5E50-CA47-AE58-EB3F18DE5D50}" type="slidenum">
              <a:rPr lang="en-US" kern="0">
                <a:solidFill>
                  <a:sysClr val="windowText" lastClr="000000"/>
                </a:solidFill>
                <a:latin typeface="Arial" panose="020B0604020202020204"/>
              </a:rPr>
              <a:pPr defTabSz="457109">
                <a:lnSpc>
                  <a:spcPct val="100000"/>
                </a:lnSpc>
                <a:spcBef>
                  <a:spcPts val="0"/>
                </a:spcBef>
                <a:defRPr/>
              </a:pPr>
              <a:t>55</a:t>
            </a:fld>
            <a:endParaRPr lang="en-US" kern="0">
              <a:solidFill>
                <a:sysClr val="windowText" lastClr="000000"/>
              </a:solidFill>
              <a:latin typeface="Arial" panose="020B0604020202020204"/>
            </a:endParaRPr>
          </a:p>
        </p:txBody>
      </p:sp>
      <p:sp>
        <p:nvSpPr>
          <p:cNvPr id="4" name="Text Placeholder 3"/>
          <p:cNvSpPr>
            <a:spLocks noGrp="1"/>
          </p:cNvSpPr>
          <p:nvPr>
            <p:ph type="body" sz="quarter" idx="11"/>
          </p:nvPr>
        </p:nvSpPr>
        <p:spPr>
          <a:xfrm>
            <a:off x="463864" y="1260274"/>
            <a:ext cx="4511510" cy="4984585"/>
          </a:xfrm>
        </p:spPr>
        <p:txBody>
          <a:bodyPr/>
          <a:lstStyle/>
          <a:p>
            <a:pPr>
              <a:lnSpc>
                <a:spcPct val="100000"/>
              </a:lnSpc>
            </a:pPr>
            <a:r>
              <a:rPr lang="en-US" sz="2000" dirty="0"/>
              <a:t>Ask participants if they want data about themselves, and how they want it</a:t>
            </a:r>
          </a:p>
          <a:p>
            <a:pPr>
              <a:lnSpc>
                <a:spcPct val="100000"/>
              </a:lnSpc>
            </a:pPr>
            <a:r>
              <a:rPr lang="en-US" sz="2000" dirty="0"/>
              <a:t>Develop multiple means of communication</a:t>
            </a:r>
          </a:p>
          <a:p>
            <a:pPr>
              <a:lnSpc>
                <a:spcPct val="100000"/>
              </a:lnSpc>
            </a:pPr>
            <a:r>
              <a:rPr lang="en-US" sz="2000" dirty="0"/>
              <a:t>Challenges of the digital divide and low literacy/health literacy</a:t>
            </a:r>
          </a:p>
          <a:p>
            <a:pPr>
              <a:lnSpc>
                <a:spcPct val="100000"/>
              </a:lnSpc>
            </a:pPr>
            <a:r>
              <a:rPr lang="en-US" sz="2000" dirty="0"/>
              <a:t>Start small, test, and then build</a:t>
            </a:r>
          </a:p>
          <a:p>
            <a:pPr>
              <a:lnSpc>
                <a:spcPct val="100000"/>
              </a:lnSpc>
            </a:pPr>
            <a:r>
              <a:rPr lang="en-US" sz="2000" dirty="0"/>
              <a:t>Be realistic and clearly communicate with participants</a:t>
            </a:r>
          </a:p>
          <a:p>
            <a:pPr>
              <a:lnSpc>
                <a:spcPct val="100000"/>
              </a:lnSpc>
            </a:pPr>
            <a:r>
              <a:rPr lang="en-US" sz="2000" dirty="0"/>
              <a:t>Build upon best practices</a:t>
            </a:r>
          </a:p>
        </p:txBody>
      </p:sp>
      <p:grpSp>
        <p:nvGrpSpPr>
          <p:cNvPr id="8" name="Group 7">
            <a:extLst>
              <a:ext uri="{FF2B5EF4-FFF2-40B4-BE49-F238E27FC236}">
                <a16:creationId xmlns:a16="http://schemas.microsoft.com/office/drawing/2014/main" id="{8EE695D3-CF26-474E-B14F-488A649500F4}"/>
              </a:ext>
            </a:extLst>
          </p:cNvPr>
          <p:cNvGrpSpPr/>
          <p:nvPr/>
        </p:nvGrpSpPr>
        <p:grpSpPr>
          <a:xfrm>
            <a:off x="6852924" y="1234726"/>
            <a:ext cx="4388549" cy="4388549"/>
            <a:chOff x="12012316" y="2246535"/>
            <a:chExt cx="4572000" cy="4572000"/>
          </a:xfrm>
        </p:grpSpPr>
        <p:sp>
          <p:nvSpPr>
            <p:cNvPr id="9" name="Oval 8">
              <a:extLst>
                <a:ext uri="{FF2B5EF4-FFF2-40B4-BE49-F238E27FC236}">
                  <a16:creationId xmlns:a16="http://schemas.microsoft.com/office/drawing/2014/main" id="{B4155081-1809-4859-A8CC-37BC1F8F632A}"/>
                </a:ext>
              </a:extLst>
            </p:cNvPr>
            <p:cNvSpPr>
              <a:spLocks noChangeAspect="1"/>
            </p:cNvSpPr>
            <p:nvPr/>
          </p:nvSpPr>
          <p:spPr>
            <a:xfrm>
              <a:off x="12012316" y="2246535"/>
              <a:ext cx="4572000" cy="4572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0" name="Oval 9">
              <a:extLst>
                <a:ext uri="{FF2B5EF4-FFF2-40B4-BE49-F238E27FC236}">
                  <a16:creationId xmlns:a16="http://schemas.microsoft.com/office/drawing/2014/main" id="{1884E99B-584F-4963-9814-E8A7EA836E9A}"/>
                </a:ext>
              </a:extLst>
            </p:cNvPr>
            <p:cNvSpPr>
              <a:spLocks noChangeAspect="1"/>
            </p:cNvSpPr>
            <p:nvPr/>
          </p:nvSpPr>
          <p:spPr>
            <a:xfrm>
              <a:off x="12240916" y="2475135"/>
              <a:ext cx="4114800" cy="4114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grpSp>
      <p:pic>
        <p:nvPicPr>
          <p:cNvPr id="12" name="Picture 11">
            <a:extLst>
              <a:ext uri="{FF2B5EF4-FFF2-40B4-BE49-F238E27FC236}">
                <a16:creationId xmlns:a16="http://schemas.microsoft.com/office/drawing/2014/main" id="{11996699-CC94-4CD7-97B5-DCE1CC0F2C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2390" y="2011865"/>
            <a:ext cx="2979819" cy="2677178"/>
          </a:xfrm>
          <a:prstGeom prst="rect">
            <a:avLst/>
          </a:prstGeom>
        </p:spPr>
      </p:pic>
    </p:spTree>
    <p:extLst>
      <p:ext uri="{BB962C8B-B14F-4D97-AF65-F5344CB8AC3E}">
        <p14:creationId xmlns:p14="http://schemas.microsoft.com/office/powerpoint/2010/main" val="4257406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C383DFB1-5932-419C-BE42-DD067C1C9661}"/>
              </a:ext>
            </a:extLst>
          </p:cNvPr>
          <p:cNvPicPr>
            <a:picLocks noGrp="1" noChangeAspect="1"/>
          </p:cNvPicPr>
          <p:nvPr>
            <p:ph sz="half" idx="2"/>
          </p:nvPr>
        </p:nvPicPr>
        <p:blipFill>
          <a:blip r:embed="rId3"/>
          <a:stretch>
            <a:fillRect/>
          </a:stretch>
        </p:blipFill>
        <p:spPr>
          <a:xfrm rot="777832">
            <a:off x="7216627" y="713805"/>
            <a:ext cx="3703865" cy="543039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 name="Title 4">
            <a:extLst>
              <a:ext uri="{FF2B5EF4-FFF2-40B4-BE49-F238E27FC236}">
                <a16:creationId xmlns:a16="http://schemas.microsoft.com/office/drawing/2014/main" id="{6F6072AA-A8D5-4F17-AFD5-5781DC5740A0}"/>
              </a:ext>
            </a:extLst>
          </p:cNvPr>
          <p:cNvSpPr>
            <a:spLocks noGrp="1"/>
          </p:cNvSpPr>
          <p:nvPr>
            <p:ph type="title"/>
          </p:nvPr>
        </p:nvSpPr>
        <p:spPr/>
        <p:txBody>
          <a:bodyPr/>
          <a:lstStyle/>
          <a:p>
            <a:r>
              <a:rPr lang="en-US" dirty="0"/>
              <a:t>National Academies Report</a:t>
            </a:r>
          </a:p>
        </p:txBody>
      </p:sp>
      <p:sp>
        <p:nvSpPr>
          <p:cNvPr id="4" name="Slide Number Placeholder 3">
            <a:extLst>
              <a:ext uri="{FF2B5EF4-FFF2-40B4-BE49-F238E27FC236}">
                <a16:creationId xmlns:a16="http://schemas.microsoft.com/office/drawing/2014/main" id="{6690727F-4DA8-499B-95E0-A803BFFD1F77}"/>
              </a:ext>
            </a:extLst>
          </p:cNvPr>
          <p:cNvSpPr>
            <a:spLocks noGrp="1"/>
          </p:cNvSpPr>
          <p:nvPr>
            <p:ph type="sldNum" sz="quarter" idx="10"/>
          </p:nvPr>
        </p:nvSpPr>
        <p:spPr/>
        <p:txBody>
          <a:bodyPr/>
          <a:lstStyle/>
          <a:p>
            <a:fld id="{3E45CA1C-2187-4477-A64E-DB9BE8EAACB7}" type="slidenum">
              <a:rPr lang="en-US" smtClean="0"/>
              <a:t>56</a:t>
            </a:fld>
            <a:endParaRPr lang="en-US"/>
          </a:p>
        </p:txBody>
      </p:sp>
      <p:sp>
        <p:nvSpPr>
          <p:cNvPr id="7" name="Text Placeholder 6">
            <a:extLst>
              <a:ext uri="{FF2B5EF4-FFF2-40B4-BE49-F238E27FC236}">
                <a16:creationId xmlns:a16="http://schemas.microsoft.com/office/drawing/2014/main" id="{D0F913C7-9A89-4102-A5F6-84FBD53C525E}"/>
              </a:ext>
            </a:extLst>
          </p:cNvPr>
          <p:cNvSpPr>
            <a:spLocks noGrp="1"/>
          </p:cNvSpPr>
          <p:nvPr>
            <p:ph type="body" sz="quarter" idx="11"/>
          </p:nvPr>
        </p:nvSpPr>
        <p:spPr/>
        <p:txBody>
          <a:bodyPr/>
          <a:lstStyle/>
          <a:p>
            <a:r>
              <a:rPr lang="en-US" dirty="0"/>
              <a:t>Support decision making regarding the return of results on a study-by-study basis</a:t>
            </a:r>
          </a:p>
          <a:p>
            <a:endParaRPr lang="en-US" dirty="0"/>
          </a:p>
          <a:p>
            <a:r>
              <a:rPr lang="en-US" dirty="0"/>
              <a:t>Promote high-quality individual research results</a:t>
            </a:r>
          </a:p>
          <a:p>
            <a:endParaRPr lang="en-US" dirty="0"/>
          </a:p>
          <a:p>
            <a:r>
              <a:rPr lang="en-US" dirty="0"/>
              <a:t>Foster participant understanding of individual research results</a:t>
            </a:r>
          </a:p>
          <a:p>
            <a:endParaRPr lang="en-US" dirty="0"/>
          </a:p>
          <a:p>
            <a:r>
              <a:rPr lang="en-US" dirty="0"/>
              <a:t>Revise and harmonize current regulations</a:t>
            </a:r>
          </a:p>
        </p:txBody>
      </p:sp>
    </p:spTree>
    <p:extLst>
      <p:ext uri="{BB962C8B-B14F-4D97-AF65-F5344CB8AC3E}">
        <p14:creationId xmlns:p14="http://schemas.microsoft.com/office/powerpoint/2010/main" val="2028064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defTabSz="577716">
              <a:buSzPct val="25000"/>
            </a:pPr>
            <a:fld id="{00000000-1234-1234-1234-123412341234}" type="slidenum">
              <a:rPr lang="en-US" sz="1200">
                <a:solidFill>
                  <a:srgbClr val="888888"/>
                </a:solidFill>
                <a:latin typeface="Arial" panose="020B0604020202020204"/>
                <a:ea typeface="Calibri"/>
                <a:cs typeface="Calibri"/>
                <a:sym typeface="Calibri"/>
              </a:rPr>
              <a:pPr defTabSz="577716">
                <a:buSzPct val="25000"/>
              </a:pPr>
              <a:t>57</a:t>
            </a:fld>
            <a:endParaRPr lang="en-US" sz="1200">
              <a:solidFill>
                <a:srgbClr val="888888"/>
              </a:solidFill>
              <a:latin typeface="Arial" panose="020B0604020202020204"/>
              <a:ea typeface="Calibri"/>
              <a:cs typeface="Calibri"/>
              <a:sym typeface="Calibri"/>
            </a:endParaRPr>
          </a:p>
        </p:txBody>
      </p:sp>
      <p:sp>
        <p:nvSpPr>
          <p:cNvPr id="3" name="Title 2"/>
          <p:cNvSpPr>
            <a:spLocks noGrp="1"/>
          </p:cNvSpPr>
          <p:nvPr>
            <p:ph type="title"/>
          </p:nvPr>
        </p:nvSpPr>
        <p:spPr/>
        <p:txBody>
          <a:bodyPr/>
          <a:lstStyle/>
          <a:p>
            <a:r>
              <a:rPr lang="en-US" i="1" dirty="0"/>
              <a:t>All of Us </a:t>
            </a:r>
            <a:r>
              <a:rPr lang="en-US" dirty="0"/>
              <a:t>ELSI Priorities: The Four Buckets</a:t>
            </a:r>
          </a:p>
        </p:txBody>
      </p:sp>
      <p:grpSp>
        <p:nvGrpSpPr>
          <p:cNvPr id="12" name="Group 11">
            <a:extLst>
              <a:ext uri="{FF2B5EF4-FFF2-40B4-BE49-F238E27FC236}">
                <a16:creationId xmlns:a16="http://schemas.microsoft.com/office/drawing/2014/main" id="{C4DF0306-CF8A-4A53-8E28-CFAAB14B305E}"/>
              </a:ext>
            </a:extLst>
          </p:cNvPr>
          <p:cNvGrpSpPr/>
          <p:nvPr/>
        </p:nvGrpSpPr>
        <p:grpSpPr>
          <a:xfrm>
            <a:off x="6719888" y="1372723"/>
            <a:ext cx="4561726" cy="1504160"/>
            <a:chOff x="13441526" y="2744910"/>
            <a:chExt cx="9124639" cy="3008712"/>
          </a:xfrm>
        </p:grpSpPr>
        <p:sp>
          <p:nvSpPr>
            <p:cNvPr id="13" name="Rectangle: Rounded Corners 12">
              <a:extLst>
                <a:ext uri="{FF2B5EF4-FFF2-40B4-BE49-F238E27FC236}">
                  <a16:creationId xmlns:a16="http://schemas.microsoft.com/office/drawing/2014/main" id="{E1C7A2AE-75CB-4697-9F69-368CB475C08B}"/>
                </a:ext>
              </a:extLst>
            </p:cNvPr>
            <p:cNvSpPr/>
            <p:nvPr/>
          </p:nvSpPr>
          <p:spPr>
            <a:xfrm>
              <a:off x="14933854" y="2744910"/>
              <a:ext cx="7632311" cy="16702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577716"/>
              <a:r>
                <a:rPr lang="en-US" sz="2200" b="1" dirty="0">
                  <a:solidFill>
                    <a:srgbClr val="FFFFFF"/>
                  </a:solidFill>
                  <a:latin typeface="Arial" panose="020B0604020202020204"/>
                </a:rPr>
                <a:t>Value to Stakeholders</a:t>
              </a:r>
            </a:p>
          </p:txBody>
        </p:sp>
        <p:grpSp>
          <p:nvGrpSpPr>
            <p:cNvPr id="14" name="Group 13">
              <a:extLst>
                <a:ext uri="{FF2B5EF4-FFF2-40B4-BE49-F238E27FC236}">
                  <a16:creationId xmlns:a16="http://schemas.microsoft.com/office/drawing/2014/main" id="{A08E3DAA-202B-46BB-B097-CB2AF85F71E3}"/>
                </a:ext>
              </a:extLst>
            </p:cNvPr>
            <p:cNvGrpSpPr/>
            <p:nvPr/>
          </p:nvGrpSpPr>
          <p:grpSpPr>
            <a:xfrm>
              <a:off x="13441526" y="2746365"/>
              <a:ext cx="2993134" cy="3007257"/>
              <a:chOff x="12012316" y="2246535"/>
              <a:chExt cx="4572000" cy="4572000"/>
            </a:xfrm>
          </p:grpSpPr>
          <p:grpSp>
            <p:nvGrpSpPr>
              <p:cNvPr id="15" name="Group 14">
                <a:extLst>
                  <a:ext uri="{FF2B5EF4-FFF2-40B4-BE49-F238E27FC236}">
                    <a16:creationId xmlns:a16="http://schemas.microsoft.com/office/drawing/2014/main" id="{93547706-8ED8-44E1-A927-CCC2A2FADBCE}"/>
                  </a:ext>
                </a:extLst>
              </p:cNvPr>
              <p:cNvGrpSpPr/>
              <p:nvPr/>
            </p:nvGrpSpPr>
            <p:grpSpPr>
              <a:xfrm>
                <a:off x="12012316" y="2246535"/>
                <a:ext cx="4572000" cy="4572000"/>
                <a:chOff x="12012316" y="2246535"/>
                <a:chExt cx="4572000" cy="4572000"/>
              </a:xfrm>
            </p:grpSpPr>
            <p:sp>
              <p:nvSpPr>
                <p:cNvPr id="17" name="Oval 16">
                  <a:extLst>
                    <a:ext uri="{FF2B5EF4-FFF2-40B4-BE49-F238E27FC236}">
                      <a16:creationId xmlns:a16="http://schemas.microsoft.com/office/drawing/2014/main" id="{E6762D17-9A05-40AB-8549-2EC85AB7FBC5}"/>
                    </a:ext>
                  </a:extLst>
                </p:cNvPr>
                <p:cNvSpPr>
                  <a:spLocks noChangeAspect="1"/>
                </p:cNvSpPr>
                <p:nvPr/>
              </p:nvSpPr>
              <p:spPr>
                <a:xfrm>
                  <a:off x="12012316" y="2246535"/>
                  <a:ext cx="4572000" cy="457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77716"/>
                  <a:endParaRPr lang="en-US" sz="2275" dirty="0">
                    <a:solidFill>
                      <a:srgbClr val="FFFFFF"/>
                    </a:solidFill>
                    <a:latin typeface="Arial" panose="020B0604020202020204"/>
                  </a:endParaRPr>
                </a:p>
              </p:txBody>
            </p:sp>
            <p:sp>
              <p:nvSpPr>
                <p:cNvPr id="18" name="Oval 17">
                  <a:extLst>
                    <a:ext uri="{FF2B5EF4-FFF2-40B4-BE49-F238E27FC236}">
                      <a16:creationId xmlns:a16="http://schemas.microsoft.com/office/drawing/2014/main" id="{2168BCB2-5C58-4E71-A337-E41C7B9B26B8}"/>
                    </a:ext>
                  </a:extLst>
                </p:cNvPr>
                <p:cNvSpPr>
                  <a:spLocks noChangeAspect="1"/>
                </p:cNvSpPr>
                <p:nvPr/>
              </p:nvSpPr>
              <p:spPr>
                <a:xfrm>
                  <a:off x="12240916" y="2475135"/>
                  <a:ext cx="4114800" cy="41148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77716"/>
                  <a:endParaRPr lang="en-US" sz="2275" dirty="0">
                    <a:solidFill>
                      <a:srgbClr val="FFFFFF"/>
                    </a:solidFill>
                    <a:latin typeface="Arial" panose="020B0604020202020204"/>
                  </a:endParaRPr>
                </a:p>
              </p:txBody>
            </p:sp>
          </p:grpSp>
          <p:pic>
            <p:nvPicPr>
              <p:cNvPr id="16" name="Picture 15" descr="A picture containing object&#10;&#10;Description generated with high confidence">
                <a:extLst>
                  <a:ext uri="{FF2B5EF4-FFF2-40B4-BE49-F238E27FC236}">
                    <a16:creationId xmlns:a16="http://schemas.microsoft.com/office/drawing/2014/main" id="{575985DE-5AB4-4421-8A2F-6F8D222C3719}"/>
                  </a:ext>
                </a:extLst>
              </p:cNvPr>
              <p:cNvPicPr>
                <a:picLocks noChangeAspect="1"/>
              </p:cNvPicPr>
              <p:nvPr/>
            </p:nvPicPr>
            <p:blipFill>
              <a:blip r:embed="rId3"/>
              <a:stretch>
                <a:fillRect/>
              </a:stretch>
            </p:blipFill>
            <p:spPr>
              <a:xfrm>
                <a:off x="12843493" y="3281715"/>
                <a:ext cx="2909646" cy="2510280"/>
              </a:xfrm>
              <a:prstGeom prst="rect">
                <a:avLst/>
              </a:prstGeom>
            </p:spPr>
          </p:pic>
        </p:grpSp>
      </p:grpSp>
      <p:grpSp>
        <p:nvGrpSpPr>
          <p:cNvPr id="5" name="Group 4">
            <a:extLst>
              <a:ext uri="{FF2B5EF4-FFF2-40B4-BE49-F238E27FC236}">
                <a16:creationId xmlns:a16="http://schemas.microsoft.com/office/drawing/2014/main" id="{BBAB8B7F-EA46-494B-AAC3-5A33ED4E697E}"/>
              </a:ext>
            </a:extLst>
          </p:cNvPr>
          <p:cNvGrpSpPr/>
          <p:nvPr/>
        </p:nvGrpSpPr>
        <p:grpSpPr>
          <a:xfrm>
            <a:off x="1104740" y="1373450"/>
            <a:ext cx="4561726" cy="1503433"/>
            <a:chOff x="2209768" y="2746365"/>
            <a:chExt cx="9124639" cy="3007257"/>
          </a:xfrm>
        </p:grpSpPr>
        <p:sp>
          <p:nvSpPr>
            <p:cNvPr id="6" name="Rectangle: Rounded Corners 5">
              <a:extLst>
                <a:ext uri="{FF2B5EF4-FFF2-40B4-BE49-F238E27FC236}">
                  <a16:creationId xmlns:a16="http://schemas.microsoft.com/office/drawing/2014/main" id="{79A9390D-16B3-406D-8490-B1AF0EF367AF}"/>
                </a:ext>
              </a:extLst>
            </p:cNvPr>
            <p:cNvSpPr/>
            <p:nvPr/>
          </p:nvSpPr>
          <p:spPr>
            <a:xfrm>
              <a:off x="2209768" y="2746365"/>
              <a:ext cx="7632311" cy="1670289"/>
            </a:xfrm>
            <a:prstGeom prst="roundRect">
              <a:avLst/>
            </a:prstGeom>
            <a:solidFill>
              <a:srgbClr val="F15A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577716"/>
              <a:r>
                <a:rPr lang="en-US" sz="2200" b="1" dirty="0">
                  <a:solidFill>
                    <a:srgbClr val="FFFFFF"/>
                  </a:solidFill>
                  <a:latin typeface="Arial" panose="020B0604020202020204"/>
                </a:rPr>
                <a:t>Policy Implications</a:t>
              </a:r>
            </a:p>
          </p:txBody>
        </p:sp>
        <p:grpSp>
          <p:nvGrpSpPr>
            <p:cNvPr id="7" name="Group 6">
              <a:extLst>
                <a:ext uri="{FF2B5EF4-FFF2-40B4-BE49-F238E27FC236}">
                  <a16:creationId xmlns:a16="http://schemas.microsoft.com/office/drawing/2014/main" id="{5B4A8514-608C-47E2-AF8E-F6A8F5DF9953}"/>
                </a:ext>
              </a:extLst>
            </p:cNvPr>
            <p:cNvGrpSpPr/>
            <p:nvPr/>
          </p:nvGrpSpPr>
          <p:grpSpPr>
            <a:xfrm>
              <a:off x="8341273" y="2746365"/>
              <a:ext cx="2993134" cy="3007257"/>
              <a:chOff x="2666649" y="2308045"/>
              <a:chExt cx="4572000" cy="4572000"/>
            </a:xfrm>
          </p:grpSpPr>
          <p:grpSp>
            <p:nvGrpSpPr>
              <p:cNvPr id="8" name="Group 7">
                <a:extLst>
                  <a:ext uri="{FF2B5EF4-FFF2-40B4-BE49-F238E27FC236}">
                    <a16:creationId xmlns:a16="http://schemas.microsoft.com/office/drawing/2014/main" id="{9B591A04-9619-4F98-9635-3D6BC82C213C}"/>
                  </a:ext>
                </a:extLst>
              </p:cNvPr>
              <p:cNvGrpSpPr/>
              <p:nvPr/>
            </p:nvGrpSpPr>
            <p:grpSpPr>
              <a:xfrm>
                <a:off x="2666649" y="2308045"/>
                <a:ext cx="4572000" cy="4572000"/>
                <a:chOff x="12012316" y="2246535"/>
                <a:chExt cx="4572000" cy="4572000"/>
              </a:xfrm>
            </p:grpSpPr>
            <p:sp>
              <p:nvSpPr>
                <p:cNvPr id="10" name="Oval 9">
                  <a:extLst>
                    <a:ext uri="{FF2B5EF4-FFF2-40B4-BE49-F238E27FC236}">
                      <a16:creationId xmlns:a16="http://schemas.microsoft.com/office/drawing/2014/main" id="{9DF61A4D-D447-42CF-A7CE-4A5902510A94}"/>
                    </a:ext>
                  </a:extLst>
                </p:cNvPr>
                <p:cNvSpPr>
                  <a:spLocks noChangeAspect="1"/>
                </p:cNvSpPr>
                <p:nvPr/>
              </p:nvSpPr>
              <p:spPr>
                <a:xfrm>
                  <a:off x="12012316" y="2246535"/>
                  <a:ext cx="4572000" cy="457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77716"/>
                  <a:endParaRPr lang="en-US" sz="2275" dirty="0">
                    <a:solidFill>
                      <a:srgbClr val="FFFFFF"/>
                    </a:solidFill>
                    <a:latin typeface="Arial" panose="020B0604020202020204"/>
                  </a:endParaRPr>
                </a:p>
              </p:txBody>
            </p:sp>
            <p:sp>
              <p:nvSpPr>
                <p:cNvPr id="11" name="Oval 10">
                  <a:extLst>
                    <a:ext uri="{FF2B5EF4-FFF2-40B4-BE49-F238E27FC236}">
                      <a16:creationId xmlns:a16="http://schemas.microsoft.com/office/drawing/2014/main" id="{77909A1E-B7CE-4F87-BDDE-380F82596962}"/>
                    </a:ext>
                  </a:extLst>
                </p:cNvPr>
                <p:cNvSpPr>
                  <a:spLocks noChangeAspect="1"/>
                </p:cNvSpPr>
                <p:nvPr/>
              </p:nvSpPr>
              <p:spPr>
                <a:xfrm>
                  <a:off x="12240916" y="2475135"/>
                  <a:ext cx="4114801" cy="41148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77716"/>
                  <a:endParaRPr lang="en-US" sz="2275" dirty="0">
                    <a:solidFill>
                      <a:srgbClr val="FFFFFF"/>
                    </a:solidFill>
                    <a:latin typeface="Arial" panose="020B0604020202020204"/>
                  </a:endParaRPr>
                </a:p>
              </p:txBody>
            </p:sp>
          </p:grpSp>
          <p:pic>
            <p:nvPicPr>
              <p:cNvPr id="9" name="Picture 8">
                <a:extLst>
                  <a:ext uri="{FF2B5EF4-FFF2-40B4-BE49-F238E27FC236}">
                    <a16:creationId xmlns:a16="http://schemas.microsoft.com/office/drawing/2014/main" id="{3840DE16-B081-44D1-AEEE-98C60C5A1BCC}"/>
                  </a:ext>
                </a:extLst>
              </p:cNvPr>
              <p:cNvPicPr>
                <a:picLocks noChangeAspect="1"/>
              </p:cNvPicPr>
              <p:nvPr/>
            </p:nvPicPr>
            <p:blipFill>
              <a:blip r:embed="rId4"/>
              <a:stretch>
                <a:fillRect/>
              </a:stretch>
            </p:blipFill>
            <p:spPr>
              <a:xfrm>
                <a:off x="3412249" y="2991217"/>
                <a:ext cx="3080800" cy="3103623"/>
              </a:xfrm>
              <a:prstGeom prst="rect">
                <a:avLst/>
              </a:prstGeom>
            </p:spPr>
          </p:pic>
        </p:grpSp>
      </p:grpSp>
      <p:grpSp>
        <p:nvGrpSpPr>
          <p:cNvPr id="26" name="Group 25">
            <a:extLst>
              <a:ext uri="{FF2B5EF4-FFF2-40B4-BE49-F238E27FC236}">
                <a16:creationId xmlns:a16="http://schemas.microsoft.com/office/drawing/2014/main" id="{7EDB5CD0-85C7-4BDB-BA50-EA06BFEF6C12}"/>
              </a:ext>
            </a:extLst>
          </p:cNvPr>
          <p:cNvGrpSpPr/>
          <p:nvPr/>
        </p:nvGrpSpPr>
        <p:grpSpPr>
          <a:xfrm>
            <a:off x="1109601" y="3954953"/>
            <a:ext cx="4556865" cy="1503433"/>
            <a:chOff x="2219491" y="7910043"/>
            <a:chExt cx="9114916" cy="3007257"/>
          </a:xfrm>
        </p:grpSpPr>
        <p:sp>
          <p:nvSpPr>
            <p:cNvPr id="27" name="Rectangle: Rounded Corners 26">
              <a:extLst>
                <a:ext uri="{FF2B5EF4-FFF2-40B4-BE49-F238E27FC236}">
                  <a16:creationId xmlns:a16="http://schemas.microsoft.com/office/drawing/2014/main" id="{494FCF89-34E5-42A8-909C-ACFEACBBFAB9}"/>
                </a:ext>
              </a:extLst>
            </p:cNvPr>
            <p:cNvSpPr/>
            <p:nvPr/>
          </p:nvSpPr>
          <p:spPr>
            <a:xfrm>
              <a:off x="2219491" y="7910043"/>
              <a:ext cx="7632311" cy="1670289"/>
            </a:xfrm>
            <a:prstGeom prst="roundRect">
              <a:avLst/>
            </a:prstGeom>
            <a:solidFill>
              <a:srgbClr val="41B4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577716"/>
              <a:r>
                <a:rPr lang="en-US" sz="2200" b="1" dirty="0">
                  <a:solidFill>
                    <a:srgbClr val="FFFFFF"/>
                  </a:solidFill>
                  <a:latin typeface="Arial" panose="020B0604020202020204"/>
                </a:rPr>
                <a:t>Research Practice</a:t>
              </a:r>
            </a:p>
          </p:txBody>
        </p:sp>
        <p:grpSp>
          <p:nvGrpSpPr>
            <p:cNvPr id="28" name="Group 27">
              <a:extLst>
                <a:ext uri="{FF2B5EF4-FFF2-40B4-BE49-F238E27FC236}">
                  <a16:creationId xmlns:a16="http://schemas.microsoft.com/office/drawing/2014/main" id="{CA6C8983-8952-466E-AC15-BD9423218890}"/>
                </a:ext>
              </a:extLst>
            </p:cNvPr>
            <p:cNvGrpSpPr/>
            <p:nvPr/>
          </p:nvGrpSpPr>
          <p:grpSpPr>
            <a:xfrm>
              <a:off x="8341273" y="7910043"/>
              <a:ext cx="2993134" cy="3007257"/>
              <a:chOff x="4474061" y="8379614"/>
              <a:chExt cx="4572000" cy="4572000"/>
            </a:xfrm>
          </p:grpSpPr>
          <p:grpSp>
            <p:nvGrpSpPr>
              <p:cNvPr id="29" name="Group 28">
                <a:extLst>
                  <a:ext uri="{FF2B5EF4-FFF2-40B4-BE49-F238E27FC236}">
                    <a16:creationId xmlns:a16="http://schemas.microsoft.com/office/drawing/2014/main" id="{12E9CF9B-76BC-4F9B-AE78-43AADB80DFEB}"/>
                  </a:ext>
                </a:extLst>
              </p:cNvPr>
              <p:cNvGrpSpPr/>
              <p:nvPr/>
            </p:nvGrpSpPr>
            <p:grpSpPr>
              <a:xfrm>
                <a:off x="4474061" y="8379614"/>
                <a:ext cx="4572000" cy="4572000"/>
                <a:chOff x="12012316" y="2246535"/>
                <a:chExt cx="4572000" cy="4572000"/>
              </a:xfrm>
            </p:grpSpPr>
            <p:sp>
              <p:nvSpPr>
                <p:cNvPr id="31" name="Oval 30">
                  <a:extLst>
                    <a:ext uri="{FF2B5EF4-FFF2-40B4-BE49-F238E27FC236}">
                      <a16:creationId xmlns:a16="http://schemas.microsoft.com/office/drawing/2014/main" id="{39DDAC09-FFE5-43B8-A032-6E7001412944}"/>
                    </a:ext>
                  </a:extLst>
                </p:cNvPr>
                <p:cNvSpPr>
                  <a:spLocks noChangeAspect="1"/>
                </p:cNvSpPr>
                <p:nvPr/>
              </p:nvSpPr>
              <p:spPr>
                <a:xfrm>
                  <a:off x="12012316" y="2246535"/>
                  <a:ext cx="4572000" cy="457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77716"/>
                  <a:endParaRPr lang="en-US" sz="2275" dirty="0">
                    <a:solidFill>
                      <a:srgbClr val="FFFFFF"/>
                    </a:solidFill>
                    <a:latin typeface="Arial" panose="020B0604020202020204"/>
                  </a:endParaRPr>
                </a:p>
              </p:txBody>
            </p:sp>
            <p:sp>
              <p:nvSpPr>
                <p:cNvPr id="32" name="Oval 31">
                  <a:extLst>
                    <a:ext uri="{FF2B5EF4-FFF2-40B4-BE49-F238E27FC236}">
                      <a16:creationId xmlns:a16="http://schemas.microsoft.com/office/drawing/2014/main" id="{18FEFDA4-47D5-4A00-8177-E28711F18518}"/>
                    </a:ext>
                  </a:extLst>
                </p:cNvPr>
                <p:cNvSpPr>
                  <a:spLocks noChangeAspect="1"/>
                </p:cNvSpPr>
                <p:nvPr/>
              </p:nvSpPr>
              <p:spPr>
                <a:xfrm>
                  <a:off x="12240916" y="2475135"/>
                  <a:ext cx="4114800" cy="41148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77716"/>
                  <a:endParaRPr lang="en-US" sz="2275" dirty="0">
                    <a:solidFill>
                      <a:srgbClr val="FFFFFF"/>
                    </a:solidFill>
                    <a:latin typeface="Arial" panose="020B0604020202020204"/>
                  </a:endParaRPr>
                </a:p>
              </p:txBody>
            </p:sp>
          </p:grpSp>
          <p:pic>
            <p:nvPicPr>
              <p:cNvPr id="30" name="Picture 29">
                <a:extLst>
                  <a:ext uri="{FF2B5EF4-FFF2-40B4-BE49-F238E27FC236}">
                    <a16:creationId xmlns:a16="http://schemas.microsoft.com/office/drawing/2014/main" id="{971B2543-217C-4992-AA4B-9D127AEF1999}"/>
                  </a:ext>
                </a:extLst>
              </p:cNvPr>
              <p:cNvPicPr>
                <a:picLocks noChangeAspect="1"/>
              </p:cNvPicPr>
              <p:nvPr/>
            </p:nvPicPr>
            <p:blipFill>
              <a:blip r:embed="rId5"/>
              <a:stretch>
                <a:fillRect/>
              </a:stretch>
            </p:blipFill>
            <p:spPr>
              <a:xfrm>
                <a:off x="5440671" y="8960372"/>
                <a:ext cx="2681435" cy="3092211"/>
              </a:xfrm>
              <a:prstGeom prst="rect">
                <a:avLst/>
              </a:prstGeom>
            </p:spPr>
          </p:pic>
        </p:grpSp>
      </p:grpSp>
      <p:grpSp>
        <p:nvGrpSpPr>
          <p:cNvPr id="19" name="Group 18">
            <a:extLst>
              <a:ext uri="{FF2B5EF4-FFF2-40B4-BE49-F238E27FC236}">
                <a16:creationId xmlns:a16="http://schemas.microsoft.com/office/drawing/2014/main" id="{EE3E2AEE-1865-44B2-BB1A-4A6B76817E30}"/>
              </a:ext>
            </a:extLst>
          </p:cNvPr>
          <p:cNvGrpSpPr/>
          <p:nvPr/>
        </p:nvGrpSpPr>
        <p:grpSpPr>
          <a:xfrm>
            <a:off x="6719888" y="3950221"/>
            <a:ext cx="4561726" cy="1508165"/>
            <a:chOff x="13441526" y="7900577"/>
            <a:chExt cx="9124639" cy="3016723"/>
          </a:xfrm>
        </p:grpSpPr>
        <p:sp>
          <p:nvSpPr>
            <p:cNvPr id="20" name="Rectangle: Rounded Corners 19">
              <a:extLst>
                <a:ext uri="{FF2B5EF4-FFF2-40B4-BE49-F238E27FC236}">
                  <a16:creationId xmlns:a16="http://schemas.microsoft.com/office/drawing/2014/main" id="{97C4F334-78FC-41DC-8148-D868C000DF92}"/>
                </a:ext>
              </a:extLst>
            </p:cNvPr>
            <p:cNvSpPr/>
            <p:nvPr/>
          </p:nvSpPr>
          <p:spPr>
            <a:xfrm>
              <a:off x="14933854" y="7900577"/>
              <a:ext cx="7632311" cy="1670289"/>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577716"/>
              <a:r>
                <a:rPr lang="en-US" sz="2200" b="1" dirty="0">
                  <a:solidFill>
                    <a:srgbClr val="FFFFFF"/>
                  </a:solidFill>
                  <a:latin typeface="Arial" panose="020B0604020202020204"/>
                </a:rPr>
                <a:t>Convenings Support</a:t>
              </a:r>
            </a:p>
          </p:txBody>
        </p:sp>
        <p:grpSp>
          <p:nvGrpSpPr>
            <p:cNvPr id="21" name="Group 20">
              <a:extLst>
                <a:ext uri="{FF2B5EF4-FFF2-40B4-BE49-F238E27FC236}">
                  <a16:creationId xmlns:a16="http://schemas.microsoft.com/office/drawing/2014/main" id="{0B84D6FF-CC75-4C2F-8674-BEA6A381132F}"/>
                </a:ext>
              </a:extLst>
            </p:cNvPr>
            <p:cNvGrpSpPr/>
            <p:nvPr/>
          </p:nvGrpSpPr>
          <p:grpSpPr>
            <a:xfrm>
              <a:off x="13441526" y="7910043"/>
              <a:ext cx="2993134" cy="3007257"/>
              <a:chOff x="17627114" y="7839753"/>
              <a:chExt cx="4572000" cy="4572000"/>
            </a:xfrm>
          </p:grpSpPr>
          <p:grpSp>
            <p:nvGrpSpPr>
              <p:cNvPr id="22" name="Group 21">
                <a:extLst>
                  <a:ext uri="{FF2B5EF4-FFF2-40B4-BE49-F238E27FC236}">
                    <a16:creationId xmlns:a16="http://schemas.microsoft.com/office/drawing/2014/main" id="{F6C2D85A-307D-4B66-83A1-24116182A2B9}"/>
                  </a:ext>
                </a:extLst>
              </p:cNvPr>
              <p:cNvGrpSpPr/>
              <p:nvPr/>
            </p:nvGrpSpPr>
            <p:grpSpPr>
              <a:xfrm>
                <a:off x="17627114" y="7839753"/>
                <a:ext cx="4572000" cy="4572000"/>
                <a:chOff x="12012316" y="2246535"/>
                <a:chExt cx="4572000" cy="4572000"/>
              </a:xfrm>
            </p:grpSpPr>
            <p:sp>
              <p:nvSpPr>
                <p:cNvPr id="24" name="Oval 23">
                  <a:extLst>
                    <a:ext uri="{FF2B5EF4-FFF2-40B4-BE49-F238E27FC236}">
                      <a16:creationId xmlns:a16="http://schemas.microsoft.com/office/drawing/2014/main" id="{192BEE79-A59D-4EFA-A0C7-195C916E14AC}"/>
                    </a:ext>
                  </a:extLst>
                </p:cNvPr>
                <p:cNvSpPr>
                  <a:spLocks noChangeAspect="1"/>
                </p:cNvSpPr>
                <p:nvPr/>
              </p:nvSpPr>
              <p:spPr>
                <a:xfrm>
                  <a:off x="12012316" y="2246535"/>
                  <a:ext cx="4572000" cy="457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77716"/>
                  <a:endParaRPr lang="en-US" sz="2275" dirty="0">
                    <a:solidFill>
                      <a:srgbClr val="FFFFFF"/>
                    </a:solidFill>
                    <a:latin typeface="Arial" panose="020B0604020202020204"/>
                  </a:endParaRPr>
                </a:p>
              </p:txBody>
            </p:sp>
            <p:sp>
              <p:nvSpPr>
                <p:cNvPr id="25" name="Oval 24">
                  <a:extLst>
                    <a:ext uri="{FF2B5EF4-FFF2-40B4-BE49-F238E27FC236}">
                      <a16:creationId xmlns:a16="http://schemas.microsoft.com/office/drawing/2014/main" id="{5BE9A03C-BBF8-4907-8B01-BF1306BAB29D}"/>
                    </a:ext>
                  </a:extLst>
                </p:cNvPr>
                <p:cNvSpPr>
                  <a:spLocks noChangeAspect="1"/>
                </p:cNvSpPr>
                <p:nvPr/>
              </p:nvSpPr>
              <p:spPr>
                <a:xfrm>
                  <a:off x="12240916" y="2475135"/>
                  <a:ext cx="4114800" cy="41148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77716"/>
                  <a:endParaRPr lang="en-US" sz="2275" dirty="0">
                    <a:solidFill>
                      <a:srgbClr val="FFFFFF"/>
                    </a:solidFill>
                    <a:latin typeface="Arial" panose="020B0604020202020204"/>
                  </a:endParaRPr>
                </a:p>
              </p:txBody>
            </p:sp>
          </p:grpSp>
          <p:pic>
            <p:nvPicPr>
              <p:cNvPr id="23" name="Picture 22">
                <a:extLst>
                  <a:ext uri="{FF2B5EF4-FFF2-40B4-BE49-F238E27FC236}">
                    <a16:creationId xmlns:a16="http://schemas.microsoft.com/office/drawing/2014/main" id="{6C31B7BA-B389-479E-B176-86241F1811B8}"/>
                  </a:ext>
                </a:extLst>
              </p:cNvPr>
              <p:cNvPicPr>
                <a:picLocks noChangeAspect="1"/>
              </p:cNvPicPr>
              <p:nvPr/>
            </p:nvPicPr>
            <p:blipFill>
              <a:blip r:embed="rId6"/>
              <a:stretch>
                <a:fillRect/>
              </a:stretch>
            </p:blipFill>
            <p:spPr>
              <a:xfrm>
                <a:off x="18492373" y="8784951"/>
                <a:ext cx="2841184" cy="2875415"/>
              </a:xfrm>
              <a:prstGeom prst="rect">
                <a:avLst/>
              </a:prstGeom>
            </p:spPr>
          </p:pic>
        </p:grpSp>
      </p:grpSp>
    </p:spTree>
    <p:extLst>
      <p:ext uri="{BB962C8B-B14F-4D97-AF65-F5344CB8AC3E}">
        <p14:creationId xmlns:p14="http://schemas.microsoft.com/office/powerpoint/2010/main" val="2010263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6A777D9-F622-4E1C-825D-6ABD277ECC1E}"/>
              </a:ext>
            </a:extLst>
          </p:cNvPr>
          <p:cNvSpPr>
            <a:spLocks noGrp="1"/>
          </p:cNvSpPr>
          <p:nvPr>
            <p:ph type="title"/>
          </p:nvPr>
        </p:nvSpPr>
        <p:spPr/>
        <p:txBody>
          <a:bodyPr/>
          <a:lstStyle/>
          <a:p>
            <a:r>
              <a:rPr lang="en-US" dirty="0"/>
              <a:t>The </a:t>
            </a:r>
            <a:r>
              <a:rPr lang="en-US" i="1" dirty="0"/>
              <a:t>All of Us </a:t>
            </a:r>
            <a:r>
              <a:rPr lang="en-US" dirty="0"/>
              <a:t>Approach to Return of Results</a:t>
            </a:r>
          </a:p>
        </p:txBody>
      </p:sp>
      <p:sp>
        <p:nvSpPr>
          <p:cNvPr id="4" name="Slide Number Placeholder 3">
            <a:extLst>
              <a:ext uri="{FF2B5EF4-FFF2-40B4-BE49-F238E27FC236}">
                <a16:creationId xmlns:a16="http://schemas.microsoft.com/office/drawing/2014/main" id="{7FC2241D-1544-4E03-B271-3E4B6E590CF7}"/>
              </a:ext>
            </a:extLst>
          </p:cNvPr>
          <p:cNvSpPr>
            <a:spLocks noGrp="1"/>
          </p:cNvSpPr>
          <p:nvPr>
            <p:ph type="sldNum" sz="quarter" idx="10"/>
          </p:nvPr>
        </p:nvSpPr>
        <p:spPr/>
        <p:txBody>
          <a:bodyPr/>
          <a:lstStyle/>
          <a:p>
            <a:fld id="{3B84E91D-5E50-CA47-AE58-EB3F18DE5D50}" type="slidenum">
              <a:rPr lang="en-US" smtClean="0"/>
              <a:pPr/>
              <a:t>58</a:t>
            </a:fld>
            <a:endParaRPr lang="en-US" dirty="0"/>
          </a:p>
        </p:txBody>
      </p:sp>
      <p:sp>
        <p:nvSpPr>
          <p:cNvPr id="8" name="Text Placeholder 7">
            <a:extLst>
              <a:ext uri="{FF2B5EF4-FFF2-40B4-BE49-F238E27FC236}">
                <a16:creationId xmlns:a16="http://schemas.microsoft.com/office/drawing/2014/main" id="{E1BD827C-F0D3-4B28-AA55-69282C80FC1F}"/>
              </a:ext>
            </a:extLst>
          </p:cNvPr>
          <p:cNvSpPr>
            <a:spLocks noGrp="1"/>
          </p:cNvSpPr>
          <p:nvPr>
            <p:ph type="body" sz="quarter" idx="11"/>
          </p:nvPr>
        </p:nvSpPr>
        <p:spPr/>
        <p:txBody>
          <a:bodyPr/>
          <a:lstStyle/>
          <a:p>
            <a:r>
              <a:rPr lang="en-US" dirty="0"/>
              <a:t>Opportunities for participant education will be provided to promote informed decision making.</a:t>
            </a:r>
          </a:p>
          <a:p>
            <a:r>
              <a:rPr lang="en-US" dirty="0"/>
              <a:t>Participants must opt in to receive information carrying more than minimal risk. </a:t>
            </a:r>
          </a:p>
          <a:p>
            <a:r>
              <a:rPr lang="en-US" dirty="0"/>
              <a:t>Medically actionable pathological genetic variant positivity will be returned in a way to maximize participant safety and understanding.</a:t>
            </a:r>
          </a:p>
          <a:p>
            <a:r>
              <a:rPr lang="en-US" dirty="0"/>
              <a:t>Support services will be available to anyone, regardless of results.</a:t>
            </a:r>
          </a:p>
          <a:p>
            <a:endParaRPr lang="en-US" dirty="0"/>
          </a:p>
        </p:txBody>
      </p:sp>
      <p:sp>
        <p:nvSpPr>
          <p:cNvPr id="10" name="Rectangle 9">
            <a:extLst>
              <a:ext uri="{FF2B5EF4-FFF2-40B4-BE49-F238E27FC236}">
                <a16:creationId xmlns:a16="http://schemas.microsoft.com/office/drawing/2014/main" id="{19E9C8F9-1F0D-4A48-8C36-99DCC53486B7}"/>
              </a:ext>
            </a:extLst>
          </p:cNvPr>
          <p:cNvSpPr/>
          <p:nvPr/>
        </p:nvSpPr>
        <p:spPr>
          <a:xfrm>
            <a:off x="6161206" y="1263232"/>
            <a:ext cx="5568893" cy="49792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pic>
        <p:nvPicPr>
          <p:cNvPr id="11" name="Picture 10">
            <a:extLst>
              <a:ext uri="{FF2B5EF4-FFF2-40B4-BE49-F238E27FC236}">
                <a16:creationId xmlns:a16="http://schemas.microsoft.com/office/drawing/2014/main" id="{C15526A6-13D7-4CE3-A4A1-33C5CC50F53F}"/>
              </a:ext>
            </a:extLst>
          </p:cNvPr>
          <p:cNvPicPr>
            <a:picLocks noChangeAspect="1"/>
          </p:cNvPicPr>
          <p:nvPr/>
        </p:nvPicPr>
        <p:blipFill rotWithShape="1">
          <a:blip r:embed="rId2"/>
          <a:srcRect l="15090" r="13154"/>
          <a:stretch/>
        </p:blipFill>
        <p:spPr>
          <a:xfrm>
            <a:off x="6161206" y="1259510"/>
            <a:ext cx="5580086" cy="4634906"/>
          </a:xfrm>
          <a:prstGeom prst="rect">
            <a:avLst/>
          </a:prstGeom>
        </p:spPr>
      </p:pic>
    </p:spTree>
    <p:extLst>
      <p:ext uri="{BB962C8B-B14F-4D97-AF65-F5344CB8AC3E}">
        <p14:creationId xmlns:p14="http://schemas.microsoft.com/office/powerpoint/2010/main" val="423191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2699" dirty="0"/>
              <a:t>Return of Information</a:t>
            </a:r>
          </a:p>
        </p:txBody>
      </p:sp>
      <p:sp>
        <p:nvSpPr>
          <p:cNvPr id="14339" name="Rectangle 3"/>
          <p:cNvSpPr>
            <a:spLocks noGrp="1" noChangeArrowheads="1"/>
          </p:cNvSpPr>
          <p:nvPr>
            <p:ph type="body" sz="quarter" idx="11"/>
          </p:nvPr>
        </p:nvSpPr>
        <p:spPr>
          <a:xfrm>
            <a:off x="463863" y="936707"/>
            <a:ext cx="4511510" cy="4984585"/>
          </a:xfrm>
        </p:spPr>
        <p:txBody>
          <a:bodyPr/>
          <a:lstStyle/>
          <a:p>
            <a:pPr>
              <a:lnSpc>
                <a:spcPct val="100000"/>
              </a:lnSpc>
            </a:pPr>
            <a:r>
              <a:rPr lang="en-US" sz="2000" b="1" dirty="0">
                <a:ea typeface="ＭＳ Ｐゴシック" pitchFamily="34" charset="-128"/>
              </a:rPr>
              <a:t>Individual and Comparative Information</a:t>
            </a:r>
          </a:p>
          <a:p>
            <a:pPr lvl="1">
              <a:lnSpc>
                <a:spcPct val="100000"/>
              </a:lnSpc>
            </a:pPr>
            <a:r>
              <a:rPr lang="en-US" sz="1800" dirty="0">
                <a:ea typeface="ＭＳ Ｐゴシック" pitchFamily="34" charset="-128"/>
              </a:rPr>
              <a:t>Survey data</a:t>
            </a:r>
          </a:p>
          <a:p>
            <a:pPr lvl="1">
              <a:lnSpc>
                <a:spcPct val="100000"/>
              </a:lnSpc>
            </a:pPr>
            <a:r>
              <a:rPr lang="en-US" sz="1800" dirty="0">
                <a:ea typeface="ＭＳ Ｐゴシック" pitchFamily="34" charset="-128"/>
              </a:rPr>
              <a:t>EHR data, claims data</a:t>
            </a:r>
          </a:p>
          <a:p>
            <a:pPr lvl="1">
              <a:lnSpc>
                <a:spcPct val="100000"/>
              </a:lnSpc>
            </a:pPr>
            <a:r>
              <a:rPr lang="en-US" sz="1800" dirty="0">
                <a:ea typeface="ＭＳ Ｐゴシック" pitchFamily="34" charset="-128"/>
              </a:rPr>
              <a:t>Assays, including genomics</a:t>
            </a:r>
          </a:p>
          <a:p>
            <a:pPr>
              <a:lnSpc>
                <a:spcPct val="100000"/>
              </a:lnSpc>
            </a:pPr>
            <a:r>
              <a:rPr lang="en-US" sz="2000" b="1" dirty="0">
                <a:ea typeface="ＭＳ Ｐゴシック" pitchFamily="34" charset="-128"/>
              </a:rPr>
              <a:t>Study Results</a:t>
            </a:r>
          </a:p>
          <a:p>
            <a:pPr lvl="1">
              <a:lnSpc>
                <a:spcPct val="100000"/>
              </a:lnSpc>
            </a:pPr>
            <a:r>
              <a:rPr lang="en-US" sz="1800" dirty="0">
                <a:ea typeface="ＭＳ Ｐゴシック" pitchFamily="34" charset="-128"/>
              </a:rPr>
              <a:t>Aggregated results </a:t>
            </a:r>
          </a:p>
          <a:p>
            <a:pPr lvl="1">
              <a:lnSpc>
                <a:spcPct val="100000"/>
              </a:lnSpc>
            </a:pPr>
            <a:r>
              <a:rPr lang="en-US" sz="1800" dirty="0">
                <a:ea typeface="ＭＳ Ｐゴシック" pitchFamily="34" charset="-128"/>
              </a:rPr>
              <a:t>Scientific findings</a:t>
            </a:r>
          </a:p>
          <a:p>
            <a:pPr>
              <a:lnSpc>
                <a:spcPct val="100000"/>
              </a:lnSpc>
            </a:pPr>
            <a:r>
              <a:rPr lang="en-US" sz="2000" b="1" dirty="0">
                <a:ea typeface="ＭＳ Ｐゴシック" pitchFamily="34" charset="-128"/>
              </a:rPr>
              <a:t>Program and Research Information</a:t>
            </a:r>
          </a:p>
          <a:p>
            <a:pPr lvl="1">
              <a:lnSpc>
                <a:spcPct val="100000"/>
              </a:lnSpc>
            </a:pPr>
            <a:r>
              <a:rPr lang="en-US" sz="1800" dirty="0">
                <a:ea typeface="ＭＳ Ｐゴシック" pitchFamily="34" charset="-128"/>
              </a:rPr>
              <a:t>Ongoing study updates</a:t>
            </a:r>
          </a:p>
          <a:p>
            <a:pPr lvl="1">
              <a:lnSpc>
                <a:spcPct val="100000"/>
              </a:lnSpc>
            </a:pPr>
            <a:r>
              <a:rPr lang="en-US" sz="1800" dirty="0">
                <a:ea typeface="ＭＳ Ｐゴシック" pitchFamily="34" charset="-128"/>
              </a:rPr>
              <a:t>Opportunities to be contacted for other research opportunities</a:t>
            </a:r>
          </a:p>
          <a:p>
            <a:pPr lvl="1">
              <a:lnSpc>
                <a:spcPct val="100000"/>
              </a:lnSpc>
            </a:pPr>
            <a:endParaRPr lang="en-US" dirty="0">
              <a:ea typeface="ＭＳ Ｐゴシック" pitchFamily="34" charset="-128"/>
            </a:endParaRPr>
          </a:p>
          <a:p>
            <a:pPr>
              <a:lnSpc>
                <a:spcPct val="100000"/>
              </a:lnSpc>
            </a:pPr>
            <a:endParaRPr lang="en-US" sz="2000" dirty="0">
              <a:ea typeface="ＭＳ Ｐゴシック" pitchFamily="34" charset="-128"/>
            </a:endParaRPr>
          </a:p>
        </p:txBody>
      </p:sp>
      <p:grpSp>
        <p:nvGrpSpPr>
          <p:cNvPr id="5" name="Group 4">
            <a:extLst>
              <a:ext uri="{FF2B5EF4-FFF2-40B4-BE49-F238E27FC236}">
                <a16:creationId xmlns:a16="http://schemas.microsoft.com/office/drawing/2014/main" id="{8DE8F04D-E9CC-4FFA-8DF5-75CCA4033A9C}"/>
              </a:ext>
            </a:extLst>
          </p:cNvPr>
          <p:cNvGrpSpPr/>
          <p:nvPr/>
        </p:nvGrpSpPr>
        <p:grpSpPr>
          <a:xfrm>
            <a:off x="6852924" y="1234726"/>
            <a:ext cx="4388549" cy="4388549"/>
            <a:chOff x="12012316" y="2246535"/>
            <a:chExt cx="4572000" cy="4572000"/>
          </a:xfrm>
        </p:grpSpPr>
        <p:sp>
          <p:nvSpPr>
            <p:cNvPr id="6" name="Oval 5">
              <a:extLst>
                <a:ext uri="{FF2B5EF4-FFF2-40B4-BE49-F238E27FC236}">
                  <a16:creationId xmlns:a16="http://schemas.microsoft.com/office/drawing/2014/main" id="{AF3FA5AF-92D5-466D-B76E-23EBA95BCA4B}"/>
                </a:ext>
              </a:extLst>
            </p:cNvPr>
            <p:cNvSpPr>
              <a:spLocks noChangeAspect="1"/>
            </p:cNvSpPr>
            <p:nvPr/>
          </p:nvSpPr>
          <p:spPr>
            <a:xfrm>
              <a:off x="12012316" y="2246535"/>
              <a:ext cx="4572000" cy="4572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8" name="Oval 7">
              <a:extLst>
                <a:ext uri="{FF2B5EF4-FFF2-40B4-BE49-F238E27FC236}">
                  <a16:creationId xmlns:a16="http://schemas.microsoft.com/office/drawing/2014/main" id="{A46DB707-C7D9-479A-9363-1E1B1524B19F}"/>
                </a:ext>
              </a:extLst>
            </p:cNvPr>
            <p:cNvSpPr>
              <a:spLocks noChangeAspect="1"/>
            </p:cNvSpPr>
            <p:nvPr/>
          </p:nvSpPr>
          <p:spPr>
            <a:xfrm>
              <a:off x="12240916" y="2475135"/>
              <a:ext cx="4114800" cy="4114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grpSp>
      <p:pic>
        <p:nvPicPr>
          <p:cNvPr id="4" name="Picture 3">
            <a:extLst>
              <a:ext uri="{FF2B5EF4-FFF2-40B4-BE49-F238E27FC236}">
                <a16:creationId xmlns:a16="http://schemas.microsoft.com/office/drawing/2014/main" id="{B8E1A1C2-1220-48AB-83AB-CAA4D0B905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29127" y="2263292"/>
            <a:ext cx="3100787" cy="2331417"/>
          </a:xfrm>
          <a:prstGeom prst="rect">
            <a:avLst/>
          </a:prstGeom>
        </p:spPr>
      </p:pic>
      <p:sp>
        <p:nvSpPr>
          <p:cNvPr id="9" name="Slide Number Placeholder 2">
            <a:extLst>
              <a:ext uri="{FF2B5EF4-FFF2-40B4-BE49-F238E27FC236}">
                <a16:creationId xmlns:a16="http://schemas.microsoft.com/office/drawing/2014/main" id="{156A76CF-F736-4315-BFDC-21232D709318}"/>
              </a:ext>
            </a:extLst>
          </p:cNvPr>
          <p:cNvSpPr>
            <a:spLocks noGrp="1"/>
          </p:cNvSpPr>
          <p:nvPr>
            <p:ph type="sldNum" sz="quarter" idx="10"/>
          </p:nvPr>
        </p:nvSpPr>
        <p:spPr>
          <a:xfrm>
            <a:off x="8984875" y="6173430"/>
            <a:ext cx="2743636" cy="365077"/>
          </a:xfrm>
        </p:spPr>
        <p:txBody>
          <a:bodyPr/>
          <a:lstStyle/>
          <a:p>
            <a:fld id="{3B84E91D-5E50-CA47-AE58-EB3F18DE5D50}" type="slidenum">
              <a:rPr lang="en-US" smtClean="0"/>
              <a:pPr/>
              <a:t>59</a:t>
            </a:fld>
            <a:endParaRPr lang="en-US" dirty="0"/>
          </a:p>
        </p:txBody>
      </p:sp>
    </p:spTree>
    <p:extLst>
      <p:ext uri="{BB962C8B-B14F-4D97-AF65-F5344CB8AC3E}">
        <p14:creationId xmlns:p14="http://schemas.microsoft.com/office/powerpoint/2010/main" val="1797327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Cost of Imprecise Medicine </a:t>
            </a:r>
          </a:p>
        </p:txBody>
      </p:sp>
      <p:sp>
        <p:nvSpPr>
          <p:cNvPr id="9" name="Shape 542"/>
          <p:cNvSpPr txBox="1">
            <a:spLocks/>
          </p:cNvSpPr>
          <p:nvPr/>
        </p:nvSpPr>
        <p:spPr>
          <a:xfrm>
            <a:off x="457142" y="2820176"/>
            <a:ext cx="3428553" cy="1807409"/>
          </a:xfrm>
          <a:prstGeom prst="rect">
            <a:avLst/>
          </a:prstGeom>
          <a:noFill/>
          <a:ln>
            <a:noFill/>
          </a:ln>
        </p:spPr>
        <p:txBody>
          <a:bodyPr lIns="0" tIns="0" rIns="0" bIns="0" anchor="t" anchorCtr="0">
            <a:noAutofit/>
          </a:bodyPr>
          <a:lstStyle>
            <a:lvl1pPr marL="914400" indent="-914400" algn="l" defTabSz="1360203" rtl="0" eaLnBrk="1" fontAlgn="t" latinLnBrk="0" hangingPunct="1">
              <a:lnSpc>
                <a:spcPts val="5400"/>
              </a:lnSpc>
              <a:spcBef>
                <a:spcPts val="2400"/>
              </a:spcBef>
              <a:buSzPct val="100000"/>
              <a:buFont typeface="AppleSymbols" charset="0"/>
              <a:buChar char="⦿"/>
              <a:tabLst/>
              <a:defRPr sz="4400" kern="1200">
                <a:solidFill>
                  <a:schemeClr val="tx1"/>
                </a:solidFill>
                <a:latin typeface="+mn-lt"/>
                <a:ea typeface="+mn-ea"/>
                <a:cs typeface="+mn-cs"/>
              </a:defRPr>
            </a:lvl1pPr>
            <a:lvl2pPr marL="1828800" indent="-914400" algn="l" defTabSz="1360203" rtl="0" eaLnBrk="1" fontAlgn="t" latinLnBrk="0" hangingPunct="1">
              <a:lnSpc>
                <a:spcPts val="5400"/>
              </a:lnSpc>
              <a:spcBef>
                <a:spcPts val="2400"/>
              </a:spcBef>
              <a:buSzPct val="115000"/>
              <a:buFont typeface=".AppleSystemUIFont" charset="-120"/>
              <a:buChar char="•"/>
              <a:tabLst/>
              <a:defRPr sz="4000" kern="1200">
                <a:solidFill>
                  <a:schemeClr val="tx1"/>
                </a:solidFill>
                <a:latin typeface="+mn-lt"/>
                <a:ea typeface="+mn-ea"/>
                <a:cs typeface="+mn-cs"/>
              </a:defRPr>
            </a:lvl2pPr>
            <a:lvl3pPr marL="2743200" indent="-914400" algn="l" defTabSz="1360203" rtl="0" eaLnBrk="1" fontAlgn="t" latinLnBrk="0" hangingPunct="1">
              <a:lnSpc>
                <a:spcPts val="5400"/>
              </a:lnSpc>
              <a:spcBef>
                <a:spcPts val="2400"/>
              </a:spcBef>
              <a:buSzPct val="100000"/>
              <a:buFont typeface="Courier New" charset="0"/>
              <a:buChar char="o"/>
              <a:defRPr sz="4000" kern="1200">
                <a:solidFill>
                  <a:schemeClr val="tx1"/>
                </a:solidFill>
                <a:latin typeface="+mn-lt"/>
                <a:ea typeface="+mn-ea"/>
                <a:cs typeface="+mn-cs"/>
              </a:defRPr>
            </a:lvl3pPr>
            <a:lvl4pPr marL="3657600" indent="-914400" algn="l" defTabSz="1360203" rtl="0" eaLnBrk="1" fontAlgn="t" latinLnBrk="0" hangingPunct="1">
              <a:lnSpc>
                <a:spcPts val="5400"/>
              </a:lnSpc>
              <a:spcBef>
                <a:spcPts val="2400"/>
              </a:spcBef>
              <a:buSzPct val="100000"/>
              <a:buFont typeface="AppleSymbols" charset="0"/>
              <a:buChar char="⦿"/>
              <a:defRPr sz="4000" kern="1200">
                <a:solidFill>
                  <a:schemeClr val="tx1"/>
                </a:solidFill>
                <a:latin typeface="+mn-lt"/>
                <a:ea typeface="+mn-ea"/>
                <a:cs typeface="+mn-cs"/>
              </a:defRPr>
            </a:lvl4pPr>
            <a:lvl5pPr marL="4572000" indent="-914400" algn="l" defTabSz="1360203" rtl="0" eaLnBrk="1" fontAlgn="t" latinLnBrk="0" hangingPunct="1">
              <a:lnSpc>
                <a:spcPts val="5400"/>
              </a:lnSpc>
              <a:spcBef>
                <a:spcPts val="2400"/>
              </a:spcBef>
              <a:buSzPct val="115000"/>
              <a:buFont typeface="Arial" charset="0"/>
              <a:buChar char="•"/>
              <a:defRPr sz="4000" kern="1200">
                <a:solidFill>
                  <a:schemeClr val="tx1"/>
                </a:solidFill>
                <a:latin typeface="+mn-lt"/>
                <a:ea typeface="+mn-ea"/>
                <a:cs typeface="+mn-cs"/>
              </a:defRPr>
            </a:lvl5pPr>
            <a:lvl6pPr marL="3740560" indent="-340051" algn="l" defTabSz="1360203" rtl="0" eaLnBrk="1" latinLnBrk="0" hangingPunct="1">
              <a:lnSpc>
                <a:spcPct val="90000"/>
              </a:lnSpc>
              <a:spcBef>
                <a:spcPts val="743"/>
              </a:spcBef>
              <a:buFont typeface="Arial" panose="020B0604020202020204" pitchFamily="34" charset="0"/>
              <a:buChar char="•"/>
              <a:defRPr sz="2677" kern="1200">
                <a:solidFill>
                  <a:schemeClr val="tx1"/>
                </a:solidFill>
                <a:latin typeface="+mn-lt"/>
                <a:ea typeface="+mn-ea"/>
                <a:cs typeface="+mn-cs"/>
              </a:defRPr>
            </a:lvl6pPr>
            <a:lvl7pPr marL="4420659" indent="-340051" algn="l" defTabSz="1360203" rtl="0" eaLnBrk="1" latinLnBrk="0" hangingPunct="1">
              <a:lnSpc>
                <a:spcPct val="90000"/>
              </a:lnSpc>
              <a:spcBef>
                <a:spcPts val="743"/>
              </a:spcBef>
              <a:buFont typeface="Arial" panose="020B0604020202020204" pitchFamily="34" charset="0"/>
              <a:buChar char="•"/>
              <a:defRPr sz="2677" kern="1200">
                <a:solidFill>
                  <a:schemeClr val="tx1"/>
                </a:solidFill>
                <a:latin typeface="+mn-lt"/>
                <a:ea typeface="+mn-ea"/>
                <a:cs typeface="+mn-cs"/>
              </a:defRPr>
            </a:lvl7pPr>
            <a:lvl8pPr marL="5100761" indent="-340051" algn="l" defTabSz="1360203" rtl="0" eaLnBrk="1" latinLnBrk="0" hangingPunct="1">
              <a:lnSpc>
                <a:spcPct val="90000"/>
              </a:lnSpc>
              <a:spcBef>
                <a:spcPts val="743"/>
              </a:spcBef>
              <a:buFont typeface="Arial" panose="020B0604020202020204" pitchFamily="34" charset="0"/>
              <a:buChar char="•"/>
              <a:defRPr sz="2677" kern="1200">
                <a:solidFill>
                  <a:schemeClr val="tx1"/>
                </a:solidFill>
                <a:latin typeface="+mn-lt"/>
                <a:ea typeface="+mn-ea"/>
                <a:cs typeface="+mn-cs"/>
              </a:defRPr>
            </a:lvl8pPr>
            <a:lvl9pPr marL="5780863" indent="-340051" algn="l" defTabSz="1360203" rtl="0" eaLnBrk="1" latinLnBrk="0" hangingPunct="1">
              <a:lnSpc>
                <a:spcPct val="90000"/>
              </a:lnSpc>
              <a:spcBef>
                <a:spcPts val="743"/>
              </a:spcBef>
              <a:buFont typeface="Arial" panose="020B0604020202020204" pitchFamily="34" charset="0"/>
              <a:buChar char="•"/>
              <a:defRPr sz="2677" kern="1200">
                <a:solidFill>
                  <a:schemeClr val="tx1"/>
                </a:solidFill>
                <a:latin typeface="+mn-lt"/>
                <a:ea typeface="+mn-ea"/>
                <a:cs typeface="+mn-cs"/>
              </a:defRPr>
            </a:lvl9pPr>
          </a:lstStyle>
          <a:p>
            <a:pPr marL="457109" marR="4915" indent="-457018" defTabSz="679965">
              <a:lnSpc>
                <a:spcPts val="2100"/>
              </a:lnSpc>
              <a:spcBef>
                <a:spcPts val="900"/>
              </a:spcBef>
              <a:buClr>
                <a:srgbClr val="002060"/>
              </a:buClr>
              <a:defRPr/>
            </a:pPr>
            <a:r>
              <a:rPr lang="en-US" sz="1650" dirty="0">
                <a:solidFill>
                  <a:srgbClr val="002060"/>
                </a:solidFill>
                <a:latin typeface="Arial" panose="020B0604020202020204"/>
              </a:rPr>
              <a:t>Health care is often targeted to the average patient, not the individual</a:t>
            </a:r>
          </a:p>
          <a:p>
            <a:pPr marL="457109" marR="4915" indent="-457018" defTabSz="679965">
              <a:lnSpc>
                <a:spcPts val="2100"/>
              </a:lnSpc>
              <a:spcBef>
                <a:spcPts val="900"/>
              </a:spcBef>
              <a:buClr>
                <a:srgbClr val="002060"/>
              </a:buClr>
              <a:defRPr/>
            </a:pPr>
            <a:r>
              <a:rPr lang="en-US" sz="1650" dirty="0">
                <a:solidFill>
                  <a:srgbClr val="002060"/>
                </a:solidFill>
                <a:latin typeface="Arial" panose="020B0604020202020204"/>
              </a:rPr>
              <a:t>Health problems can take </a:t>
            </a:r>
            <a:r>
              <a:rPr lang="en-US" sz="1650" kern="0" spc="-19" dirty="0">
                <a:solidFill>
                  <a:srgbClr val="262261"/>
                </a:solidFill>
                <a:latin typeface="Arial" panose="020B0604020202020204"/>
                <a:cs typeface="Calibri"/>
              </a:rPr>
              <a:t>years to unravel, with significant trial and error</a:t>
            </a:r>
          </a:p>
        </p:txBody>
      </p:sp>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5196" y="1599004"/>
            <a:ext cx="914281" cy="914281"/>
          </a:xfrm>
          <a:prstGeom prst="rect">
            <a:avLst/>
          </a:prstGeom>
        </p:spPr>
      </p:pic>
      <p:pic>
        <p:nvPicPr>
          <p:cNvPr id="24" name="Picture 2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6189" y="1599004"/>
            <a:ext cx="914281" cy="914281"/>
          </a:xfrm>
          <a:prstGeom prst="rect">
            <a:avLst/>
          </a:prstGeom>
        </p:spPr>
      </p:pic>
      <p:pic>
        <p:nvPicPr>
          <p:cNvPr id="25" name="Picture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35692" y="1599004"/>
            <a:ext cx="914281" cy="914281"/>
          </a:xfrm>
          <a:prstGeom prst="rect">
            <a:avLst/>
          </a:prstGeom>
        </p:spPr>
      </p:pic>
      <p:sp>
        <p:nvSpPr>
          <p:cNvPr id="18" name="Shape 542"/>
          <p:cNvSpPr txBox="1">
            <a:spLocks/>
          </p:cNvSpPr>
          <p:nvPr/>
        </p:nvSpPr>
        <p:spPr>
          <a:xfrm>
            <a:off x="1552608" y="1599004"/>
            <a:ext cx="1933704" cy="914281"/>
          </a:xfrm>
          <a:prstGeom prst="rect">
            <a:avLst/>
          </a:prstGeom>
          <a:noFill/>
          <a:ln>
            <a:noFill/>
          </a:ln>
        </p:spPr>
        <p:txBody>
          <a:bodyPr lIns="0" tIns="0" rIns="0" bIns="0" anchor="ctr" anchorCtr="0">
            <a:noAutofit/>
          </a:bodyPr>
          <a:lstStyle>
            <a:lvl1pPr marL="914400" indent="-914400" algn="l" defTabSz="1360203" rtl="0" eaLnBrk="1" fontAlgn="t" latinLnBrk="0" hangingPunct="1">
              <a:lnSpc>
                <a:spcPts val="5400"/>
              </a:lnSpc>
              <a:spcBef>
                <a:spcPts val="2400"/>
              </a:spcBef>
              <a:buSzPct val="100000"/>
              <a:buFont typeface="AppleSymbols" charset="0"/>
              <a:buChar char="⦿"/>
              <a:tabLst/>
              <a:defRPr sz="4400" kern="1200">
                <a:solidFill>
                  <a:schemeClr val="tx1"/>
                </a:solidFill>
                <a:latin typeface="+mn-lt"/>
                <a:ea typeface="+mn-ea"/>
                <a:cs typeface="+mn-cs"/>
              </a:defRPr>
            </a:lvl1pPr>
            <a:lvl2pPr marL="1828800" indent="-914400" algn="l" defTabSz="1360203" rtl="0" eaLnBrk="1" fontAlgn="t" latinLnBrk="0" hangingPunct="1">
              <a:lnSpc>
                <a:spcPts val="5400"/>
              </a:lnSpc>
              <a:spcBef>
                <a:spcPts val="2400"/>
              </a:spcBef>
              <a:buSzPct val="115000"/>
              <a:buFont typeface=".AppleSystemUIFont" charset="-120"/>
              <a:buChar char="•"/>
              <a:tabLst/>
              <a:defRPr sz="4000" kern="1200">
                <a:solidFill>
                  <a:schemeClr val="tx1"/>
                </a:solidFill>
                <a:latin typeface="+mn-lt"/>
                <a:ea typeface="+mn-ea"/>
                <a:cs typeface="+mn-cs"/>
              </a:defRPr>
            </a:lvl2pPr>
            <a:lvl3pPr marL="2743200" indent="-914400" algn="l" defTabSz="1360203" rtl="0" eaLnBrk="1" fontAlgn="t" latinLnBrk="0" hangingPunct="1">
              <a:lnSpc>
                <a:spcPts val="5400"/>
              </a:lnSpc>
              <a:spcBef>
                <a:spcPts val="2400"/>
              </a:spcBef>
              <a:buSzPct val="100000"/>
              <a:buFont typeface="Courier New" charset="0"/>
              <a:buChar char="o"/>
              <a:defRPr sz="4000" kern="1200">
                <a:solidFill>
                  <a:schemeClr val="tx1"/>
                </a:solidFill>
                <a:latin typeface="+mn-lt"/>
                <a:ea typeface="+mn-ea"/>
                <a:cs typeface="+mn-cs"/>
              </a:defRPr>
            </a:lvl3pPr>
            <a:lvl4pPr marL="3657600" indent="-914400" algn="l" defTabSz="1360203" rtl="0" eaLnBrk="1" fontAlgn="t" latinLnBrk="0" hangingPunct="1">
              <a:lnSpc>
                <a:spcPts val="5400"/>
              </a:lnSpc>
              <a:spcBef>
                <a:spcPts val="2400"/>
              </a:spcBef>
              <a:buSzPct val="100000"/>
              <a:buFont typeface="AppleSymbols" charset="0"/>
              <a:buChar char="⦿"/>
              <a:defRPr sz="4000" kern="1200">
                <a:solidFill>
                  <a:schemeClr val="tx1"/>
                </a:solidFill>
                <a:latin typeface="+mn-lt"/>
                <a:ea typeface="+mn-ea"/>
                <a:cs typeface="+mn-cs"/>
              </a:defRPr>
            </a:lvl4pPr>
            <a:lvl5pPr marL="4572000" indent="-914400" algn="l" defTabSz="1360203" rtl="0" eaLnBrk="1" fontAlgn="t" latinLnBrk="0" hangingPunct="1">
              <a:lnSpc>
                <a:spcPts val="5400"/>
              </a:lnSpc>
              <a:spcBef>
                <a:spcPts val="2400"/>
              </a:spcBef>
              <a:buSzPct val="115000"/>
              <a:buFont typeface="Arial" charset="0"/>
              <a:buChar char="•"/>
              <a:defRPr sz="4000" kern="1200">
                <a:solidFill>
                  <a:schemeClr val="tx1"/>
                </a:solidFill>
                <a:latin typeface="+mn-lt"/>
                <a:ea typeface="+mn-ea"/>
                <a:cs typeface="+mn-cs"/>
              </a:defRPr>
            </a:lvl5pPr>
            <a:lvl6pPr marL="3740560" indent="-340051" algn="l" defTabSz="1360203" rtl="0" eaLnBrk="1" latinLnBrk="0" hangingPunct="1">
              <a:lnSpc>
                <a:spcPct val="90000"/>
              </a:lnSpc>
              <a:spcBef>
                <a:spcPts val="743"/>
              </a:spcBef>
              <a:buFont typeface="Arial" panose="020B0604020202020204" pitchFamily="34" charset="0"/>
              <a:buChar char="•"/>
              <a:defRPr sz="2677" kern="1200">
                <a:solidFill>
                  <a:schemeClr val="tx1"/>
                </a:solidFill>
                <a:latin typeface="+mn-lt"/>
                <a:ea typeface="+mn-ea"/>
                <a:cs typeface="+mn-cs"/>
              </a:defRPr>
            </a:lvl6pPr>
            <a:lvl7pPr marL="4420659" indent="-340051" algn="l" defTabSz="1360203" rtl="0" eaLnBrk="1" latinLnBrk="0" hangingPunct="1">
              <a:lnSpc>
                <a:spcPct val="90000"/>
              </a:lnSpc>
              <a:spcBef>
                <a:spcPts val="743"/>
              </a:spcBef>
              <a:buFont typeface="Arial" panose="020B0604020202020204" pitchFamily="34" charset="0"/>
              <a:buChar char="•"/>
              <a:defRPr sz="2677" kern="1200">
                <a:solidFill>
                  <a:schemeClr val="tx1"/>
                </a:solidFill>
                <a:latin typeface="+mn-lt"/>
                <a:ea typeface="+mn-ea"/>
                <a:cs typeface="+mn-cs"/>
              </a:defRPr>
            </a:lvl7pPr>
            <a:lvl8pPr marL="5100761" indent="-340051" algn="l" defTabSz="1360203" rtl="0" eaLnBrk="1" latinLnBrk="0" hangingPunct="1">
              <a:lnSpc>
                <a:spcPct val="90000"/>
              </a:lnSpc>
              <a:spcBef>
                <a:spcPts val="743"/>
              </a:spcBef>
              <a:buFont typeface="Arial" panose="020B0604020202020204" pitchFamily="34" charset="0"/>
              <a:buChar char="•"/>
              <a:defRPr sz="2677" kern="1200">
                <a:solidFill>
                  <a:schemeClr val="tx1"/>
                </a:solidFill>
                <a:latin typeface="+mn-lt"/>
                <a:ea typeface="+mn-ea"/>
                <a:cs typeface="+mn-cs"/>
              </a:defRPr>
            </a:lvl8pPr>
            <a:lvl9pPr marL="5780863" indent="-340051" algn="l" defTabSz="1360203" rtl="0" eaLnBrk="1" latinLnBrk="0" hangingPunct="1">
              <a:lnSpc>
                <a:spcPct val="90000"/>
              </a:lnSpc>
              <a:spcBef>
                <a:spcPts val="743"/>
              </a:spcBef>
              <a:buFont typeface="Arial" panose="020B0604020202020204" pitchFamily="34" charset="0"/>
              <a:buChar char="•"/>
              <a:defRPr sz="2677" kern="1200">
                <a:solidFill>
                  <a:schemeClr val="tx1"/>
                </a:solidFill>
                <a:latin typeface="+mn-lt"/>
                <a:ea typeface="+mn-ea"/>
                <a:cs typeface="+mn-cs"/>
              </a:defRPr>
            </a:lvl9pPr>
          </a:lstStyle>
          <a:p>
            <a:pPr marL="91" indent="0" defTabSz="679965">
              <a:lnSpc>
                <a:spcPts val="3299"/>
              </a:lnSpc>
              <a:spcBef>
                <a:spcPts val="1200"/>
              </a:spcBef>
              <a:buClr>
                <a:srgbClr val="002060"/>
              </a:buClr>
              <a:buNone/>
              <a:defRPr/>
            </a:pPr>
            <a:r>
              <a:rPr lang="en-US" sz="2699" b="1" dirty="0">
                <a:solidFill>
                  <a:srgbClr val="002060"/>
                </a:solidFill>
                <a:latin typeface="Arial" panose="020B0604020202020204"/>
              </a:rPr>
              <a:t>Patients</a:t>
            </a:r>
          </a:p>
        </p:txBody>
      </p:sp>
      <p:sp>
        <p:nvSpPr>
          <p:cNvPr id="21" name="Shape 542"/>
          <p:cNvSpPr txBox="1">
            <a:spLocks/>
          </p:cNvSpPr>
          <p:nvPr/>
        </p:nvSpPr>
        <p:spPr>
          <a:xfrm>
            <a:off x="5459613" y="1599004"/>
            <a:ext cx="1933088" cy="914281"/>
          </a:xfrm>
          <a:prstGeom prst="rect">
            <a:avLst/>
          </a:prstGeom>
          <a:noFill/>
          <a:ln>
            <a:noFill/>
          </a:ln>
        </p:spPr>
        <p:txBody>
          <a:bodyPr lIns="0" tIns="0" rIns="0" bIns="0" anchor="ctr" anchorCtr="0">
            <a:noAutofit/>
          </a:bodyPr>
          <a:lstStyle>
            <a:lvl1pPr marL="914400" indent="-914400" algn="l" defTabSz="1360203" rtl="0" eaLnBrk="1" fontAlgn="t" latinLnBrk="0" hangingPunct="1">
              <a:lnSpc>
                <a:spcPts val="5400"/>
              </a:lnSpc>
              <a:spcBef>
                <a:spcPts val="2400"/>
              </a:spcBef>
              <a:buSzPct val="100000"/>
              <a:buFont typeface="AppleSymbols" charset="0"/>
              <a:buChar char="⦿"/>
              <a:tabLst/>
              <a:defRPr sz="4400" kern="1200">
                <a:solidFill>
                  <a:schemeClr val="tx1"/>
                </a:solidFill>
                <a:latin typeface="+mn-lt"/>
                <a:ea typeface="+mn-ea"/>
                <a:cs typeface="+mn-cs"/>
              </a:defRPr>
            </a:lvl1pPr>
            <a:lvl2pPr marL="1828800" indent="-914400" algn="l" defTabSz="1360203" rtl="0" eaLnBrk="1" fontAlgn="t" latinLnBrk="0" hangingPunct="1">
              <a:lnSpc>
                <a:spcPts val="5400"/>
              </a:lnSpc>
              <a:spcBef>
                <a:spcPts val="2400"/>
              </a:spcBef>
              <a:buSzPct val="115000"/>
              <a:buFont typeface=".AppleSystemUIFont" charset="-120"/>
              <a:buChar char="•"/>
              <a:tabLst/>
              <a:defRPr sz="4000" kern="1200">
                <a:solidFill>
                  <a:schemeClr val="tx1"/>
                </a:solidFill>
                <a:latin typeface="+mn-lt"/>
                <a:ea typeface="+mn-ea"/>
                <a:cs typeface="+mn-cs"/>
              </a:defRPr>
            </a:lvl2pPr>
            <a:lvl3pPr marL="2743200" indent="-914400" algn="l" defTabSz="1360203" rtl="0" eaLnBrk="1" fontAlgn="t" latinLnBrk="0" hangingPunct="1">
              <a:lnSpc>
                <a:spcPts val="5400"/>
              </a:lnSpc>
              <a:spcBef>
                <a:spcPts val="2400"/>
              </a:spcBef>
              <a:buSzPct val="100000"/>
              <a:buFont typeface="Courier New" charset="0"/>
              <a:buChar char="o"/>
              <a:defRPr sz="4000" kern="1200">
                <a:solidFill>
                  <a:schemeClr val="tx1"/>
                </a:solidFill>
                <a:latin typeface="+mn-lt"/>
                <a:ea typeface="+mn-ea"/>
                <a:cs typeface="+mn-cs"/>
              </a:defRPr>
            </a:lvl3pPr>
            <a:lvl4pPr marL="3657600" indent="-914400" algn="l" defTabSz="1360203" rtl="0" eaLnBrk="1" fontAlgn="t" latinLnBrk="0" hangingPunct="1">
              <a:lnSpc>
                <a:spcPts val="5400"/>
              </a:lnSpc>
              <a:spcBef>
                <a:spcPts val="2400"/>
              </a:spcBef>
              <a:buSzPct val="100000"/>
              <a:buFont typeface="AppleSymbols" charset="0"/>
              <a:buChar char="⦿"/>
              <a:defRPr sz="4000" kern="1200">
                <a:solidFill>
                  <a:schemeClr val="tx1"/>
                </a:solidFill>
                <a:latin typeface="+mn-lt"/>
                <a:ea typeface="+mn-ea"/>
                <a:cs typeface="+mn-cs"/>
              </a:defRPr>
            </a:lvl4pPr>
            <a:lvl5pPr marL="4572000" indent="-914400" algn="l" defTabSz="1360203" rtl="0" eaLnBrk="1" fontAlgn="t" latinLnBrk="0" hangingPunct="1">
              <a:lnSpc>
                <a:spcPts val="5400"/>
              </a:lnSpc>
              <a:spcBef>
                <a:spcPts val="2400"/>
              </a:spcBef>
              <a:buSzPct val="115000"/>
              <a:buFont typeface="Arial" charset="0"/>
              <a:buChar char="•"/>
              <a:defRPr sz="4000" kern="1200">
                <a:solidFill>
                  <a:schemeClr val="tx1"/>
                </a:solidFill>
                <a:latin typeface="+mn-lt"/>
                <a:ea typeface="+mn-ea"/>
                <a:cs typeface="+mn-cs"/>
              </a:defRPr>
            </a:lvl5pPr>
            <a:lvl6pPr marL="3740560" indent="-340051" algn="l" defTabSz="1360203" rtl="0" eaLnBrk="1" latinLnBrk="0" hangingPunct="1">
              <a:lnSpc>
                <a:spcPct val="90000"/>
              </a:lnSpc>
              <a:spcBef>
                <a:spcPts val="743"/>
              </a:spcBef>
              <a:buFont typeface="Arial" panose="020B0604020202020204" pitchFamily="34" charset="0"/>
              <a:buChar char="•"/>
              <a:defRPr sz="2677" kern="1200">
                <a:solidFill>
                  <a:schemeClr val="tx1"/>
                </a:solidFill>
                <a:latin typeface="+mn-lt"/>
                <a:ea typeface="+mn-ea"/>
                <a:cs typeface="+mn-cs"/>
              </a:defRPr>
            </a:lvl6pPr>
            <a:lvl7pPr marL="4420659" indent="-340051" algn="l" defTabSz="1360203" rtl="0" eaLnBrk="1" latinLnBrk="0" hangingPunct="1">
              <a:lnSpc>
                <a:spcPct val="90000"/>
              </a:lnSpc>
              <a:spcBef>
                <a:spcPts val="743"/>
              </a:spcBef>
              <a:buFont typeface="Arial" panose="020B0604020202020204" pitchFamily="34" charset="0"/>
              <a:buChar char="•"/>
              <a:defRPr sz="2677" kern="1200">
                <a:solidFill>
                  <a:schemeClr val="tx1"/>
                </a:solidFill>
                <a:latin typeface="+mn-lt"/>
                <a:ea typeface="+mn-ea"/>
                <a:cs typeface="+mn-cs"/>
              </a:defRPr>
            </a:lvl7pPr>
            <a:lvl8pPr marL="5100761" indent="-340051" algn="l" defTabSz="1360203" rtl="0" eaLnBrk="1" latinLnBrk="0" hangingPunct="1">
              <a:lnSpc>
                <a:spcPct val="90000"/>
              </a:lnSpc>
              <a:spcBef>
                <a:spcPts val="743"/>
              </a:spcBef>
              <a:buFont typeface="Arial" panose="020B0604020202020204" pitchFamily="34" charset="0"/>
              <a:buChar char="•"/>
              <a:defRPr sz="2677" kern="1200">
                <a:solidFill>
                  <a:schemeClr val="tx1"/>
                </a:solidFill>
                <a:latin typeface="+mn-lt"/>
                <a:ea typeface="+mn-ea"/>
                <a:cs typeface="+mn-cs"/>
              </a:defRPr>
            </a:lvl8pPr>
            <a:lvl9pPr marL="5780863" indent="-340051" algn="l" defTabSz="1360203" rtl="0" eaLnBrk="1" latinLnBrk="0" hangingPunct="1">
              <a:lnSpc>
                <a:spcPct val="90000"/>
              </a:lnSpc>
              <a:spcBef>
                <a:spcPts val="743"/>
              </a:spcBef>
              <a:buFont typeface="Arial" panose="020B0604020202020204" pitchFamily="34" charset="0"/>
              <a:buChar char="•"/>
              <a:defRPr sz="2677" kern="1200">
                <a:solidFill>
                  <a:schemeClr val="tx1"/>
                </a:solidFill>
                <a:latin typeface="+mn-lt"/>
                <a:ea typeface="+mn-ea"/>
                <a:cs typeface="+mn-cs"/>
              </a:defRPr>
            </a:lvl9pPr>
          </a:lstStyle>
          <a:p>
            <a:pPr marL="91" indent="0" defTabSz="679965">
              <a:lnSpc>
                <a:spcPts val="3299"/>
              </a:lnSpc>
              <a:spcBef>
                <a:spcPts val="1200"/>
              </a:spcBef>
              <a:buClr>
                <a:srgbClr val="002060"/>
              </a:buClr>
              <a:buNone/>
              <a:defRPr/>
            </a:pPr>
            <a:r>
              <a:rPr lang="en-US" sz="2699" b="1" dirty="0">
                <a:solidFill>
                  <a:srgbClr val="002060"/>
                </a:solidFill>
                <a:latin typeface="Arial" panose="020B0604020202020204"/>
              </a:rPr>
              <a:t>Providers</a:t>
            </a:r>
          </a:p>
        </p:txBody>
      </p:sp>
      <p:sp>
        <p:nvSpPr>
          <p:cNvPr id="26" name="Shape 542"/>
          <p:cNvSpPr txBox="1">
            <a:spLocks/>
          </p:cNvSpPr>
          <p:nvPr/>
        </p:nvSpPr>
        <p:spPr>
          <a:xfrm>
            <a:off x="9321143" y="1599004"/>
            <a:ext cx="2422845" cy="914281"/>
          </a:xfrm>
          <a:prstGeom prst="rect">
            <a:avLst/>
          </a:prstGeom>
          <a:noFill/>
          <a:ln>
            <a:noFill/>
          </a:ln>
        </p:spPr>
        <p:txBody>
          <a:bodyPr lIns="0" tIns="0" rIns="0" bIns="0" anchor="ctr" anchorCtr="0">
            <a:noAutofit/>
          </a:bodyPr>
          <a:lstStyle>
            <a:lvl1pPr marL="914400" indent="-914400" algn="l" defTabSz="1360203" rtl="0" eaLnBrk="1" fontAlgn="t" latinLnBrk="0" hangingPunct="1">
              <a:lnSpc>
                <a:spcPts val="5400"/>
              </a:lnSpc>
              <a:spcBef>
                <a:spcPts val="2400"/>
              </a:spcBef>
              <a:buSzPct val="100000"/>
              <a:buFont typeface="AppleSymbols" charset="0"/>
              <a:buChar char="⦿"/>
              <a:tabLst/>
              <a:defRPr sz="4400" kern="1200">
                <a:solidFill>
                  <a:schemeClr val="tx1"/>
                </a:solidFill>
                <a:latin typeface="+mn-lt"/>
                <a:ea typeface="+mn-ea"/>
                <a:cs typeface="+mn-cs"/>
              </a:defRPr>
            </a:lvl1pPr>
            <a:lvl2pPr marL="1828800" indent="-914400" algn="l" defTabSz="1360203" rtl="0" eaLnBrk="1" fontAlgn="t" latinLnBrk="0" hangingPunct="1">
              <a:lnSpc>
                <a:spcPts val="5400"/>
              </a:lnSpc>
              <a:spcBef>
                <a:spcPts val="2400"/>
              </a:spcBef>
              <a:buSzPct val="115000"/>
              <a:buFont typeface=".AppleSystemUIFont" charset="-120"/>
              <a:buChar char="•"/>
              <a:tabLst/>
              <a:defRPr sz="4000" kern="1200">
                <a:solidFill>
                  <a:schemeClr val="tx1"/>
                </a:solidFill>
                <a:latin typeface="+mn-lt"/>
                <a:ea typeface="+mn-ea"/>
                <a:cs typeface="+mn-cs"/>
              </a:defRPr>
            </a:lvl2pPr>
            <a:lvl3pPr marL="2743200" indent="-914400" algn="l" defTabSz="1360203" rtl="0" eaLnBrk="1" fontAlgn="t" latinLnBrk="0" hangingPunct="1">
              <a:lnSpc>
                <a:spcPts val="5400"/>
              </a:lnSpc>
              <a:spcBef>
                <a:spcPts val="2400"/>
              </a:spcBef>
              <a:buSzPct val="100000"/>
              <a:buFont typeface="Courier New" charset="0"/>
              <a:buChar char="o"/>
              <a:defRPr sz="4000" kern="1200">
                <a:solidFill>
                  <a:schemeClr val="tx1"/>
                </a:solidFill>
                <a:latin typeface="+mn-lt"/>
                <a:ea typeface="+mn-ea"/>
                <a:cs typeface="+mn-cs"/>
              </a:defRPr>
            </a:lvl3pPr>
            <a:lvl4pPr marL="3657600" indent="-914400" algn="l" defTabSz="1360203" rtl="0" eaLnBrk="1" fontAlgn="t" latinLnBrk="0" hangingPunct="1">
              <a:lnSpc>
                <a:spcPts val="5400"/>
              </a:lnSpc>
              <a:spcBef>
                <a:spcPts val="2400"/>
              </a:spcBef>
              <a:buSzPct val="100000"/>
              <a:buFont typeface="AppleSymbols" charset="0"/>
              <a:buChar char="⦿"/>
              <a:defRPr sz="4000" kern="1200">
                <a:solidFill>
                  <a:schemeClr val="tx1"/>
                </a:solidFill>
                <a:latin typeface="+mn-lt"/>
                <a:ea typeface="+mn-ea"/>
                <a:cs typeface="+mn-cs"/>
              </a:defRPr>
            </a:lvl4pPr>
            <a:lvl5pPr marL="4572000" indent="-914400" algn="l" defTabSz="1360203" rtl="0" eaLnBrk="1" fontAlgn="t" latinLnBrk="0" hangingPunct="1">
              <a:lnSpc>
                <a:spcPts val="5400"/>
              </a:lnSpc>
              <a:spcBef>
                <a:spcPts val="2400"/>
              </a:spcBef>
              <a:buSzPct val="115000"/>
              <a:buFont typeface="Arial" charset="0"/>
              <a:buChar char="•"/>
              <a:defRPr sz="4000" kern="1200">
                <a:solidFill>
                  <a:schemeClr val="tx1"/>
                </a:solidFill>
                <a:latin typeface="+mn-lt"/>
                <a:ea typeface="+mn-ea"/>
                <a:cs typeface="+mn-cs"/>
              </a:defRPr>
            </a:lvl5pPr>
            <a:lvl6pPr marL="3740560" indent="-340051" algn="l" defTabSz="1360203" rtl="0" eaLnBrk="1" latinLnBrk="0" hangingPunct="1">
              <a:lnSpc>
                <a:spcPct val="90000"/>
              </a:lnSpc>
              <a:spcBef>
                <a:spcPts val="743"/>
              </a:spcBef>
              <a:buFont typeface="Arial" panose="020B0604020202020204" pitchFamily="34" charset="0"/>
              <a:buChar char="•"/>
              <a:defRPr sz="2677" kern="1200">
                <a:solidFill>
                  <a:schemeClr val="tx1"/>
                </a:solidFill>
                <a:latin typeface="+mn-lt"/>
                <a:ea typeface="+mn-ea"/>
                <a:cs typeface="+mn-cs"/>
              </a:defRPr>
            </a:lvl6pPr>
            <a:lvl7pPr marL="4420659" indent="-340051" algn="l" defTabSz="1360203" rtl="0" eaLnBrk="1" latinLnBrk="0" hangingPunct="1">
              <a:lnSpc>
                <a:spcPct val="90000"/>
              </a:lnSpc>
              <a:spcBef>
                <a:spcPts val="743"/>
              </a:spcBef>
              <a:buFont typeface="Arial" panose="020B0604020202020204" pitchFamily="34" charset="0"/>
              <a:buChar char="•"/>
              <a:defRPr sz="2677" kern="1200">
                <a:solidFill>
                  <a:schemeClr val="tx1"/>
                </a:solidFill>
                <a:latin typeface="+mn-lt"/>
                <a:ea typeface="+mn-ea"/>
                <a:cs typeface="+mn-cs"/>
              </a:defRPr>
            </a:lvl7pPr>
            <a:lvl8pPr marL="5100761" indent="-340051" algn="l" defTabSz="1360203" rtl="0" eaLnBrk="1" latinLnBrk="0" hangingPunct="1">
              <a:lnSpc>
                <a:spcPct val="90000"/>
              </a:lnSpc>
              <a:spcBef>
                <a:spcPts val="743"/>
              </a:spcBef>
              <a:buFont typeface="Arial" panose="020B0604020202020204" pitchFamily="34" charset="0"/>
              <a:buChar char="•"/>
              <a:defRPr sz="2677" kern="1200">
                <a:solidFill>
                  <a:schemeClr val="tx1"/>
                </a:solidFill>
                <a:latin typeface="+mn-lt"/>
                <a:ea typeface="+mn-ea"/>
                <a:cs typeface="+mn-cs"/>
              </a:defRPr>
            </a:lvl8pPr>
            <a:lvl9pPr marL="5780863" indent="-340051" algn="l" defTabSz="1360203" rtl="0" eaLnBrk="1" latinLnBrk="0" hangingPunct="1">
              <a:lnSpc>
                <a:spcPct val="90000"/>
              </a:lnSpc>
              <a:spcBef>
                <a:spcPts val="743"/>
              </a:spcBef>
              <a:buFont typeface="Arial" panose="020B0604020202020204" pitchFamily="34" charset="0"/>
              <a:buChar char="•"/>
              <a:defRPr sz="2677" kern="1200">
                <a:solidFill>
                  <a:schemeClr val="tx1"/>
                </a:solidFill>
                <a:latin typeface="+mn-lt"/>
                <a:ea typeface="+mn-ea"/>
                <a:cs typeface="+mn-cs"/>
              </a:defRPr>
            </a:lvl9pPr>
          </a:lstStyle>
          <a:p>
            <a:pPr marL="91" indent="0" defTabSz="679965">
              <a:lnSpc>
                <a:spcPts val="3299"/>
              </a:lnSpc>
              <a:spcBef>
                <a:spcPts val="1200"/>
              </a:spcBef>
              <a:buClr>
                <a:srgbClr val="002060"/>
              </a:buClr>
              <a:buNone/>
              <a:defRPr/>
            </a:pPr>
            <a:r>
              <a:rPr lang="en-US" sz="2699" b="1" dirty="0">
                <a:solidFill>
                  <a:srgbClr val="002060"/>
                </a:solidFill>
                <a:latin typeface="Arial" panose="020B0604020202020204"/>
              </a:rPr>
              <a:t>Researchers</a:t>
            </a:r>
          </a:p>
        </p:txBody>
      </p:sp>
      <p:sp>
        <p:nvSpPr>
          <p:cNvPr id="27" name="Shape 542"/>
          <p:cNvSpPr txBox="1">
            <a:spLocks/>
          </p:cNvSpPr>
          <p:nvPr/>
        </p:nvSpPr>
        <p:spPr>
          <a:xfrm>
            <a:off x="4319819" y="2820176"/>
            <a:ext cx="3425378" cy="1807409"/>
          </a:xfrm>
          <a:prstGeom prst="rect">
            <a:avLst/>
          </a:prstGeom>
          <a:noFill/>
          <a:ln>
            <a:noFill/>
          </a:ln>
        </p:spPr>
        <p:txBody>
          <a:bodyPr lIns="0" tIns="0" rIns="0" bIns="0" anchor="t" anchorCtr="0">
            <a:noAutofit/>
          </a:bodyPr>
          <a:lstStyle>
            <a:lvl1pPr marL="914400" indent="-914400" algn="l" defTabSz="1360203" rtl="0" eaLnBrk="1" fontAlgn="t" latinLnBrk="0" hangingPunct="1">
              <a:lnSpc>
                <a:spcPts val="5400"/>
              </a:lnSpc>
              <a:spcBef>
                <a:spcPts val="2400"/>
              </a:spcBef>
              <a:buSzPct val="100000"/>
              <a:buFont typeface="AppleSymbols" charset="0"/>
              <a:buChar char="⦿"/>
              <a:tabLst/>
              <a:defRPr sz="4400" kern="1200">
                <a:solidFill>
                  <a:schemeClr val="tx1"/>
                </a:solidFill>
                <a:latin typeface="+mn-lt"/>
                <a:ea typeface="+mn-ea"/>
                <a:cs typeface="+mn-cs"/>
              </a:defRPr>
            </a:lvl1pPr>
            <a:lvl2pPr marL="1828800" indent="-914400" algn="l" defTabSz="1360203" rtl="0" eaLnBrk="1" fontAlgn="t" latinLnBrk="0" hangingPunct="1">
              <a:lnSpc>
                <a:spcPts val="5400"/>
              </a:lnSpc>
              <a:spcBef>
                <a:spcPts val="2400"/>
              </a:spcBef>
              <a:buSzPct val="115000"/>
              <a:buFont typeface=".AppleSystemUIFont" charset="-120"/>
              <a:buChar char="•"/>
              <a:tabLst/>
              <a:defRPr sz="4000" kern="1200">
                <a:solidFill>
                  <a:schemeClr val="tx1"/>
                </a:solidFill>
                <a:latin typeface="+mn-lt"/>
                <a:ea typeface="+mn-ea"/>
                <a:cs typeface="+mn-cs"/>
              </a:defRPr>
            </a:lvl2pPr>
            <a:lvl3pPr marL="2743200" indent="-914400" algn="l" defTabSz="1360203" rtl="0" eaLnBrk="1" fontAlgn="t" latinLnBrk="0" hangingPunct="1">
              <a:lnSpc>
                <a:spcPts val="5400"/>
              </a:lnSpc>
              <a:spcBef>
                <a:spcPts val="2400"/>
              </a:spcBef>
              <a:buSzPct val="100000"/>
              <a:buFont typeface="Courier New" charset="0"/>
              <a:buChar char="o"/>
              <a:defRPr sz="4000" kern="1200">
                <a:solidFill>
                  <a:schemeClr val="tx1"/>
                </a:solidFill>
                <a:latin typeface="+mn-lt"/>
                <a:ea typeface="+mn-ea"/>
                <a:cs typeface="+mn-cs"/>
              </a:defRPr>
            </a:lvl3pPr>
            <a:lvl4pPr marL="3657600" indent="-914400" algn="l" defTabSz="1360203" rtl="0" eaLnBrk="1" fontAlgn="t" latinLnBrk="0" hangingPunct="1">
              <a:lnSpc>
                <a:spcPts val="5400"/>
              </a:lnSpc>
              <a:spcBef>
                <a:spcPts val="2400"/>
              </a:spcBef>
              <a:buSzPct val="100000"/>
              <a:buFont typeface="AppleSymbols" charset="0"/>
              <a:buChar char="⦿"/>
              <a:defRPr sz="4000" kern="1200">
                <a:solidFill>
                  <a:schemeClr val="tx1"/>
                </a:solidFill>
                <a:latin typeface="+mn-lt"/>
                <a:ea typeface="+mn-ea"/>
                <a:cs typeface="+mn-cs"/>
              </a:defRPr>
            </a:lvl4pPr>
            <a:lvl5pPr marL="4572000" indent="-914400" algn="l" defTabSz="1360203" rtl="0" eaLnBrk="1" fontAlgn="t" latinLnBrk="0" hangingPunct="1">
              <a:lnSpc>
                <a:spcPts val="5400"/>
              </a:lnSpc>
              <a:spcBef>
                <a:spcPts val="2400"/>
              </a:spcBef>
              <a:buSzPct val="115000"/>
              <a:buFont typeface="Arial" charset="0"/>
              <a:buChar char="•"/>
              <a:defRPr sz="4000" kern="1200">
                <a:solidFill>
                  <a:schemeClr val="tx1"/>
                </a:solidFill>
                <a:latin typeface="+mn-lt"/>
                <a:ea typeface="+mn-ea"/>
                <a:cs typeface="+mn-cs"/>
              </a:defRPr>
            </a:lvl5pPr>
            <a:lvl6pPr marL="3740560" indent="-340051" algn="l" defTabSz="1360203" rtl="0" eaLnBrk="1" latinLnBrk="0" hangingPunct="1">
              <a:lnSpc>
                <a:spcPct val="90000"/>
              </a:lnSpc>
              <a:spcBef>
                <a:spcPts val="743"/>
              </a:spcBef>
              <a:buFont typeface="Arial" panose="020B0604020202020204" pitchFamily="34" charset="0"/>
              <a:buChar char="•"/>
              <a:defRPr sz="2677" kern="1200">
                <a:solidFill>
                  <a:schemeClr val="tx1"/>
                </a:solidFill>
                <a:latin typeface="+mn-lt"/>
                <a:ea typeface="+mn-ea"/>
                <a:cs typeface="+mn-cs"/>
              </a:defRPr>
            </a:lvl6pPr>
            <a:lvl7pPr marL="4420659" indent="-340051" algn="l" defTabSz="1360203" rtl="0" eaLnBrk="1" latinLnBrk="0" hangingPunct="1">
              <a:lnSpc>
                <a:spcPct val="90000"/>
              </a:lnSpc>
              <a:spcBef>
                <a:spcPts val="743"/>
              </a:spcBef>
              <a:buFont typeface="Arial" panose="020B0604020202020204" pitchFamily="34" charset="0"/>
              <a:buChar char="•"/>
              <a:defRPr sz="2677" kern="1200">
                <a:solidFill>
                  <a:schemeClr val="tx1"/>
                </a:solidFill>
                <a:latin typeface="+mn-lt"/>
                <a:ea typeface="+mn-ea"/>
                <a:cs typeface="+mn-cs"/>
              </a:defRPr>
            </a:lvl7pPr>
            <a:lvl8pPr marL="5100761" indent="-340051" algn="l" defTabSz="1360203" rtl="0" eaLnBrk="1" latinLnBrk="0" hangingPunct="1">
              <a:lnSpc>
                <a:spcPct val="90000"/>
              </a:lnSpc>
              <a:spcBef>
                <a:spcPts val="743"/>
              </a:spcBef>
              <a:buFont typeface="Arial" panose="020B0604020202020204" pitchFamily="34" charset="0"/>
              <a:buChar char="•"/>
              <a:defRPr sz="2677" kern="1200">
                <a:solidFill>
                  <a:schemeClr val="tx1"/>
                </a:solidFill>
                <a:latin typeface="+mn-lt"/>
                <a:ea typeface="+mn-ea"/>
                <a:cs typeface="+mn-cs"/>
              </a:defRPr>
            </a:lvl8pPr>
            <a:lvl9pPr marL="5780863" indent="-340051" algn="l" defTabSz="1360203" rtl="0" eaLnBrk="1" latinLnBrk="0" hangingPunct="1">
              <a:lnSpc>
                <a:spcPct val="90000"/>
              </a:lnSpc>
              <a:spcBef>
                <a:spcPts val="743"/>
              </a:spcBef>
              <a:buFont typeface="Arial" panose="020B0604020202020204" pitchFamily="34" charset="0"/>
              <a:buChar char="•"/>
              <a:defRPr sz="2677" kern="1200">
                <a:solidFill>
                  <a:schemeClr val="tx1"/>
                </a:solidFill>
                <a:latin typeface="+mn-lt"/>
                <a:ea typeface="+mn-ea"/>
                <a:cs typeface="+mn-cs"/>
              </a:defRPr>
            </a:lvl9pPr>
          </a:lstStyle>
          <a:p>
            <a:pPr marL="457109" marR="4912" indent="-457018" defTabSz="679965">
              <a:lnSpc>
                <a:spcPts val="2100"/>
              </a:lnSpc>
              <a:spcBef>
                <a:spcPts val="900"/>
              </a:spcBef>
              <a:buClr>
                <a:srgbClr val="002060"/>
              </a:buClr>
              <a:defRPr/>
            </a:pPr>
            <a:r>
              <a:rPr lang="en-US" sz="1650" dirty="0">
                <a:solidFill>
                  <a:srgbClr val="002060"/>
                </a:solidFill>
                <a:latin typeface="Arial" panose="020B0604020202020204"/>
              </a:rPr>
              <a:t>Not enough research to draw on for clinical evidence, especially in diverse populations</a:t>
            </a:r>
          </a:p>
          <a:p>
            <a:pPr marL="457109" marR="4912" indent="-457018" defTabSz="679965">
              <a:lnSpc>
                <a:spcPts val="2100"/>
              </a:lnSpc>
              <a:spcBef>
                <a:spcPts val="900"/>
              </a:spcBef>
              <a:buClr>
                <a:srgbClr val="002060"/>
              </a:buClr>
              <a:defRPr/>
            </a:pPr>
            <a:r>
              <a:rPr lang="en-US" sz="1650" dirty="0">
                <a:solidFill>
                  <a:srgbClr val="002060"/>
                </a:solidFill>
                <a:latin typeface="Arial" panose="020B0604020202020204"/>
              </a:rPr>
              <a:t>Medical records scattered in different places</a:t>
            </a:r>
          </a:p>
          <a:p>
            <a:pPr marL="457109" marR="4912" indent="-457018" defTabSz="679965">
              <a:lnSpc>
                <a:spcPts val="2100"/>
              </a:lnSpc>
              <a:spcBef>
                <a:spcPts val="900"/>
              </a:spcBef>
              <a:buClr>
                <a:srgbClr val="002060"/>
              </a:buClr>
              <a:defRPr/>
            </a:pPr>
            <a:r>
              <a:rPr lang="en-US" sz="1650" dirty="0">
                <a:solidFill>
                  <a:srgbClr val="002060"/>
                </a:solidFill>
                <a:latin typeface="Arial" panose="020B0604020202020204"/>
              </a:rPr>
              <a:t>Not enough time to analyze one patient at a time                    </a:t>
            </a:r>
          </a:p>
          <a:p>
            <a:pPr marL="457109" indent="-457018" defTabSz="679965">
              <a:lnSpc>
                <a:spcPts val="2100"/>
              </a:lnSpc>
              <a:spcBef>
                <a:spcPts val="900"/>
              </a:spcBef>
              <a:buClr>
                <a:srgbClr val="002060"/>
              </a:buClr>
              <a:defRPr/>
            </a:pPr>
            <a:endParaRPr lang="en-US" sz="1650" dirty="0">
              <a:solidFill>
                <a:srgbClr val="002060"/>
              </a:solidFill>
              <a:latin typeface="Arial" panose="020B0604020202020204"/>
            </a:endParaRPr>
          </a:p>
        </p:txBody>
      </p:sp>
      <p:sp>
        <p:nvSpPr>
          <p:cNvPr id="28" name="Shape 542"/>
          <p:cNvSpPr txBox="1">
            <a:spLocks/>
          </p:cNvSpPr>
          <p:nvPr/>
        </p:nvSpPr>
        <p:spPr>
          <a:xfrm>
            <a:off x="8166624" y="2820176"/>
            <a:ext cx="3747600" cy="1807409"/>
          </a:xfrm>
          <a:prstGeom prst="rect">
            <a:avLst/>
          </a:prstGeom>
          <a:noFill/>
          <a:ln>
            <a:noFill/>
          </a:ln>
        </p:spPr>
        <p:txBody>
          <a:bodyPr lIns="0" tIns="0" rIns="0" bIns="0" anchor="t" anchorCtr="0">
            <a:noAutofit/>
          </a:bodyPr>
          <a:lstStyle>
            <a:lvl1pPr marL="914400" indent="-914400" algn="l" defTabSz="1360203" rtl="0" eaLnBrk="1" fontAlgn="t" latinLnBrk="0" hangingPunct="1">
              <a:lnSpc>
                <a:spcPts val="5400"/>
              </a:lnSpc>
              <a:spcBef>
                <a:spcPts val="2400"/>
              </a:spcBef>
              <a:buSzPct val="100000"/>
              <a:buFont typeface="AppleSymbols" charset="0"/>
              <a:buChar char="⦿"/>
              <a:tabLst/>
              <a:defRPr sz="4400" kern="1200">
                <a:solidFill>
                  <a:schemeClr val="tx1"/>
                </a:solidFill>
                <a:latin typeface="+mn-lt"/>
                <a:ea typeface="+mn-ea"/>
                <a:cs typeface="+mn-cs"/>
              </a:defRPr>
            </a:lvl1pPr>
            <a:lvl2pPr marL="1828800" indent="-914400" algn="l" defTabSz="1360203" rtl="0" eaLnBrk="1" fontAlgn="t" latinLnBrk="0" hangingPunct="1">
              <a:lnSpc>
                <a:spcPts val="5400"/>
              </a:lnSpc>
              <a:spcBef>
                <a:spcPts val="2400"/>
              </a:spcBef>
              <a:buSzPct val="115000"/>
              <a:buFont typeface=".AppleSystemUIFont" charset="-120"/>
              <a:buChar char="•"/>
              <a:tabLst/>
              <a:defRPr sz="4000" kern="1200">
                <a:solidFill>
                  <a:schemeClr val="tx1"/>
                </a:solidFill>
                <a:latin typeface="+mn-lt"/>
                <a:ea typeface="+mn-ea"/>
                <a:cs typeface="+mn-cs"/>
              </a:defRPr>
            </a:lvl2pPr>
            <a:lvl3pPr marL="2743200" indent="-914400" algn="l" defTabSz="1360203" rtl="0" eaLnBrk="1" fontAlgn="t" latinLnBrk="0" hangingPunct="1">
              <a:lnSpc>
                <a:spcPts val="5400"/>
              </a:lnSpc>
              <a:spcBef>
                <a:spcPts val="2400"/>
              </a:spcBef>
              <a:buSzPct val="100000"/>
              <a:buFont typeface="Courier New" charset="0"/>
              <a:buChar char="o"/>
              <a:defRPr sz="4000" kern="1200">
                <a:solidFill>
                  <a:schemeClr val="tx1"/>
                </a:solidFill>
                <a:latin typeface="+mn-lt"/>
                <a:ea typeface="+mn-ea"/>
                <a:cs typeface="+mn-cs"/>
              </a:defRPr>
            </a:lvl3pPr>
            <a:lvl4pPr marL="3657600" indent="-914400" algn="l" defTabSz="1360203" rtl="0" eaLnBrk="1" fontAlgn="t" latinLnBrk="0" hangingPunct="1">
              <a:lnSpc>
                <a:spcPts val="5400"/>
              </a:lnSpc>
              <a:spcBef>
                <a:spcPts val="2400"/>
              </a:spcBef>
              <a:buSzPct val="100000"/>
              <a:buFont typeface="AppleSymbols" charset="0"/>
              <a:buChar char="⦿"/>
              <a:defRPr sz="4000" kern="1200">
                <a:solidFill>
                  <a:schemeClr val="tx1"/>
                </a:solidFill>
                <a:latin typeface="+mn-lt"/>
                <a:ea typeface="+mn-ea"/>
                <a:cs typeface="+mn-cs"/>
              </a:defRPr>
            </a:lvl4pPr>
            <a:lvl5pPr marL="4572000" indent="-914400" algn="l" defTabSz="1360203" rtl="0" eaLnBrk="1" fontAlgn="t" latinLnBrk="0" hangingPunct="1">
              <a:lnSpc>
                <a:spcPts val="5400"/>
              </a:lnSpc>
              <a:spcBef>
                <a:spcPts val="2400"/>
              </a:spcBef>
              <a:buSzPct val="115000"/>
              <a:buFont typeface="Arial" charset="0"/>
              <a:buChar char="•"/>
              <a:defRPr sz="4000" kern="1200">
                <a:solidFill>
                  <a:schemeClr val="tx1"/>
                </a:solidFill>
                <a:latin typeface="+mn-lt"/>
                <a:ea typeface="+mn-ea"/>
                <a:cs typeface="+mn-cs"/>
              </a:defRPr>
            </a:lvl5pPr>
            <a:lvl6pPr marL="3740560" indent="-340051" algn="l" defTabSz="1360203" rtl="0" eaLnBrk="1" latinLnBrk="0" hangingPunct="1">
              <a:lnSpc>
                <a:spcPct val="90000"/>
              </a:lnSpc>
              <a:spcBef>
                <a:spcPts val="743"/>
              </a:spcBef>
              <a:buFont typeface="Arial" panose="020B0604020202020204" pitchFamily="34" charset="0"/>
              <a:buChar char="•"/>
              <a:defRPr sz="2677" kern="1200">
                <a:solidFill>
                  <a:schemeClr val="tx1"/>
                </a:solidFill>
                <a:latin typeface="+mn-lt"/>
                <a:ea typeface="+mn-ea"/>
                <a:cs typeface="+mn-cs"/>
              </a:defRPr>
            </a:lvl6pPr>
            <a:lvl7pPr marL="4420659" indent="-340051" algn="l" defTabSz="1360203" rtl="0" eaLnBrk="1" latinLnBrk="0" hangingPunct="1">
              <a:lnSpc>
                <a:spcPct val="90000"/>
              </a:lnSpc>
              <a:spcBef>
                <a:spcPts val="743"/>
              </a:spcBef>
              <a:buFont typeface="Arial" panose="020B0604020202020204" pitchFamily="34" charset="0"/>
              <a:buChar char="•"/>
              <a:defRPr sz="2677" kern="1200">
                <a:solidFill>
                  <a:schemeClr val="tx1"/>
                </a:solidFill>
                <a:latin typeface="+mn-lt"/>
                <a:ea typeface="+mn-ea"/>
                <a:cs typeface="+mn-cs"/>
              </a:defRPr>
            </a:lvl7pPr>
            <a:lvl8pPr marL="5100761" indent="-340051" algn="l" defTabSz="1360203" rtl="0" eaLnBrk="1" latinLnBrk="0" hangingPunct="1">
              <a:lnSpc>
                <a:spcPct val="90000"/>
              </a:lnSpc>
              <a:spcBef>
                <a:spcPts val="743"/>
              </a:spcBef>
              <a:buFont typeface="Arial" panose="020B0604020202020204" pitchFamily="34" charset="0"/>
              <a:buChar char="•"/>
              <a:defRPr sz="2677" kern="1200">
                <a:solidFill>
                  <a:schemeClr val="tx1"/>
                </a:solidFill>
                <a:latin typeface="+mn-lt"/>
                <a:ea typeface="+mn-ea"/>
                <a:cs typeface="+mn-cs"/>
              </a:defRPr>
            </a:lvl8pPr>
            <a:lvl9pPr marL="5780863" indent="-340051" algn="l" defTabSz="1360203" rtl="0" eaLnBrk="1" latinLnBrk="0" hangingPunct="1">
              <a:lnSpc>
                <a:spcPct val="90000"/>
              </a:lnSpc>
              <a:spcBef>
                <a:spcPts val="743"/>
              </a:spcBef>
              <a:buFont typeface="Arial" panose="020B0604020202020204" pitchFamily="34" charset="0"/>
              <a:buChar char="•"/>
              <a:defRPr sz="2677" kern="1200">
                <a:solidFill>
                  <a:schemeClr val="tx1"/>
                </a:solidFill>
                <a:latin typeface="+mn-lt"/>
                <a:ea typeface="+mn-ea"/>
                <a:cs typeface="+mn-cs"/>
              </a:defRPr>
            </a:lvl9pPr>
          </a:lstStyle>
          <a:p>
            <a:pPr marL="457109" marR="4912" indent="-457018" defTabSz="679965">
              <a:lnSpc>
                <a:spcPts val="2100"/>
              </a:lnSpc>
              <a:spcBef>
                <a:spcPts val="900"/>
              </a:spcBef>
              <a:buClr>
                <a:srgbClr val="002060"/>
              </a:buClr>
              <a:defRPr/>
            </a:pPr>
            <a:r>
              <a:rPr lang="en-US" sz="1650" dirty="0">
                <a:solidFill>
                  <a:srgbClr val="002060"/>
                </a:solidFill>
                <a:latin typeface="Arial" panose="020B0604020202020204"/>
              </a:rPr>
              <a:t>Enormous time and cost spent building IT systems vs. doing research</a:t>
            </a:r>
          </a:p>
          <a:p>
            <a:pPr marL="457109" marR="4912" indent="-457018" defTabSz="679965">
              <a:lnSpc>
                <a:spcPts val="2100"/>
              </a:lnSpc>
              <a:spcBef>
                <a:spcPts val="900"/>
              </a:spcBef>
              <a:buClr>
                <a:srgbClr val="002060"/>
              </a:buClr>
              <a:defRPr/>
            </a:pPr>
            <a:r>
              <a:rPr lang="en-US" sz="1650" dirty="0">
                <a:solidFill>
                  <a:srgbClr val="002060"/>
                </a:solidFill>
                <a:latin typeface="Arial" panose="020B0604020202020204"/>
              </a:rPr>
              <a:t>Siloed data resources and funding opportunities</a:t>
            </a:r>
          </a:p>
          <a:p>
            <a:pPr marL="457109" marR="4912" indent="-457018" defTabSz="679965">
              <a:lnSpc>
                <a:spcPts val="2100"/>
              </a:lnSpc>
              <a:spcBef>
                <a:spcPts val="900"/>
              </a:spcBef>
              <a:buClr>
                <a:srgbClr val="002060"/>
              </a:buClr>
              <a:defRPr/>
            </a:pPr>
            <a:r>
              <a:rPr lang="en-US" sz="1650" dirty="0">
                <a:solidFill>
                  <a:srgbClr val="002060"/>
                </a:solidFill>
                <a:latin typeface="Arial" panose="020B0604020202020204"/>
              </a:rPr>
              <a:t>Challenges acquiring large sample sizes</a:t>
            </a:r>
          </a:p>
          <a:p>
            <a:pPr marL="457109" marR="4912" indent="-457018" defTabSz="679965">
              <a:lnSpc>
                <a:spcPts val="2100"/>
              </a:lnSpc>
              <a:spcBef>
                <a:spcPts val="900"/>
              </a:spcBef>
              <a:buClr>
                <a:srgbClr val="002060"/>
              </a:buClr>
              <a:defRPr/>
            </a:pPr>
            <a:r>
              <a:rPr lang="en-US" sz="1650" dirty="0">
                <a:solidFill>
                  <a:srgbClr val="002060"/>
                </a:solidFill>
                <a:latin typeface="Arial" panose="020B0604020202020204"/>
              </a:rPr>
              <a:t>Slow translation of data into knowledge</a:t>
            </a:r>
          </a:p>
        </p:txBody>
      </p:sp>
      <p:cxnSp>
        <p:nvCxnSpPr>
          <p:cNvPr id="7" name="Straight Connector 6"/>
          <p:cNvCxnSpPr/>
          <p:nvPr/>
        </p:nvCxnSpPr>
        <p:spPr>
          <a:xfrm>
            <a:off x="4009504" y="1014702"/>
            <a:ext cx="0" cy="5378569"/>
          </a:xfrm>
          <a:prstGeom prst="line">
            <a:avLst/>
          </a:prstGeom>
          <a:ln w="38100">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7869007" y="1014702"/>
            <a:ext cx="0" cy="5378569"/>
          </a:xfrm>
          <a:prstGeom prst="line">
            <a:avLst/>
          </a:prstGeom>
          <a:ln w="38100">
            <a:solidFill>
              <a:schemeClr val="tx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7465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Open the National Library of Medicine Strategic Plan 2017â2027 (PDF)">
            <a:extLst>
              <a:ext uri="{FF2B5EF4-FFF2-40B4-BE49-F238E27FC236}">
                <a16:creationId xmlns:a16="http://schemas.microsoft.com/office/drawing/2014/main" id="{DB1A759B-19FC-4C11-932E-2C1F7A3C496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77" r="11474"/>
          <a:stretch/>
        </p:blipFill>
        <p:spPr bwMode="auto">
          <a:xfrm>
            <a:off x="20" y="10"/>
            <a:ext cx="4637226" cy="6857990"/>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B9951BD9-0868-4CDB-ACD6-9C4209B5E4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4637247" y="0"/>
            <a:ext cx="7554754"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E50BC9-A6AA-4877-8BD8-451F3C0B0EF1}"/>
              </a:ext>
            </a:extLst>
          </p:cNvPr>
          <p:cNvSpPr>
            <a:spLocks noGrp="1"/>
          </p:cNvSpPr>
          <p:nvPr>
            <p:ph type="title"/>
          </p:nvPr>
        </p:nvSpPr>
        <p:spPr>
          <a:xfrm>
            <a:off x="5277328" y="640082"/>
            <a:ext cx="6274591" cy="3351602"/>
          </a:xfrm>
        </p:spPr>
        <p:txBody>
          <a:bodyPr vert="horz" lIns="91440" tIns="45720" rIns="91440" bIns="45720" rtlCol="0" anchor="b">
            <a:normAutofit/>
          </a:bodyPr>
          <a:lstStyle/>
          <a:p>
            <a:pPr defTabSz="914400"/>
            <a:r>
              <a:rPr lang="en-US" sz="6000" i="1">
                <a:solidFill>
                  <a:schemeClr val="bg1"/>
                </a:solidFill>
              </a:rPr>
              <a:t>All of Us </a:t>
            </a:r>
            <a:r>
              <a:rPr lang="en-US" sz="6000">
                <a:solidFill>
                  <a:schemeClr val="bg1"/>
                </a:solidFill>
              </a:rPr>
              <a:t>+ NLM</a:t>
            </a:r>
            <a:endParaRPr lang="en-US" sz="6000" i="1">
              <a:solidFill>
                <a:schemeClr val="bg1"/>
              </a:solidFill>
            </a:endParaRPr>
          </a:p>
        </p:txBody>
      </p:sp>
    </p:spTree>
    <p:extLst>
      <p:ext uri="{BB962C8B-B14F-4D97-AF65-F5344CB8AC3E}">
        <p14:creationId xmlns:p14="http://schemas.microsoft.com/office/powerpoint/2010/main" val="2330943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5756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A86149-B6E1-4859-97F3-E07F726E72BF}"/>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anchor="ctr">
            <a:normAutofit/>
          </a:bodyPr>
          <a:lstStyle/>
          <a:p>
            <a:pPr algn="ctr"/>
            <a:r>
              <a:rPr lang="en-US" sz="2600">
                <a:solidFill>
                  <a:srgbClr val="FFFFFF"/>
                </a:solidFill>
              </a:rPr>
              <a:t> Goals of the NLM Strategic Plan 2017-2027</a:t>
            </a:r>
          </a:p>
        </p:txBody>
      </p:sp>
      <p:pic>
        <p:nvPicPr>
          <p:cNvPr id="3" name="Picture 2">
            <a:extLst>
              <a:ext uri="{FF2B5EF4-FFF2-40B4-BE49-F238E27FC236}">
                <a16:creationId xmlns:a16="http://schemas.microsoft.com/office/drawing/2014/main" id="{5BEDCEC7-431D-4A1D-9CF1-D805E5B5394E}"/>
              </a:ext>
            </a:extLst>
          </p:cNvPr>
          <p:cNvPicPr>
            <a:picLocks noChangeAspect="1"/>
          </p:cNvPicPr>
          <p:nvPr/>
        </p:nvPicPr>
        <p:blipFill rotWithShape="1">
          <a:blip r:embed="rId2"/>
          <a:srcRect l="960" t="378" b="1269"/>
          <a:stretch/>
        </p:blipFill>
        <p:spPr>
          <a:xfrm>
            <a:off x="4038600" y="991348"/>
            <a:ext cx="7188199" cy="4871915"/>
          </a:xfrm>
          <a:prstGeom prst="rect">
            <a:avLst/>
          </a:prstGeom>
        </p:spPr>
      </p:pic>
    </p:spTree>
    <p:extLst>
      <p:ext uri="{BB962C8B-B14F-4D97-AF65-F5344CB8AC3E}">
        <p14:creationId xmlns:p14="http://schemas.microsoft.com/office/powerpoint/2010/main" val="412512413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47B8AAF-8C02-409A-8B35-FF0C17744A69}"/>
              </a:ext>
            </a:extLst>
          </p:cNvPr>
          <p:cNvPicPr>
            <a:picLocks noGrp="1" noChangeAspect="1"/>
          </p:cNvPicPr>
          <p:nvPr>
            <p:ph idx="1"/>
          </p:nvPr>
        </p:nvPicPr>
        <p:blipFill>
          <a:blip r:embed="rId4"/>
          <a:stretch>
            <a:fillRect/>
          </a:stretch>
        </p:blipFill>
        <p:spPr>
          <a:xfrm>
            <a:off x="-381236" y="189062"/>
            <a:ext cx="11872442" cy="5805004"/>
          </a:xfrm>
          <a:prstGeom prst="rect">
            <a:avLst/>
          </a:prstGeom>
        </p:spPr>
      </p:pic>
    </p:spTree>
    <p:custDataLst>
      <p:tags r:id="rId1"/>
    </p:custDataLst>
    <p:extLst>
      <p:ext uri="{BB962C8B-B14F-4D97-AF65-F5344CB8AC3E}">
        <p14:creationId xmlns:p14="http://schemas.microsoft.com/office/powerpoint/2010/main" val="42826979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a:spLocks noGrp="1"/>
          </p:cNvSpPr>
          <p:nvPr>
            <p:ph type="title"/>
          </p:nvPr>
        </p:nvSpPr>
        <p:spPr>
          <a:xfrm>
            <a:off x="0" y="9066"/>
            <a:ext cx="12192000" cy="742813"/>
          </a:xfrm>
          <a:solidFill>
            <a:srgbClr val="20558A"/>
          </a:solidFill>
        </p:spPr>
        <p:txBody>
          <a:bodyPr>
            <a:normAutofit/>
          </a:bodyPr>
          <a:lstStyle/>
          <a:p>
            <a:pPr algn="ctr"/>
            <a:r>
              <a:rPr lang="en-US" sz="3999" b="1" dirty="0">
                <a:solidFill>
                  <a:schemeClr val="bg1"/>
                </a:solidFill>
              </a:rPr>
              <a:t>National Network of Libraries of Medicine (NNLM)</a:t>
            </a:r>
          </a:p>
        </p:txBody>
      </p:sp>
      <p:pic>
        <p:nvPicPr>
          <p:cNvPr id="8" name="Picture 2" descr="NNLM regions.png">
            <a:extLst>
              <a:ext uri="{FF2B5EF4-FFF2-40B4-BE49-F238E27FC236}">
                <a16:creationId xmlns:a16="http://schemas.microsoft.com/office/drawing/2014/main" id="{844E694E-AEF2-4E5A-ADF5-2ACB0383E4A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3564"/>
          <a:stretch/>
        </p:blipFill>
        <p:spPr bwMode="auto">
          <a:xfrm>
            <a:off x="56021" y="798256"/>
            <a:ext cx="8752261" cy="526148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3F952CA-AFF4-4CAE-93A9-10EF0E151828}"/>
              </a:ext>
            </a:extLst>
          </p:cNvPr>
          <p:cNvSpPr txBox="1"/>
          <p:nvPr/>
        </p:nvSpPr>
        <p:spPr>
          <a:xfrm>
            <a:off x="7942217" y="2228671"/>
            <a:ext cx="4193762" cy="2400657"/>
          </a:xfrm>
          <a:prstGeom prst="rect">
            <a:avLst/>
          </a:prstGeom>
          <a:noFill/>
        </p:spPr>
        <p:txBody>
          <a:bodyPr wrap="square" rtlCol="0">
            <a:spAutoFit/>
          </a:bodyPr>
          <a:lstStyle/>
          <a:p>
            <a:pPr algn="r"/>
            <a:r>
              <a:rPr lang="en-US" sz="5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7100+ organizational members</a:t>
            </a:r>
          </a:p>
        </p:txBody>
      </p:sp>
    </p:spTree>
    <p:custDataLst>
      <p:tags r:id="rId1"/>
    </p:custDataLst>
    <p:extLst>
      <p:ext uri="{BB962C8B-B14F-4D97-AF65-F5344CB8AC3E}">
        <p14:creationId xmlns:p14="http://schemas.microsoft.com/office/powerpoint/2010/main" val="1406202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3000"/>
                <a:satMod val="150000"/>
                <a:shade val="98000"/>
                <a:lumMod val="102000"/>
              </a:schemeClr>
            </a:gs>
            <a:gs pos="50000">
              <a:schemeClr val="bg2">
                <a:tint val="98000"/>
                <a:satMod val="130000"/>
                <a:shade val="90000"/>
                <a:lumMod val="103000"/>
              </a:schemeClr>
            </a:gs>
            <a:gs pos="100000">
              <a:schemeClr val="bg2">
                <a:shade val="63000"/>
                <a:satMod val="120000"/>
              </a:schemeClr>
            </a:gs>
          </a:gsLst>
          <a:lin ang="5400000" scaled="0"/>
        </a:gradFill>
        <a:effectLst/>
      </p:bgPr>
    </p:bg>
    <p:spTree>
      <p:nvGrpSpPr>
        <p:cNvPr id="1" name=""/>
        <p:cNvGrpSpPr/>
        <p:nvPr/>
      </p:nvGrpSpPr>
      <p:grpSpPr>
        <a:xfrm>
          <a:off x="0" y="0"/>
          <a:ext cx="0" cy="0"/>
          <a:chOff x="0" y="0"/>
          <a:chExt cx="0" cy="0"/>
        </a:xfrm>
      </p:grpSpPr>
      <p:sp>
        <p:nvSpPr>
          <p:cNvPr id="1028" name="Rectangle: Rounded Corners 134">
            <a:extLst>
              <a:ext uri="{FF2B5EF4-FFF2-40B4-BE49-F238E27FC236}">
                <a16:creationId xmlns:a16="http://schemas.microsoft.com/office/drawing/2014/main" id="{6AA24DE7-C336-4994-8C52-D9B3F3D0F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3311" y="953311"/>
            <a:ext cx="10603149" cy="5263867"/>
          </a:xfrm>
          <a:prstGeom prst="roundRect">
            <a:avLst>
              <a:gd name="adj" fmla="val 1566"/>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61604F-6C15-4EB6-A11B-A327D656BD6B}"/>
              </a:ext>
            </a:extLst>
          </p:cNvPr>
          <p:cNvSpPr>
            <a:spLocks noGrp="1"/>
          </p:cNvSpPr>
          <p:nvPr>
            <p:ph type="title"/>
          </p:nvPr>
        </p:nvSpPr>
        <p:spPr>
          <a:xfrm>
            <a:off x="640080" y="640080"/>
            <a:ext cx="2752354" cy="2709275"/>
          </a:xfrm>
          <a:prstGeom prst="rect">
            <a:avLst/>
          </a:prstGeom>
          <a:solidFill>
            <a:srgbClr val="4D405F"/>
          </a:solidFill>
          <a:ln>
            <a:solidFill>
              <a:srgbClr val="4D405F"/>
            </a:solidFill>
          </a:ln>
        </p:spPr>
        <p:txBody>
          <a:bodyPr anchor="ctr">
            <a:normAutofit/>
          </a:bodyPr>
          <a:lstStyle/>
          <a:p>
            <a:pPr algn="ctr"/>
            <a:r>
              <a:rPr lang="en-US" sz="2800">
                <a:solidFill>
                  <a:srgbClr val="FFFFFF"/>
                </a:solidFill>
              </a:rPr>
              <a:t>*training</a:t>
            </a:r>
            <a:br>
              <a:rPr lang="en-US" sz="2800">
                <a:solidFill>
                  <a:srgbClr val="FFFFFF"/>
                </a:solidFill>
              </a:rPr>
            </a:br>
            <a:r>
              <a:rPr lang="en-US" sz="2800">
                <a:solidFill>
                  <a:srgbClr val="FFFFFF"/>
                </a:solidFill>
              </a:rPr>
              <a:t>*funding</a:t>
            </a:r>
            <a:br>
              <a:rPr lang="en-US" sz="2800">
                <a:solidFill>
                  <a:srgbClr val="FFFFFF"/>
                </a:solidFill>
              </a:rPr>
            </a:br>
            <a:r>
              <a:rPr lang="en-US" sz="2800">
                <a:solidFill>
                  <a:srgbClr val="FFFFFF"/>
                </a:solidFill>
              </a:rPr>
              <a:t>*community partnerships</a:t>
            </a:r>
          </a:p>
        </p:txBody>
      </p:sp>
      <p:pic>
        <p:nvPicPr>
          <p:cNvPr id="1026" name="Picture 2" descr="Public Library Association Logo">
            <a:extLst>
              <a:ext uri="{FF2B5EF4-FFF2-40B4-BE49-F238E27FC236}">
                <a16:creationId xmlns:a16="http://schemas.microsoft.com/office/drawing/2014/main" id="{9DFADC26-7608-4D7A-84E8-08B185F8E9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0665" y="2147847"/>
            <a:ext cx="6804078" cy="2874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102019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350"/>
            <a:ext cx="12192000" cy="802423"/>
          </a:xfrm>
          <a:solidFill>
            <a:srgbClr val="20558A"/>
          </a:solidFill>
        </p:spPr>
        <p:txBody>
          <a:bodyPr>
            <a:normAutofit/>
          </a:bodyPr>
          <a:lstStyle/>
          <a:p>
            <a:pPr algn="ctr"/>
            <a:r>
              <a:rPr lang="en-US" sz="3999" b="1" dirty="0">
                <a:solidFill>
                  <a:schemeClr val="bg1"/>
                </a:solidFill>
              </a:rPr>
              <a:t>NNLM </a:t>
            </a:r>
            <a:r>
              <a:rPr lang="en-US" sz="3999" b="1" i="1" dirty="0">
                <a:solidFill>
                  <a:schemeClr val="bg1"/>
                </a:solidFill>
              </a:rPr>
              <a:t>All of Us </a:t>
            </a:r>
            <a:r>
              <a:rPr lang="en-US" sz="3999" b="1" dirty="0">
                <a:solidFill>
                  <a:schemeClr val="bg1"/>
                </a:solidFill>
              </a:rPr>
              <a:t>Community</a:t>
            </a:r>
            <a:r>
              <a:rPr lang="en-US" sz="3999" b="1" i="1" dirty="0">
                <a:solidFill>
                  <a:schemeClr val="bg1"/>
                </a:solidFill>
              </a:rPr>
              <a:t> </a:t>
            </a:r>
            <a:r>
              <a:rPr lang="en-US" sz="3999" b="1" dirty="0">
                <a:solidFill>
                  <a:schemeClr val="bg1"/>
                </a:solidFill>
              </a:rPr>
              <a:t>Engagement Network</a:t>
            </a:r>
          </a:p>
        </p:txBody>
      </p:sp>
      <p:pic>
        <p:nvPicPr>
          <p:cNvPr id="26" name="Picture 25">
            <a:extLst>
              <a:ext uri="{FF2B5EF4-FFF2-40B4-BE49-F238E27FC236}">
                <a16:creationId xmlns:a16="http://schemas.microsoft.com/office/drawing/2014/main" id="{4B082C92-84FA-4848-959B-C138D70FAA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7109" y="981032"/>
            <a:ext cx="9532281" cy="5086847"/>
          </a:xfrm>
          <a:prstGeom prst="rect">
            <a:avLst/>
          </a:prstGeom>
        </p:spPr>
      </p:pic>
      <p:pic>
        <p:nvPicPr>
          <p:cNvPr id="27" name="Content Placeholder 4">
            <a:extLst>
              <a:ext uri="{FF2B5EF4-FFF2-40B4-BE49-F238E27FC236}">
                <a16:creationId xmlns:a16="http://schemas.microsoft.com/office/drawing/2014/main" id="{11181137-DB9B-411B-B532-D81C4777796F}"/>
              </a:ext>
            </a:extLst>
          </p:cNvPr>
          <p:cNvPicPr>
            <a:picLocks noGrp="1" noChangeAspect="1"/>
          </p:cNvPicPr>
          <p:nvPr/>
        </p:nvPicPr>
        <p:blipFill>
          <a:blip r:embed="rId5">
            <a:extLst>
              <a:ext uri="{28A0092B-C50C-407E-A947-70E740481C1C}">
                <a14:useLocalDpi xmlns:a14="http://schemas.microsoft.com/office/drawing/2010/main" val="0"/>
              </a:ext>
            </a:extLst>
          </a:blip>
          <a:stretch>
            <a:fillRect/>
          </a:stretch>
        </p:blipFill>
        <p:spPr>
          <a:xfrm>
            <a:off x="2440320" y="1717632"/>
            <a:ext cx="814282" cy="1146876"/>
          </a:xfrm>
          <a:prstGeom prst="rect">
            <a:avLst/>
          </a:prstGeom>
          <a:ln w="127000">
            <a:solidFill>
              <a:srgbClr val="A89778"/>
            </a:solidFill>
          </a:ln>
        </p:spPr>
      </p:pic>
      <p:pic>
        <p:nvPicPr>
          <p:cNvPr id="28" name="Picture 27">
            <a:extLst>
              <a:ext uri="{FF2B5EF4-FFF2-40B4-BE49-F238E27FC236}">
                <a16:creationId xmlns:a16="http://schemas.microsoft.com/office/drawing/2014/main" id="{C3817B86-45B4-4413-A78C-A3708DCDC16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88901" y="1551366"/>
            <a:ext cx="809520" cy="952376"/>
          </a:xfrm>
          <a:prstGeom prst="rect">
            <a:avLst/>
          </a:prstGeom>
          <a:ln w="127000">
            <a:solidFill>
              <a:srgbClr val="7C9A7B"/>
            </a:solidFill>
          </a:ln>
        </p:spPr>
      </p:pic>
      <p:pic>
        <p:nvPicPr>
          <p:cNvPr id="29" name="Picture 28">
            <a:extLst>
              <a:ext uri="{FF2B5EF4-FFF2-40B4-BE49-F238E27FC236}">
                <a16:creationId xmlns:a16="http://schemas.microsoft.com/office/drawing/2014/main" id="{5C6965B6-3467-4F1B-B773-71B7DB95DC1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68074" y="1177518"/>
            <a:ext cx="676187" cy="952376"/>
          </a:xfrm>
          <a:prstGeom prst="rect">
            <a:avLst/>
          </a:prstGeom>
          <a:ln w="127000">
            <a:solidFill>
              <a:srgbClr val="887EA7"/>
            </a:solidFill>
          </a:ln>
        </p:spPr>
      </p:pic>
      <p:pic>
        <p:nvPicPr>
          <p:cNvPr id="30" name="Picture 29">
            <a:extLst>
              <a:ext uri="{FF2B5EF4-FFF2-40B4-BE49-F238E27FC236}">
                <a16:creationId xmlns:a16="http://schemas.microsoft.com/office/drawing/2014/main" id="{C0267A61-8B4A-4CBA-B2F6-D539666C111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99283" y="3482394"/>
            <a:ext cx="790472" cy="952376"/>
          </a:xfrm>
          <a:prstGeom prst="rect">
            <a:avLst/>
          </a:prstGeom>
          <a:ln w="127000">
            <a:solidFill>
              <a:srgbClr val="7895A4"/>
            </a:solidFill>
          </a:ln>
        </p:spPr>
      </p:pic>
      <p:pic>
        <p:nvPicPr>
          <p:cNvPr id="31" name="Picture 30">
            <a:extLst>
              <a:ext uri="{FF2B5EF4-FFF2-40B4-BE49-F238E27FC236}">
                <a16:creationId xmlns:a16="http://schemas.microsoft.com/office/drawing/2014/main" id="{9A862B86-34A0-4890-B51F-DFD204777D2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868651" y="4871177"/>
            <a:ext cx="733330" cy="952376"/>
          </a:xfrm>
          <a:prstGeom prst="rect">
            <a:avLst/>
          </a:prstGeom>
          <a:ln w="127000">
            <a:solidFill>
              <a:srgbClr val="7C9A7B"/>
            </a:solidFill>
          </a:ln>
        </p:spPr>
      </p:pic>
      <p:pic>
        <p:nvPicPr>
          <p:cNvPr id="32" name="Picture 31">
            <a:extLst>
              <a:ext uri="{FF2B5EF4-FFF2-40B4-BE49-F238E27FC236}">
                <a16:creationId xmlns:a16="http://schemas.microsoft.com/office/drawing/2014/main" id="{1F19F2EF-72A4-48AC-9B8B-B87C0D6BFAF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498114" y="1755667"/>
            <a:ext cx="952376" cy="895233"/>
          </a:xfrm>
          <a:prstGeom prst="rect">
            <a:avLst/>
          </a:prstGeom>
          <a:ln w="127000">
            <a:solidFill>
              <a:srgbClr val="D696A4"/>
            </a:solidFill>
          </a:ln>
        </p:spPr>
      </p:pic>
      <p:pic>
        <p:nvPicPr>
          <p:cNvPr id="33" name="Picture 32">
            <a:extLst>
              <a:ext uri="{FF2B5EF4-FFF2-40B4-BE49-F238E27FC236}">
                <a16:creationId xmlns:a16="http://schemas.microsoft.com/office/drawing/2014/main" id="{CB338709-F98A-4C0B-A4CC-309EC967FB3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305080" y="3000708"/>
            <a:ext cx="952376" cy="895233"/>
          </a:xfrm>
          <a:prstGeom prst="rect">
            <a:avLst/>
          </a:prstGeom>
          <a:ln w="127000">
            <a:solidFill>
              <a:srgbClr val="7895A4"/>
            </a:solidFill>
          </a:ln>
        </p:spPr>
      </p:pic>
      <p:pic>
        <p:nvPicPr>
          <p:cNvPr id="34" name="Picture 33">
            <a:extLst>
              <a:ext uri="{FF2B5EF4-FFF2-40B4-BE49-F238E27FC236}">
                <a16:creationId xmlns:a16="http://schemas.microsoft.com/office/drawing/2014/main" id="{ECED3D87-F6E4-4544-8ED6-E35032825ED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952822" y="4242975"/>
            <a:ext cx="952376" cy="952376"/>
          </a:xfrm>
          <a:prstGeom prst="rect">
            <a:avLst/>
          </a:prstGeom>
          <a:ln w="127000">
            <a:solidFill>
              <a:srgbClr val="A89778"/>
            </a:solidFill>
          </a:ln>
        </p:spPr>
      </p:pic>
      <p:sp>
        <p:nvSpPr>
          <p:cNvPr id="35" name="TextBox 12">
            <a:extLst>
              <a:ext uri="{FF2B5EF4-FFF2-40B4-BE49-F238E27FC236}">
                <a16:creationId xmlns:a16="http://schemas.microsoft.com/office/drawing/2014/main" id="{EC208448-AD79-4A37-8721-B56806DA4E6D}"/>
              </a:ext>
            </a:extLst>
          </p:cNvPr>
          <p:cNvSpPr txBox="1"/>
          <p:nvPr/>
        </p:nvSpPr>
        <p:spPr>
          <a:xfrm>
            <a:off x="9356084" y="2886970"/>
            <a:ext cx="2181178" cy="584775"/>
          </a:xfrm>
          <a:prstGeom prst="rect">
            <a:avLst/>
          </a:prstGeom>
          <a:noFill/>
        </p:spPr>
        <p:txBody>
          <a:bodyPr wrap="square" rtlCol="0">
            <a:spAutoFit/>
          </a:bodyPr>
          <a:lstStyle>
            <a:defPPr>
              <a:defRPr lang="en-US"/>
            </a:defPPr>
            <a:lvl1pPr marL="0" algn="l" defTabSz="1155664" rtl="0" eaLnBrk="1" latinLnBrk="0" hangingPunct="1">
              <a:defRPr sz="4550" kern="1200">
                <a:solidFill>
                  <a:schemeClr val="tx1"/>
                </a:solidFill>
                <a:latin typeface="+mn-lt"/>
                <a:ea typeface="+mn-ea"/>
                <a:cs typeface="+mn-cs"/>
              </a:defRPr>
            </a:lvl1pPr>
            <a:lvl2pPr marL="1155664" algn="l" defTabSz="1155664" rtl="0" eaLnBrk="1" latinLnBrk="0" hangingPunct="1">
              <a:defRPr sz="4550" kern="1200">
                <a:solidFill>
                  <a:schemeClr val="tx1"/>
                </a:solidFill>
                <a:latin typeface="+mn-lt"/>
                <a:ea typeface="+mn-ea"/>
                <a:cs typeface="+mn-cs"/>
              </a:defRPr>
            </a:lvl2pPr>
            <a:lvl3pPr marL="2311329" algn="l" defTabSz="1155664" rtl="0" eaLnBrk="1" latinLnBrk="0" hangingPunct="1">
              <a:defRPr sz="4550" kern="1200">
                <a:solidFill>
                  <a:schemeClr val="tx1"/>
                </a:solidFill>
                <a:latin typeface="+mn-lt"/>
                <a:ea typeface="+mn-ea"/>
                <a:cs typeface="+mn-cs"/>
              </a:defRPr>
            </a:lvl3pPr>
            <a:lvl4pPr marL="3466993" algn="l" defTabSz="1155664" rtl="0" eaLnBrk="1" latinLnBrk="0" hangingPunct="1">
              <a:defRPr sz="4550" kern="1200">
                <a:solidFill>
                  <a:schemeClr val="tx1"/>
                </a:solidFill>
                <a:latin typeface="+mn-lt"/>
                <a:ea typeface="+mn-ea"/>
                <a:cs typeface="+mn-cs"/>
              </a:defRPr>
            </a:lvl4pPr>
            <a:lvl5pPr marL="4622658" algn="l" defTabSz="1155664" rtl="0" eaLnBrk="1" latinLnBrk="0" hangingPunct="1">
              <a:defRPr sz="4550" kern="1200">
                <a:solidFill>
                  <a:schemeClr val="tx1"/>
                </a:solidFill>
                <a:latin typeface="+mn-lt"/>
                <a:ea typeface="+mn-ea"/>
                <a:cs typeface="+mn-cs"/>
              </a:defRPr>
            </a:lvl5pPr>
            <a:lvl6pPr marL="5778322" algn="l" defTabSz="1155664" rtl="0" eaLnBrk="1" latinLnBrk="0" hangingPunct="1">
              <a:defRPr sz="4550" kern="1200">
                <a:solidFill>
                  <a:schemeClr val="tx1"/>
                </a:solidFill>
                <a:latin typeface="+mn-lt"/>
                <a:ea typeface="+mn-ea"/>
                <a:cs typeface="+mn-cs"/>
              </a:defRPr>
            </a:lvl6pPr>
            <a:lvl7pPr marL="6933987" algn="l" defTabSz="1155664" rtl="0" eaLnBrk="1" latinLnBrk="0" hangingPunct="1">
              <a:defRPr sz="4550" kern="1200">
                <a:solidFill>
                  <a:schemeClr val="tx1"/>
                </a:solidFill>
                <a:latin typeface="+mn-lt"/>
                <a:ea typeface="+mn-ea"/>
                <a:cs typeface="+mn-cs"/>
              </a:defRPr>
            </a:lvl7pPr>
            <a:lvl8pPr marL="8089651" algn="l" defTabSz="1155664" rtl="0" eaLnBrk="1" latinLnBrk="0" hangingPunct="1">
              <a:defRPr sz="4550" kern="1200">
                <a:solidFill>
                  <a:schemeClr val="tx1"/>
                </a:solidFill>
                <a:latin typeface="+mn-lt"/>
                <a:ea typeface="+mn-ea"/>
                <a:cs typeface="+mn-cs"/>
              </a:defRPr>
            </a:lvl8pPr>
            <a:lvl9pPr marL="9245316" algn="l" defTabSz="1155664" rtl="0" eaLnBrk="1" latinLnBrk="0" hangingPunct="1">
              <a:defRPr sz="4550" kern="1200">
                <a:solidFill>
                  <a:schemeClr val="tx1"/>
                </a:solidFill>
                <a:latin typeface="+mn-lt"/>
                <a:ea typeface="+mn-ea"/>
                <a:cs typeface="+mn-cs"/>
              </a:defRPr>
            </a:lvl9pPr>
          </a:lstStyle>
          <a:p>
            <a:pPr defTabSz="577716"/>
            <a:r>
              <a:rPr lang="en-US" sz="1600" b="1" dirty="0">
                <a:solidFill>
                  <a:srgbClr val="546F7C"/>
                </a:solidFill>
                <a:latin typeface="Calibri" panose="020F0502020204030204"/>
              </a:rPr>
              <a:t>Middle Atlantic Region</a:t>
            </a:r>
          </a:p>
          <a:p>
            <a:pPr defTabSz="577716"/>
            <a:r>
              <a:rPr lang="en-US" sz="1600" b="1" dirty="0">
                <a:solidFill>
                  <a:srgbClr val="20558A"/>
                </a:solidFill>
                <a:latin typeface="Calibri" panose="020F0502020204030204"/>
              </a:rPr>
              <a:t>Veronica Leigh Milliner</a:t>
            </a:r>
          </a:p>
        </p:txBody>
      </p:sp>
      <p:sp>
        <p:nvSpPr>
          <p:cNvPr id="36" name="TextBox 13">
            <a:extLst>
              <a:ext uri="{FF2B5EF4-FFF2-40B4-BE49-F238E27FC236}">
                <a16:creationId xmlns:a16="http://schemas.microsoft.com/office/drawing/2014/main" id="{2298C118-E8A0-4F20-AE0C-9CC8800BB813}"/>
              </a:ext>
            </a:extLst>
          </p:cNvPr>
          <p:cNvSpPr txBox="1"/>
          <p:nvPr/>
        </p:nvSpPr>
        <p:spPr>
          <a:xfrm>
            <a:off x="6924293" y="1090269"/>
            <a:ext cx="2759526" cy="584775"/>
          </a:xfrm>
          <a:prstGeom prst="rect">
            <a:avLst/>
          </a:prstGeom>
          <a:noFill/>
        </p:spPr>
        <p:txBody>
          <a:bodyPr wrap="square" rtlCol="0">
            <a:spAutoFit/>
          </a:bodyPr>
          <a:lstStyle>
            <a:defPPr>
              <a:defRPr lang="en-US"/>
            </a:defPPr>
            <a:lvl1pPr marL="0" algn="l" defTabSz="1155664" rtl="0" eaLnBrk="1" latinLnBrk="0" hangingPunct="1">
              <a:defRPr sz="4550" kern="1200">
                <a:solidFill>
                  <a:schemeClr val="tx1"/>
                </a:solidFill>
                <a:latin typeface="+mn-lt"/>
                <a:ea typeface="+mn-ea"/>
                <a:cs typeface="+mn-cs"/>
              </a:defRPr>
            </a:lvl1pPr>
            <a:lvl2pPr marL="1155664" algn="l" defTabSz="1155664" rtl="0" eaLnBrk="1" latinLnBrk="0" hangingPunct="1">
              <a:defRPr sz="4550" kern="1200">
                <a:solidFill>
                  <a:schemeClr val="tx1"/>
                </a:solidFill>
                <a:latin typeface="+mn-lt"/>
                <a:ea typeface="+mn-ea"/>
                <a:cs typeface="+mn-cs"/>
              </a:defRPr>
            </a:lvl2pPr>
            <a:lvl3pPr marL="2311329" algn="l" defTabSz="1155664" rtl="0" eaLnBrk="1" latinLnBrk="0" hangingPunct="1">
              <a:defRPr sz="4550" kern="1200">
                <a:solidFill>
                  <a:schemeClr val="tx1"/>
                </a:solidFill>
                <a:latin typeface="+mn-lt"/>
                <a:ea typeface="+mn-ea"/>
                <a:cs typeface="+mn-cs"/>
              </a:defRPr>
            </a:lvl3pPr>
            <a:lvl4pPr marL="3466993" algn="l" defTabSz="1155664" rtl="0" eaLnBrk="1" latinLnBrk="0" hangingPunct="1">
              <a:defRPr sz="4550" kern="1200">
                <a:solidFill>
                  <a:schemeClr val="tx1"/>
                </a:solidFill>
                <a:latin typeface="+mn-lt"/>
                <a:ea typeface="+mn-ea"/>
                <a:cs typeface="+mn-cs"/>
              </a:defRPr>
            </a:lvl4pPr>
            <a:lvl5pPr marL="4622658" algn="l" defTabSz="1155664" rtl="0" eaLnBrk="1" latinLnBrk="0" hangingPunct="1">
              <a:defRPr sz="4550" kern="1200">
                <a:solidFill>
                  <a:schemeClr val="tx1"/>
                </a:solidFill>
                <a:latin typeface="+mn-lt"/>
                <a:ea typeface="+mn-ea"/>
                <a:cs typeface="+mn-cs"/>
              </a:defRPr>
            </a:lvl5pPr>
            <a:lvl6pPr marL="5778322" algn="l" defTabSz="1155664" rtl="0" eaLnBrk="1" latinLnBrk="0" hangingPunct="1">
              <a:defRPr sz="4550" kern="1200">
                <a:solidFill>
                  <a:schemeClr val="tx1"/>
                </a:solidFill>
                <a:latin typeface="+mn-lt"/>
                <a:ea typeface="+mn-ea"/>
                <a:cs typeface="+mn-cs"/>
              </a:defRPr>
            </a:lvl6pPr>
            <a:lvl7pPr marL="6933987" algn="l" defTabSz="1155664" rtl="0" eaLnBrk="1" latinLnBrk="0" hangingPunct="1">
              <a:defRPr sz="4550" kern="1200">
                <a:solidFill>
                  <a:schemeClr val="tx1"/>
                </a:solidFill>
                <a:latin typeface="+mn-lt"/>
                <a:ea typeface="+mn-ea"/>
                <a:cs typeface="+mn-cs"/>
              </a:defRPr>
            </a:lvl7pPr>
            <a:lvl8pPr marL="8089651" algn="l" defTabSz="1155664" rtl="0" eaLnBrk="1" latinLnBrk="0" hangingPunct="1">
              <a:defRPr sz="4550" kern="1200">
                <a:solidFill>
                  <a:schemeClr val="tx1"/>
                </a:solidFill>
                <a:latin typeface="+mn-lt"/>
                <a:ea typeface="+mn-ea"/>
                <a:cs typeface="+mn-cs"/>
              </a:defRPr>
            </a:lvl8pPr>
            <a:lvl9pPr marL="9245316" algn="l" defTabSz="1155664" rtl="0" eaLnBrk="1" latinLnBrk="0" hangingPunct="1">
              <a:defRPr sz="4550" kern="1200">
                <a:solidFill>
                  <a:schemeClr val="tx1"/>
                </a:solidFill>
                <a:latin typeface="+mn-lt"/>
                <a:ea typeface="+mn-ea"/>
                <a:cs typeface="+mn-cs"/>
              </a:defRPr>
            </a:lvl9pPr>
          </a:lstStyle>
          <a:p>
            <a:pPr defTabSz="577716"/>
            <a:r>
              <a:rPr lang="en-US" sz="1600" b="1" dirty="0">
                <a:solidFill>
                  <a:srgbClr val="6B618D"/>
                </a:solidFill>
                <a:latin typeface="Calibri" panose="020F0502020204030204"/>
              </a:rPr>
              <a:t>Greater Midwest Region</a:t>
            </a:r>
          </a:p>
          <a:p>
            <a:pPr defTabSz="577716"/>
            <a:r>
              <a:rPr lang="en-US" sz="1600" b="1" dirty="0">
                <a:solidFill>
                  <a:srgbClr val="20558A"/>
                </a:solidFill>
                <a:latin typeface="Calibri" panose="020F0502020204030204"/>
              </a:rPr>
              <a:t>Darlene </a:t>
            </a:r>
            <a:r>
              <a:rPr lang="en-US" sz="1600" b="1" dirty="0" err="1">
                <a:solidFill>
                  <a:srgbClr val="20558A"/>
                </a:solidFill>
                <a:latin typeface="Calibri" panose="020F0502020204030204"/>
              </a:rPr>
              <a:t>Kaskie</a:t>
            </a:r>
            <a:r>
              <a:rPr lang="en-US" sz="1600" b="1" dirty="0">
                <a:solidFill>
                  <a:srgbClr val="20558A"/>
                </a:solidFill>
                <a:latin typeface="Calibri" panose="020F0502020204030204"/>
              </a:rPr>
              <a:t> </a:t>
            </a:r>
          </a:p>
        </p:txBody>
      </p:sp>
      <p:sp>
        <p:nvSpPr>
          <p:cNvPr id="37" name="TextBox 14">
            <a:extLst>
              <a:ext uri="{FF2B5EF4-FFF2-40B4-BE49-F238E27FC236}">
                <a16:creationId xmlns:a16="http://schemas.microsoft.com/office/drawing/2014/main" id="{F1415C1B-D57D-430E-B5D9-3F6B40B61209}"/>
              </a:ext>
            </a:extLst>
          </p:cNvPr>
          <p:cNvSpPr txBox="1"/>
          <p:nvPr/>
        </p:nvSpPr>
        <p:spPr>
          <a:xfrm>
            <a:off x="8958159" y="4131579"/>
            <a:ext cx="2781613" cy="584775"/>
          </a:xfrm>
          <a:prstGeom prst="rect">
            <a:avLst/>
          </a:prstGeom>
          <a:noFill/>
        </p:spPr>
        <p:txBody>
          <a:bodyPr wrap="square" rtlCol="0">
            <a:spAutoFit/>
          </a:bodyPr>
          <a:lstStyle>
            <a:defPPr>
              <a:defRPr lang="en-US"/>
            </a:defPPr>
            <a:lvl1pPr marL="0" algn="l" defTabSz="1155664" rtl="0" eaLnBrk="1" latinLnBrk="0" hangingPunct="1">
              <a:defRPr sz="4550" kern="1200">
                <a:solidFill>
                  <a:schemeClr val="tx1"/>
                </a:solidFill>
                <a:latin typeface="+mn-lt"/>
                <a:ea typeface="+mn-ea"/>
                <a:cs typeface="+mn-cs"/>
              </a:defRPr>
            </a:lvl1pPr>
            <a:lvl2pPr marL="1155664" algn="l" defTabSz="1155664" rtl="0" eaLnBrk="1" latinLnBrk="0" hangingPunct="1">
              <a:defRPr sz="4550" kern="1200">
                <a:solidFill>
                  <a:schemeClr val="tx1"/>
                </a:solidFill>
                <a:latin typeface="+mn-lt"/>
                <a:ea typeface="+mn-ea"/>
                <a:cs typeface="+mn-cs"/>
              </a:defRPr>
            </a:lvl2pPr>
            <a:lvl3pPr marL="2311329" algn="l" defTabSz="1155664" rtl="0" eaLnBrk="1" latinLnBrk="0" hangingPunct="1">
              <a:defRPr sz="4550" kern="1200">
                <a:solidFill>
                  <a:schemeClr val="tx1"/>
                </a:solidFill>
                <a:latin typeface="+mn-lt"/>
                <a:ea typeface="+mn-ea"/>
                <a:cs typeface="+mn-cs"/>
              </a:defRPr>
            </a:lvl3pPr>
            <a:lvl4pPr marL="3466993" algn="l" defTabSz="1155664" rtl="0" eaLnBrk="1" latinLnBrk="0" hangingPunct="1">
              <a:defRPr sz="4550" kern="1200">
                <a:solidFill>
                  <a:schemeClr val="tx1"/>
                </a:solidFill>
                <a:latin typeface="+mn-lt"/>
                <a:ea typeface="+mn-ea"/>
                <a:cs typeface="+mn-cs"/>
              </a:defRPr>
            </a:lvl4pPr>
            <a:lvl5pPr marL="4622658" algn="l" defTabSz="1155664" rtl="0" eaLnBrk="1" latinLnBrk="0" hangingPunct="1">
              <a:defRPr sz="4550" kern="1200">
                <a:solidFill>
                  <a:schemeClr val="tx1"/>
                </a:solidFill>
                <a:latin typeface="+mn-lt"/>
                <a:ea typeface="+mn-ea"/>
                <a:cs typeface="+mn-cs"/>
              </a:defRPr>
            </a:lvl5pPr>
            <a:lvl6pPr marL="5778322" algn="l" defTabSz="1155664" rtl="0" eaLnBrk="1" latinLnBrk="0" hangingPunct="1">
              <a:defRPr sz="4550" kern="1200">
                <a:solidFill>
                  <a:schemeClr val="tx1"/>
                </a:solidFill>
                <a:latin typeface="+mn-lt"/>
                <a:ea typeface="+mn-ea"/>
                <a:cs typeface="+mn-cs"/>
              </a:defRPr>
            </a:lvl6pPr>
            <a:lvl7pPr marL="6933987" algn="l" defTabSz="1155664" rtl="0" eaLnBrk="1" latinLnBrk="0" hangingPunct="1">
              <a:defRPr sz="4550" kern="1200">
                <a:solidFill>
                  <a:schemeClr val="tx1"/>
                </a:solidFill>
                <a:latin typeface="+mn-lt"/>
                <a:ea typeface="+mn-ea"/>
                <a:cs typeface="+mn-cs"/>
              </a:defRPr>
            </a:lvl7pPr>
            <a:lvl8pPr marL="8089651" algn="l" defTabSz="1155664" rtl="0" eaLnBrk="1" latinLnBrk="0" hangingPunct="1">
              <a:defRPr sz="4550" kern="1200">
                <a:solidFill>
                  <a:schemeClr val="tx1"/>
                </a:solidFill>
                <a:latin typeface="+mn-lt"/>
                <a:ea typeface="+mn-ea"/>
                <a:cs typeface="+mn-cs"/>
              </a:defRPr>
            </a:lvl8pPr>
            <a:lvl9pPr marL="9245316" algn="l" defTabSz="1155664" rtl="0" eaLnBrk="1" latinLnBrk="0" hangingPunct="1">
              <a:defRPr sz="4550" kern="1200">
                <a:solidFill>
                  <a:schemeClr val="tx1"/>
                </a:solidFill>
                <a:latin typeface="+mn-lt"/>
                <a:ea typeface="+mn-ea"/>
                <a:cs typeface="+mn-cs"/>
              </a:defRPr>
            </a:lvl9pPr>
          </a:lstStyle>
          <a:p>
            <a:pPr defTabSz="577716"/>
            <a:r>
              <a:rPr lang="en-US" sz="1600" b="1" dirty="0">
                <a:solidFill>
                  <a:srgbClr val="A89778"/>
                </a:solidFill>
                <a:latin typeface="Calibri" panose="020F0502020204030204"/>
              </a:rPr>
              <a:t>Southeastern/Atlantic Region</a:t>
            </a:r>
          </a:p>
          <a:p>
            <a:pPr defTabSz="577716"/>
            <a:r>
              <a:rPr lang="en-US" sz="1600" b="1" dirty="0">
                <a:solidFill>
                  <a:srgbClr val="20558A"/>
                </a:solidFill>
                <a:latin typeface="Calibri" panose="020F0502020204030204"/>
              </a:rPr>
              <a:t>April Wright</a:t>
            </a:r>
          </a:p>
        </p:txBody>
      </p:sp>
      <p:sp>
        <p:nvSpPr>
          <p:cNvPr id="38" name="TextBox 15">
            <a:extLst>
              <a:ext uri="{FF2B5EF4-FFF2-40B4-BE49-F238E27FC236}">
                <a16:creationId xmlns:a16="http://schemas.microsoft.com/office/drawing/2014/main" id="{394E1AFB-B38A-496C-BCCD-67EBF8287707}"/>
              </a:ext>
            </a:extLst>
          </p:cNvPr>
          <p:cNvSpPr txBox="1"/>
          <p:nvPr/>
        </p:nvSpPr>
        <p:spPr>
          <a:xfrm>
            <a:off x="3332342" y="1126166"/>
            <a:ext cx="2199391" cy="584775"/>
          </a:xfrm>
          <a:prstGeom prst="rect">
            <a:avLst/>
          </a:prstGeom>
          <a:noFill/>
        </p:spPr>
        <p:txBody>
          <a:bodyPr wrap="square" rtlCol="0">
            <a:spAutoFit/>
          </a:bodyPr>
          <a:lstStyle>
            <a:defPPr>
              <a:defRPr lang="en-US"/>
            </a:defPPr>
            <a:lvl1pPr marL="0" algn="l" defTabSz="1155664" rtl="0" eaLnBrk="1" latinLnBrk="0" hangingPunct="1">
              <a:defRPr sz="4550" kern="1200">
                <a:solidFill>
                  <a:schemeClr val="tx1"/>
                </a:solidFill>
                <a:latin typeface="+mn-lt"/>
                <a:ea typeface="+mn-ea"/>
                <a:cs typeface="+mn-cs"/>
              </a:defRPr>
            </a:lvl1pPr>
            <a:lvl2pPr marL="1155664" algn="l" defTabSz="1155664" rtl="0" eaLnBrk="1" latinLnBrk="0" hangingPunct="1">
              <a:defRPr sz="4550" kern="1200">
                <a:solidFill>
                  <a:schemeClr val="tx1"/>
                </a:solidFill>
                <a:latin typeface="+mn-lt"/>
                <a:ea typeface="+mn-ea"/>
                <a:cs typeface="+mn-cs"/>
              </a:defRPr>
            </a:lvl2pPr>
            <a:lvl3pPr marL="2311329" algn="l" defTabSz="1155664" rtl="0" eaLnBrk="1" latinLnBrk="0" hangingPunct="1">
              <a:defRPr sz="4550" kern="1200">
                <a:solidFill>
                  <a:schemeClr val="tx1"/>
                </a:solidFill>
                <a:latin typeface="+mn-lt"/>
                <a:ea typeface="+mn-ea"/>
                <a:cs typeface="+mn-cs"/>
              </a:defRPr>
            </a:lvl3pPr>
            <a:lvl4pPr marL="3466993" algn="l" defTabSz="1155664" rtl="0" eaLnBrk="1" latinLnBrk="0" hangingPunct="1">
              <a:defRPr sz="4550" kern="1200">
                <a:solidFill>
                  <a:schemeClr val="tx1"/>
                </a:solidFill>
                <a:latin typeface="+mn-lt"/>
                <a:ea typeface="+mn-ea"/>
                <a:cs typeface="+mn-cs"/>
              </a:defRPr>
            </a:lvl4pPr>
            <a:lvl5pPr marL="4622658" algn="l" defTabSz="1155664" rtl="0" eaLnBrk="1" latinLnBrk="0" hangingPunct="1">
              <a:defRPr sz="4550" kern="1200">
                <a:solidFill>
                  <a:schemeClr val="tx1"/>
                </a:solidFill>
                <a:latin typeface="+mn-lt"/>
                <a:ea typeface="+mn-ea"/>
                <a:cs typeface="+mn-cs"/>
              </a:defRPr>
            </a:lvl5pPr>
            <a:lvl6pPr marL="5778322" algn="l" defTabSz="1155664" rtl="0" eaLnBrk="1" latinLnBrk="0" hangingPunct="1">
              <a:defRPr sz="4550" kern="1200">
                <a:solidFill>
                  <a:schemeClr val="tx1"/>
                </a:solidFill>
                <a:latin typeface="+mn-lt"/>
                <a:ea typeface="+mn-ea"/>
                <a:cs typeface="+mn-cs"/>
              </a:defRPr>
            </a:lvl6pPr>
            <a:lvl7pPr marL="6933987" algn="l" defTabSz="1155664" rtl="0" eaLnBrk="1" latinLnBrk="0" hangingPunct="1">
              <a:defRPr sz="4550" kern="1200">
                <a:solidFill>
                  <a:schemeClr val="tx1"/>
                </a:solidFill>
                <a:latin typeface="+mn-lt"/>
                <a:ea typeface="+mn-ea"/>
                <a:cs typeface="+mn-cs"/>
              </a:defRPr>
            </a:lvl7pPr>
            <a:lvl8pPr marL="8089651" algn="l" defTabSz="1155664" rtl="0" eaLnBrk="1" latinLnBrk="0" hangingPunct="1">
              <a:defRPr sz="4550" kern="1200">
                <a:solidFill>
                  <a:schemeClr val="tx1"/>
                </a:solidFill>
                <a:latin typeface="+mn-lt"/>
                <a:ea typeface="+mn-ea"/>
                <a:cs typeface="+mn-cs"/>
              </a:defRPr>
            </a:lvl8pPr>
            <a:lvl9pPr marL="9245316" algn="l" defTabSz="1155664" rtl="0" eaLnBrk="1" latinLnBrk="0" hangingPunct="1">
              <a:defRPr sz="4550" kern="1200">
                <a:solidFill>
                  <a:schemeClr val="tx1"/>
                </a:solidFill>
                <a:latin typeface="+mn-lt"/>
                <a:ea typeface="+mn-ea"/>
                <a:cs typeface="+mn-cs"/>
              </a:defRPr>
            </a:lvl9pPr>
          </a:lstStyle>
          <a:p>
            <a:pPr algn="r" defTabSz="577716"/>
            <a:r>
              <a:rPr lang="en-US" sz="1600" b="1" dirty="0" err="1">
                <a:solidFill>
                  <a:srgbClr val="D696A4"/>
                </a:solidFill>
                <a:latin typeface="Calibri" panose="020F0502020204030204"/>
              </a:rPr>
              <a:t>MidContinental</a:t>
            </a:r>
            <a:r>
              <a:rPr lang="en-US" sz="1600" b="1" dirty="0">
                <a:solidFill>
                  <a:srgbClr val="D696A4"/>
                </a:solidFill>
                <a:latin typeface="Calibri" panose="020F0502020204030204"/>
              </a:rPr>
              <a:t> Region</a:t>
            </a:r>
          </a:p>
          <a:p>
            <a:pPr algn="r" defTabSz="577716"/>
            <a:r>
              <a:rPr lang="en-US" sz="1600" b="1" dirty="0">
                <a:solidFill>
                  <a:srgbClr val="20558A"/>
                </a:solidFill>
                <a:latin typeface="Calibri" panose="020F0502020204030204"/>
              </a:rPr>
              <a:t>George </a:t>
            </a:r>
            <a:r>
              <a:rPr lang="en-US" sz="1600" b="1" dirty="0" err="1">
                <a:solidFill>
                  <a:srgbClr val="20558A"/>
                </a:solidFill>
                <a:latin typeface="Calibri" panose="020F0502020204030204"/>
              </a:rPr>
              <a:t>Strawley</a:t>
            </a:r>
            <a:r>
              <a:rPr lang="en-US" sz="1600" b="1" dirty="0">
                <a:solidFill>
                  <a:srgbClr val="20558A"/>
                </a:solidFill>
                <a:latin typeface="Calibri" panose="020F0502020204030204"/>
              </a:rPr>
              <a:t> </a:t>
            </a:r>
          </a:p>
        </p:txBody>
      </p:sp>
      <p:sp>
        <p:nvSpPr>
          <p:cNvPr id="39" name="TextBox 16">
            <a:extLst>
              <a:ext uri="{FF2B5EF4-FFF2-40B4-BE49-F238E27FC236}">
                <a16:creationId xmlns:a16="http://schemas.microsoft.com/office/drawing/2014/main" id="{41234DDA-9D56-41FF-928B-AC3160BFF658}"/>
              </a:ext>
            </a:extLst>
          </p:cNvPr>
          <p:cNvSpPr txBox="1"/>
          <p:nvPr/>
        </p:nvSpPr>
        <p:spPr>
          <a:xfrm>
            <a:off x="2986017" y="5379919"/>
            <a:ext cx="2786730" cy="584775"/>
          </a:xfrm>
          <a:prstGeom prst="rect">
            <a:avLst/>
          </a:prstGeom>
          <a:noFill/>
        </p:spPr>
        <p:txBody>
          <a:bodyPr wrap="square" rtlCol="0">
            <a:spAutoFit/>
          </a:bodyPr>
          <a:lstStyle>
            <a:defPPr>
              <a:defRPr lang="en-US"/>
            </a:defPPr>
            <a:lvl1pPr marL="0" algn="l" defTabSz="1155664" rtl="0" eaLnBrk="1" latinLnBrk="0" hangingPunct="1">
              <a:defRPr sz="4550" kern="1200">
                <a:solidFill>
                  <a:schemeClr val="tx1"/>
                </a:solidFill>
                <a:latin typeface="+mn-lt"/>
                <a:ea typeface="+mn-ea"/>
                <a:cs typeface="+mn-cs"/>
              </a:defRPr>
            </a:lvl1pPr>
            <a:lvl2pPr marL="1155664" algn="l" defTabSz="1155664" rtl="0" eaLnBrk="1" latinLnBrk="0" hangingPunct="1">
              <a:defRPr sz="4550" kern="1200">
                <a:solidFill>
                  <a:schemeClr val="tx1"/>
                </a:solidFill>
                <a:latin typeface="+mn-lt"/>
                <a:ea typeface="+mn-ea"/>
                <a:cs typeface="+mn-cs"/>
              </a:defRPr>
            </a:lvl2pPr>
            <a:lvl3pPr marL="2311329" algn="l" defTabSz="1155664" rtl="0" eaLnBrk="1" latinLnBrk="0" hangingPunct="1">
              <a:defRPr sz="4550" kern="1200">
                <a:solidFill>
                  <a:schemeClr val="tx1"/>
                </a:solidFill>
                <a:latin typeface="+mn-lt"/>
                <a:ea typeface="+mn-ea"/>
                <a:cs typeface="+mn-cs"/>
              </a:defRPr>
            </a:lvl3pPr>
            <a:lvl4pPr marL="3466993" algn="l" defTabSz="1155664" rtl="0" eaLnBrk="1" latinLnBrk="0" hangingPunct="1">
              <a:defRPr sz="4550" kern="1200">
                <a:solidFill>
                  <a:schemeClr val="tx1"/>
                </a:solidFill>
                <a:latin typeface="+mn-lt"/>
                <a:ea typeface="+mn-ea"/>
                <a:cs typeface="+mn-cs"/>
              </a:defRPr>
            </a:lvl4pPr>
            <a:lvl5pPr marL="4622658" algn="l" defTabSz="1155664" rtl="0" eaLnBrk="1" latinLnBrk="0" hangingPunct="1">
              <a:defRPr sz="4550" kern="1200">
                <a:solidFill>
                  <a:schemeClr val="tx1"/>
                </a:solidFill>
                <a:latin typeface="+mn-lt"/>
                <a:ea typeface="+mn-ea"/>
                <a:cs typeface="+mn-cs"/>
              </a:defRPr>
            </a:lvl5pPr>
            <a:lvl6pPr marL="5778322" algn="l" defTabSz="1155664" rtl="0" eaLnBrk="1" latinLnBrk="0" hangingPunct="1">
              <a:defRPr sz="4550" kern="1200">
                <a:solidFill>
                  <a:schemeClr val="tx1"/>
                </a:solidFill>
                <a:latin typeface="+mn-lt"/>
                <a:ea typeface="+mn-ea"/>
                <a:cs typeface="+mn-cs"/>
              </a:defRPr>
            </a:lvl6pPr>
            <a:lvl7pPr marL="6933987" algn="l" defTabSz="1155664" rtl="0" eaLnBrk="1" latinLnBrk="0" hangingPunct="1">
              <a:defRPr sz="4550" kern="1200">
                <a:solidFill>
                  <a:schemeClr val="tx1"/>
                </a:solidFill>
                <a:latin typeface="+mn-lt"/>
                <a:ea typeface="+mn-ea"/>
                <a:cs typeface="+mn-cs"/>
              </a:defRPr>
            </a:lvl7pPr>
            <a:lvl8pPr marL="8089651" algn="l" defTabSz="1155664" rtl="0" eaLnBrk="1" latinLnBrk="0" hangingPunct="1">
              <a:defRPr sz="4550" kern="1200">
                <a:solidFill>
                  <a:schemeClr val="tx1"/>
                </a:solidFill>
                <a:latin typeface="+mn-lt"/>
                <a:ea typeface="+mn-ea"/>
                <a:cs typeface="+mn-cs"/>
              </a:defRPr>
            </a:lvl8pPr>
            <a:lvl9pPr marL="9245316" algn="l" defTabSz="1155664" rtl="0" eaLnBrk="1" latinLnBrk="0" hangingPunct="1">
              <a:defRPr sz="4550" kern="1200">
                <a:solidFill>
                  <a:schemeClr val="tx1"/>
                </a:solidFill>
                <a:latin typeface="+mn-lt"/>
                <a:ea typeface="+mn-ea"/>
                <a:cs typeface="+mn-cs"/>
              </a:defRPr>
            </a:lvl9pPr>
          </a:lstStyle>
          <a:p>
            <a:pPr algn="r" defTabSz="577716"/>
            <a:r>
              <a:rPr lang="en-US" sz="1600" b="1" dirty="0">
                <a:solidFill>
                  <a:srgbClr val="7C9A7B"/>
                </a:solidFill>
                <a:latin typeface="Calibri" panose="020F0502020204030204"/>
              </a:rPr>
              <a:t>South Central Region</a:t>
            </a:r>
          </a:p>
          <a:p>
            <a:pPr algn="r" defTabSz="577716"/>
            <a:r>
              <a:rPr lang="en-US" sz="1600" b="1" dirty="0">
                <a:solidFill>
                  <a:srgbClr val="20558A"/>
                </a:solidFill>
                <a:latin typeface="Calibri" panose="020F0502020204030204"/>
              </a:rPr>
              <a:t>Rachel </a:t>
            </a:r>
            <a:r>
              <a:rPr lang="en-US" sz="1600" b="1" dirty="0" err="1">
                <a:solidFill>
                  <a:srgbClr val="20558A"/>
                </a:solidFill>
                <a:latin typeface="Calibri" panose="020F0502020204030204"/>
              </a:rPr>
              <a:t>Tims</a:t>
            </a:r>
            <a:r>
              <a:rPr lang="en-US" sz="1600" b="1" dirty="0">
                <a:solidFill>
                  <a:srgbClr val="20558A"/>
                </a:solidFill>
                <a:latin typeface="Calibri" panose="020F0502020204030204"/>
              </a:rPr>
              <a:t> </a:t>
            </a:r>
          </a:p>
        </p:txBody>
      </p:sp>
      <p:sp>
        <p:nvSpPr>
          <p:cNvPr id="40" name="TextBox 17">
            <a:extLst>
              <a:ext uri="{FF2B5EF4-FFF2-40B4-BE49-F238E27FC236}">
                <a16:creationId xmlns:a16="http://schemas.microsoft.com/office/drawing/2014/main" id="{03E067BC-55A8-418D-8971-8989CB7A39A6}"/>
              </a:ext>
            </a:extLst>
          </p:cNvPr>
          <p:cNvSpPr txBox="1"/>
          <p:nvPr/>
        </p:nvSpPr>
        <p:spPr>
          <a:xfrm>
            <a:off x="114383" y="2381631"/>
            <a:ext cx="2248484" cy="830997"/>
          </a:xfrm>
          <a:prstGeom prst="rect">
            <a:avLst/>
          </a:prstGeom>
          <a:noFill/>
        </p:spPr>
        <p:txBody>
          <a:bodyPr wrap="square" rtlCol="0">
            <a:spAutoFit/>
          </a:bodyPr>
          <a:lstStyle>
            <a:defPPr>
              <a:defRPr lang="en-US"/>
            </a:defPPr>
            <a:lvl1pPr marL="0" algn="l" defTabSz="1155664" rtl="0" eaLnBrk="1" latinLnBrk="0" hangingPunct="1">
              <a:defRPr sz="4550" kern="1200">
                <a:solidFill>
                  <a:schemeClr val="tx1"/>
                </a:solidFill>
                <a:latin typeface="+mn-lt"/>
                <a:ea typeface="+mn-ea"/>
                <a:cs typeface="+mn-cs"/>
              </a:defRPr>
            </a:lvl1pPr>
            <a:lvl2pPr marL="1155664" algn="l" defTabSz="1155664" rtl="0" eaLnBrk="1" latinLnBrk="0" hangingPunct="1">
              <a:defRPr sz="4550" kern="1200">
                <a:solidFill>
                  <a:schemeClr val="tx1"/>
                </a:solidFill>
                <a:latin typeface="+mn-lt"/>
                <a:ea typeface="+mn-ea"/>
                <a:cs typeface="+mn-cs"/>
              </a:defRPr>
            </a:lvl2pPr>
            <a:lvl3pPr marL="2311329" algn="l" defTabSz="1155664" rtl="0" eaLnBrk="1" latinLnBrk="0" hangingPunct="1">
              <a:defRPr sz="4550" kern="1200">
                <a:solidFill>
                  <a:schemeClr val="tx1"/>
                </a:solidFill>
                <a:latin typeface="+mn-lt"/>
                <a:ea typeface="+mn-ea"/>
                <a:cs typeface="+mn-cs"/>
              </a:defRPr>
            </a:lvl3pPr>
            <a:lvl4pPr marL="3466993" algn="l" defTabSz="1155664" rtl="0" eaLnBrk="1" latinLnBrk="0" hangingPunct="1">
              <a:defRPr sz="4550" kern="1200">
                <a:solidFill>
                  <a:schemeClr val="tx1"/>
                </a:solidFill>
                <a:latin typeface="+mn-lt"/>
                <a:ea typeface="+mn-ea"/>
                <a:cs typeface="+mn-cs"/>
              </a:defRPr>
            </a:lvl4pPr>
            <a:lvl5pPr marL="4622658" algn="l" defTabSz="1155664" rtl="0" eaLnBrk="1" latinLnBrk="0" hangingPunct="1">
              <a:defRPr sz="4550" kern="1200">
                <a:solidFill>
                  <a:schemeClr val="tx1"/>
                </a:solidFill>
                <a:latin typeface="+mn-lt"/>
                <a:ea typeface="+mn-ea"/>
                <a:cs typeface="+mn-cs"/>
              </a:defRPr>
            </a:lvl5pPr>
            <a:lvl6pPr marL="5778322" algn="l" defTabSz="1155664" rtl="0" eaLnBrk="1" latinLnBrk="0" hangingPunct="1">
              <a:defRPr sz="4550" kern="1200">
                <a:solidFill>
                  <a:schemeClr val="tx1"/>
                </a:solidFill>
                <a:latin typeface="+mn-lt"/>
                <a:ea typeface="+mn-ea"/>
                <a:cs typeface="+mn-cs"/>
              </a:defRPr>
            </a:lvl6pPr>
            <a:lvl7pPr marL="6933987" algn="l" defTabSz="1155664" rtl="0" eaLnBrk="1" latinLnBrk="0" hangingPunct="1">
              <a:defRPr sz="4550" kern="1200">
                <a:solidFill>
                  <a:schemeClr val="tx1"/>
                </a:solidFill>
                <a:latin typeface="+mn-lt"/>
                <a:ea typeface="+mn-ea"/>
                <a:cs typeface="+mn-cs"/>
              </a:defRPr>
            </a:lvl7pPr>
            <a:lvl8pPr marL="8089651" algn="l" defTabSz="1155664" rtl="0" eaLnBrk="1" latinLnBrk="0" hangingPunct="1">
              <a:defRPr sz="4550" kern="1200">
                <a:solidFill>
                  <a:schemeClr val="tx1"/>
                </a:solidFill>
                <a:latin typeface="+mn-lt"/>
                <a:ea typeface="+mn-ea"/>
                <a:cs typeface="+mn-cs"/>
              </a:defRPr>
            </a:lvl8pPr>
            <a:lvl9pPr marL="9245316" algn="l" defTabSz="1155664" rtl="0" eaLnBrk="1" latinLnBrk="0" hangingPunct="1">
              <a:defRPr sz="4550" kern="1200">
                <a:solidFill>
                  <a:schemeClr val="tx1"/>
                </a:solidFill>
                <a:latin typeface="+mn-lt"/>
                <a:ea typeface="+mn-ea"/>
                <a:cs typeface="+mn-cs"/>
              </a:defRPr>
            </a:lvl9pPr>
          </a:lstStyle>
          <a:p>
            <a:pPr algn="r" defTabSz="577716"/>
            <a:r>
              <a:rPr lang="en-US" sz="1600" b="1" dirty="0">
                <a:solidFill>
                  <a:srgbClr val="A89778"/>
                </a:solidFill>
                <a:latin typeface="Calibri" panose="020F0502020204030204"/>
              </a:rPr>
              <a:t>Pacific Northwest Region</a:t>
            </a:r>
          </a:p>
          <a:p>
            <a:pPr algn="r" defTabSz="577716"/>
            <a:r>
              <a:rPr lang="en-US" sz="1600" b="1" dirty="0">
                <a:solidFill>
                  <a:srgbClr val="20558A"/>
                </a:solidFill>
                <a:latin typeface="Calibri" panose="020F0502020204030204"/>
              </a:rPr>
              <a:t>Michele </a:t>
            </a:r>
            <a:r>
              <a:rPr lang="en-US" sz="1600" b="1" dirty="0" err="1">
                <a:solidFill>
                  <a:srgbClr val="20558A"/>
                </a:solidFill>
                <a:latin typeface="Calibri" panose="020F0502020204030204"/>
              </a:rPr>
              <a:t>Spatz</a:t>
            </a:r>
            <a:r>
              <a:rPr lang="en-US" sz="1600" b="1" dirty="0">
                <a:solidFill>
                  <a:srgbClr val="20558A"/>
                </a:solidFill>
                <a:latin typeface="Calibri" panose="020F0502020204030204"/>
              </a:rPr>
              <a:t> </a:t>
            </a:r>
          </a:p>
        </p:txBody>
      </p:sp>
      <p:sp>
        <p:nvSpPr>
          <p:cNvPr id="41" name="TextBox 18">
            <a:extLst>
              <a:ext uri="{FF2B5EF4-FFF2-40B4-BE49-F238E27FC236}">
                <a16:creationId xmlns:a16="http://schemas.microsoft.com/office/drawing/2014/main" id="{21C1045E-6ECC-459E-93F6-CB8D4B971891}"/>
              </a:ext>
            </a:extLst>
          </p:cNvPr>
          <p:cNvSpPr txBox="1"/>
          <p:nvPr/>
        </p:nvSpPr>
        <p:spPr>
          <a:xfrm>
            <a:off x="139792" y="3392232"/>
            <a:ext cx="2197664" cy="830997"/>
          </a:xfrm>
          <a:prstGeom prst="rect">
            <a:avLst/>
          </a:prstGeom>
          <a:noFill/>
        </p:spPr>
        <p:txBody>
          <a:bodyPr wrap="square" rtlCol="0">
            <a:spAutoFit/>
          </a:bodyPr>
          <a:lstStyle>
            <a:defPPr>
              <a:defRPr lang="en-US"/>
            </a:defPPr>
            <a:lvl1pPr marL="0" algn="l" defTabSz="1155664" rtl="0" eaLnBrk="1" latinLnBrk="0" hangingPunct="1">
              <a:defRPr sz="4550" kern="1200">
                <a:solidFill>
                  <a:schemeClr val="tx1"/>
                </a:solidFill>
                <a:latin typeface="+mn-lt"/>
                <a:ea typeface="+mn-ea"/>
                <a:cs typeface="+mn-cs"/>
              </a:defRPr>
            </a:lvl1pPr>
            <a:lvl2pPr marL="1155664" algn="l" defTabSz="1155664" rtl="0" eaLnBrk="1" latinLnBrk="0" hangingPunct="1">
              <a:defRPr sz="4550" kern="1200">
                <a:solidFill>
                  <a:schemeClr val="tx1"/>
                </a:solidFill>
                <a:latin typeface="+mn-lt"/>
                <a:ea typeface="+mn-ea"/>
                <a:cs typeface="+mn-cs"/>
              </a:defRPr>
            </a:lvl2pPr>
            <a:lvl3pPr marL="2311329" algn="l" defTabSz="1155664" rtl="0" eaLnBrk="1" latinLnBrk="0" hangingPunct="1">
              <a:defRPr sz="4550" kern="1200">
                <a:solidFill>
                  <a:schemeClr val="tx1"/>
                </a:solidFill>
                <a:latin typeface="+mn-lt"/>
                <a:ea typeface="+mn-ea"/>
                <a:cs typeface="+mn-cs"/>
              </a:defRPr>
            </a:lvl3pPr>
            <a:lvl4pPr marL="3466993" algn="l" defTabSz="1155664" rtl="0" eaLnBrk="1" latinLnBrk="0" hangingPunct="1">
              <a:defRPr sz="4550" kern="1200">
                <a:solidFill>
                  <a:schemeClr val="tx1"/>
                </a:solidFill>
                <a:latin typeface="+mn-lt"/>
                <a:ea typeface="+mn-ea"/>
                <a:cs typeface="+mn-cs"/>
              </a:defRPr>
            </a:lvl4pPr>
            <a:lvl5pPr marL="4622658" algn="l" defTabSz="1155664" rtl="0" eaLnBrk="1" latinLnBrk="0" hangingPunct="1">
              <a:defRPr sz="4550" kern="1200">
                <a:solidFill>
                  <a:schemeClr val="tx1"/>
                </a:solidFill>
                <a:latin typeface="+mn-lt"/>
                <a:ea typeface="+mn-ea"/>
                <a:cs typeface="+mn-cs"/>
              </a:defRPr>
            </a:lvl5pPr>
            <a:lvl6pPr marL="5778322" algn="l" defTabSz="1155664" rtl="0" eaLnBrk="1" latinLnBrk="0" hangingPunct="1">
              <a:defRPr sz="4550" kern="1200">
                <a:solidFill>
                  <a:schemeClr val="tx1"/>
                </a:solidFill>
                <a:latin typeface="+mn-lt"/>
                <a:ea typeface="+mn-ea"/>
                <a:cs typeface="+mn-cs"/>
              </a:defRPr>
            </a:lvl6pPr>
            <a:lvl7pPr marL="6933987" algn="l" defTabSz="1155664" rtl="0" eaLnBrk="1" latinLnBrk="0" hangingPunct="1">
              <a:defRPr sz="4550" kern="1200">
                <a:solidFill>
                  <a:schemeClr val="tx1"/>
                </a:solidFill>
                <a:latin typeface="+mn-lt"/>
                <a:ea typeface="+mn-ea"/>
                <a:cs typeface="+mn-cs"/>
              </a:defRPr>
            </a:lvl7pPr>
            <a:lvl8pPr marL="8089651" algn="l" defTabSz="1155664" rtl="0" eaLnBrk="1" latinLnBrk="0" hangingPunct="1">
              <a:defRPr sz="4550" kern="1200">
                <a:solidFill>
                  <a:schemeClr val="tx1"/>
                </a:solidFill>
                <a:latin typeface="+mn-lt"/>
                <a:ea typeface="+mn-ea"/>
                <a:cs typeface="+mn-cs"/>
              </a:defRPr>
            </a:lvl8pPr>
            <a:lvl9pPr marL="9245316" algn="l" defTabSz="1155664" rtl="0" eaLnBrk="1" latinLnBrk="0" hangingPunct="1">
              <a:defRPr sz="4550" kern="1200">
                <a:solidFill>
                  <a:schemeClr val="tx1"/>
                </a:solidFill>
                <a:latin typeface="+mn-lt"/>
                <a:ea typeface="+mn-ea"/>
                <a:cs typeface="+mn-cs"/>
              </a:defRPr>
            </a:lvl9pPr>
          </a:lstStyle>
          <a:p>
            <a:pPr algn="r" defTabSz="577716"/>
            <a:r>
              <a:rPr lang="en-US" sz="1600" b="1" dirty="0">
                <a:solidFill>
                  <a:srgbClr val="607F92"/>
                </a:solidFill>
                <a:latin typeface="Calibri" panose="020F0502020204030204"/>
              </a:rPr>
              <a:t>Pacific Southwest Region</a:t>
            </a:r>
          </a:p>
          <a:p>
            <a:pPr algn="r" defTabSz="577716"/>
            <a:r>
              <a:rPr lang="en-US" sz="1600" b="1" dirty="0">
                <a:solidFill>
                  <a:srgbClr val="20558A"/>
                </a:solidFill>
                <a:latin typeface="Calibri" panose="020F0502020204030204"/>
              </a:rPr>
              <a:t>Kelli Ham </a:t>
            </a:r>
          </a:p>
        </p:txBody>
      </p:sp>
      <p:sp>
        <p:nvSpPr>
          <p:cNvPr id="42" name="TextBox 19">
            <a:extLst>
              <a:ext uri="{FF2B5EF4-FFF2-40B4-BE49-F238E27FC236}">
                <a16:creationId xmlns:a16="http://schemas.microsoft.com/office/drawing/2014/main" id="{D01E1398-48B5-49BA-9E85-D7E62562AE8F}"/>
              </a:ext>
            </a:extLst>
          </p:cNvPr>
          <p:cNvSpPr txBox="1"/>
          <p:nvPr/>
        </p:nvSpPr>
        <p:spPr>
          <a:xfrm>
            <a:off x="9665123" y="1437163"/>
            <a:ext cx="1963336" cy="584775"/>
          </a:xfrm>
          <a:prstGeom prst="rect">
            <a:avLst/>
          </a:prstGeom>
          <a:noFill/>
        </p:spPr>
        <p:txBody>
          <a:bodyPr wrap="square" rtlCol="0">
            <a:spAutoFit/>
          </a:bodyPr>
          <a:lstStyle>
            <a:defPPr>
              <a:defRPr lang="en-US"/>
            </a:defPPr>
            <a:lvl1pPr marL="0" algn="l" defTabSz="1155664" rtl="0" eaLnBrk="1" latinLnBrk="0" hangingPunct="1">
              <a:defRPr sz="4550" kern="1200">
                <a:solidFill>
                  <a:schemeClr val="tx1"/>
                </a:solidFill>
                <a:latin typeface="+mn-lt"/>
                <a:ea typeface="+mn-ea"/>
                <a:cs typeface="+mn-cs"/>
              </a:defRPr>
            </a:lvl1pPr>
            <a:lvl2pPr marL="1155664" algn="l" defTabSz="1155664" rtl="0" eaLnBrk="1" latinLnBrk="0" hangingPunct="1">
              <a:defRPr sz="4550" kern="1200">
                <a:solidFill>
                  <a:schemeClr val="tx1"/>
                </a:solidFill>
                <a:latin typeface="+mn-lt"/>
                <a:ea typeface="+mn-ea"/>
                <a:cs typeface="+mn-cs"/>
              </a:defRPr>
            </a:lvl2pPr>
            <a:lvl3pPr marL="2311329" algn="l" defTabSz="1155664" rtl="0" eaLnBrk="1" latinLnBrk="0" hangingPunct="1">
              <a:defRPr sz="4550" kern="1200">
                <a:solidFill>
                  <a:schemeClr val="tx1"/>
                </a:solidFill>
                <a:latin typeface="+mn-lt"/>
                <a:ea typeface="+mn-ea"/>
                <a:cs typeface="+mn-cs"/>
              </a:defRPr>
            </a:lvl3pPr>
            <a:lvl4pPr marL="3466993" algn="l" defTabSz="1155664" rtl="0" eaLnBrk="1" latinLnBrk="0" hangingPunct="1">
              <a:defRPr sz="4550" kern="1200">
                <a:solidFill>
                  <a:schemeClr val="tx1"/>
                </a:solidFill>
                <a:latin typeface="+mn-lt"/>
                <a:ea typeface="+mn-ea"/>
                <a:cs typeface="+mn-cs"/>
              </a:defRPr>
            </a:lvl4pPr>
            <a:lvl5pPr marL="4622658" algn="l" defTabSz="1155664" rtl="0" eaLnBrk="1" latinLnBrk="0" hangingPunct="1">
              <a:defRPr sz="4550" kern="1200">
                <a:solidFill>
                  <a:schemeClr val="tx1"/>
                </a:solidFill>
                <a:latin typeface="+mn-lt"/>
                <a:ea typeface="+mn-ea"/>
                <a:cs typeface="+mn-cs"/>
              </a:defRPr>
            </a:lvl5pPr>
            <a:lvl6pPr marL="5778322" algn="l" defTabSz="1155664" rtl="0" eaLnBrk="1" latinLnBrk="0" hangingPunct="1">
              <a:defRPr sz="4550" kern="1200">
                <a:solidFill>
                  <a:schemeClr val="tx1"/>
                </a:solidFill>
                <a:latin typeface="+mn-lt"/>
                <a:ea typeface="+mn-ea"/>
                <a:cs typeface="+mn-cs"/>
              </a:defRPr>
            </a:lvl6pPr>
            <a:lvl7pPr marL="6933987" algn="l" defTabSz="1155664" rtl="0" eaLnBrk="1" latinLnBrk="0" hangingPunct="1">
              <a:defRPr sz="4550" kern="1200">
                <a:solidFill>
                  <a:schemeClr val="tx1"/>
                </a:solidFill>
                <a:latin typeface="+mn-lt"/>
                <a:ea typeface="+mn-ea"/>
                <a:cs typeface="+mn-cs"/>
              </a:defRPr>
            </a:lvl7pPr>
            <a:lvl8pPr marL="8089651" algn="l" defTabSz="1155664" rtl="0" eaLnBrk="1" latinLnBrk="0" hangingPunct="1">
              <a:defRPr sz="4550" kern="1200">
                <a:solidFill>
                  <a:schemeClr val="tx1"/>
                </a:solidFill>
                <a:latin typeface="+mn-lt"/>
                <a:ea typeface="+mn-ea"/>
                <a:cs typeface="+mn-cs"/>
              </a:defRPr>
            </a:lvl8pPr>
            <a:lvl9pPr marL="9245316" algn="l" defTabSz="1155664" rtl="0" eaLnBrk="1" latinLnBrk="0" hangingPunct="1">
              <a:defRPr sz="4550" kern="1200">
                <a:solidFill>
                  <a:schemeClr val="tx1"/>
                </a:solidFill>
                <a:latin typeface="+mn-lt"/>
                <a:ea typeface="+mn-ea"/>
                <a:cs typeface="+mn-cs"/>
              </a:defRPr>
            </a:lvl9pPr>
          </a:lstStyle>
          <a:p>
            <a:pPr defTabSz="577716"/>
            <a:r>
              <a:rPr lang="en-US" sz="1600" b="1" dirty="0">
                <a:solidFill>
                  <a:srgbClr val="7C9A7B"/>
                </a:solidFill>
                <a:latin typeface="Calibri" panose="020F0502020204030204"/>
              </a:rPr>
              <a:t>New England Region</a:t>
            </a:r>
          </a:p>
          <a:p>
            <a:pPr defTabSz="577716"/>
            <a:r>
              <a:rPr lang="en-US" sz="1600" b="1" dirty="0">
                <a:solidFill>
                  <a:srgbClr val="20558A"/>
                </a:solidFill>
                <a:latin typeface="Calibri" panose="020F0502020204030204"/>
              </a:rPr>
              <a:t>Catherine Martin </a:t>
            </a:r>
          </a:p>
        </p:txBody>
      </p:sp>
      <p:sp>
        <p:nvSpPr>
          <p:cNvPr id="43" name="Rectangle 42">
            <a:extLst>
              <a:ext uri="{FF2B5EF4-FFF2-40B4-BE49-F238E27FC236}">
                <a16:creationId xmlns:a16="http://schemas.microsoft.com/office/drawing/2014/main" id="{4AACB8DC-45D2-4D50-B358-C07039A66FE4}"/>
              </a:ext>
            </a:extLst>
          </p:cNvPr>
          <p:cNvSpPr/>
          <p:nvPr/>
        </p:nvSpPr>
        <p:spPr>
          <a:xfrm>
            <a:off x="8958159" y="5190353"/>
            <a:ext cx="3119459" cy="984885"/>
          </a:xfrm>
          <a:prstGeom prst="rect">
            <a:avLst/>
          </a:prstGeom>
        </p:spPr>
        <p:txBody>
          <a:bodyPr wrap="square">
            <a:spAutoFit/>
          </a:bodyPr>
          <a:lstStyle>
            <a:defPPr>
              <a:defRPr lang="en-US"/>
            </a:defPPr>
            <a:lvl1pPr marL="0" algn="l" defTabSz="1155664" rtl="0" eaLnBrk="1" latinLnBrk="0" hangingPunct="1">
              <a:defRPr sz="4550" kern="1200">
                <a:solidFill>
                  <a:schemeClr val="tx1"/>
                </a:solidFill>
                <a:latin typeface="+mn-lt"/>
                <a:ea typeface="+mn-ea"/>
                <a:cs typeface="+mn-cs"/>
              </a:defRPr>
            </a:lvl1pPr>
            <a:lvl2pPr marL="1155664" algn="l" defTabSz="1155664" rtl="0" eaLnBrk="1" latinLnBrk="0" hangingPunct="1">
              <a:defRPr sz="4550" kern="1200">
                <a:solidFill>
                  <a:schemeClr val="tx1"/>
                </a:solidFill>
                <a:latin typeface="+mn-lt"/>
                <a:ea typeface="+mn-ea"/>
                <a:cs typeface="+mn-cs"/>
              </a:defRPr>
            </a:lvl2pPr>
            <a:lvl3pPr marL="2311329" algn="l" defTabSz="1155664" rtl="0" eaLnBrk="1" latinLnBrk="0" hangingPunct="1">
              <a:defRPr sz="4550" kern="1200">
                <a:solidFill>
                  <a:schemeClr val="tx1"/>
                </a:solidFill>
                <a:latin typeface="+mn-lt"/>
                <a:ea typeface="+mn-ea"/>
                <a:cs typeface="+mn-cs"/>
              </a:defRPr>
            </a:lvl3pPr>
            <a:lvl4pPr marL="3466993" algn="l" defTabSz="1155664" rtl="0" eaLnBrk="1" latinLnBrk="0" hangingPunct="1">
              <a:defRPr sz="4550" kern="1200">
                <a:solidFill>
                  <a:schemeClr val="tx1"/>
                </a:solidFill>
                <a:latin typeface="+mn-lt"/>
                <a:ea typeface="+mn-ea"/>
                <a:cs typeface="+mn-cs"/>
              </a:defRPr>
            </a:lvl4pPr>
            <a:lvl5pPr marL="4622658" algn="l" defTabSz="1155664" rtl="0" eaLnBrk="1" latinLnBrk="0" hangingPunct="1">
              <a:defRPr sz="4550" kern="1200">
                <a:solidFill>
                  <a:schemeClr val="tx1"/>
                </a:solidFill>
                <a:latin typeface="+mn-lt"/>
                <a:ea typeface="+mn-ea"/>
                <a:cs typeface="+mn-cs"/>
              </a:defRPr>
            </a:lvl5pPr>
            <a:lvl6pPr marL="5778322" algn="l" defTabSz="1155664" rtl="0" eaLnBrk="1" latinLnBrk="0" hangingPunct="1">
              <a:defRPr sz="4550" kern="1200">
                <a:solidFill>
                  <a:schemeClr val="tx1"/>
                </a:solidFill>
                <a:latin typeface="+mn-lt"/>
                <a:ea typeface="+mn-ea"/>
                <a:cs typeface="+mn-cs"/>
              </a:defRPr>
            </a:lvl6pPr>
            <a:lvl7pPr marL="6933987" algn="l" defTabSz="1155664" rtl="0" eaLnBrk="1" latinLnBrk="0" hangingPunct="1">
              <a:defRPr sz="4550" kern="1200">
                <a:solidFill>
                  <a:schemeClr val="tx1"/>
                </a:solidFill>
                <a:latin typeface="+mn-lt"/>
                <a:ea typeface="+mn-ea"/>
                <a:cs typeface="+mn-cs"/>
              </a:defRPr>
            </a:lvl7pPr>
            <a:lvl8pPr marL="8089651" algn="l" defTabSz="1155664" rtl="0" eaLnBrk="1" latinLnBrk="0" hangingPunct="1">
              <a:defRPr sz="4550" kern="1200">
                <a:solidFill>
                  <a:schemeClr val="tx1"/>
                </a:solidFill>
                <a:latin typeface="+mn-lt"/>
                <a:ea typeface="+mn-ea"/>
                <a:cs typeface="+mn-cs"/>
              </a:defRPr>
            </a:lvl8pPr>
            <a:lvl9pPr marL="9245316" algn="l" defTabSz="1155664" rtl="0" eaLnBrk="1" latinLnBrk="0" hangingPunct="1">
              <a:defRPr sz="4550" kern="1200">
                <a:solidFill>
                  <a:schemeClr val="tx1"/>
                </a:solidFill>
                <a:latin typeface="+mn-lt"/>
                <a:ea typeface="+mn-ea"/>
                <a:cs typeface="+mn-cs"/>
              </a:defRPr>
            </a:lvl9pPr>
          </a:lstStyle>
          <a:p>
            <a:pPr algn="r" defTabSz="577716"/>
            <a:r>
              <a:rPr lang="en-US" sz="2000" i="1" dirty="0">
                <a:solidFill>
                  <a:srgbClr val="20558A"/>
                </a:solidFill>
                <a:latin typeface="Calibri" panose="020F0502020204030204"/>
              </a:rPr>
              <a:t>Contact your </a:t>
            </a:r>
          </a:p>
          <a:p>
            <a:pPr algn="r" defTabSz="577716"/>
            <a:r>
              <a:rPr lang="en-US" sz="2000" i="1" dirty="0">
                <a:solidFill>
                  <a:srgbClr val="20558A"/>
                </a:solidFill>
                <a:latin typeface="Calibri" panose="020F0502020204030204"/>
              </a:rPr>
              <a:t>Engagement Coordinator at </a:t>
            </a:r>
          </a:p>
          <a:p>
            <a:pPr algn="r" defTabSz="577716"/>
            <a:r>
              <a:rPr lang="en-US" sz="1800" b="1" dirty="0">
                <a:solidFill>
                  <a:srgbClr val="20558A"/>
                </a:solidFill>
                <a:latin typeface="Calibri" panose="020F0502020204030204"/>
              </a:rPr>
              <a:t>LIB-nnlmallofus@uiowa.edu</a:t>
            </a:r>
          </a:p>
        </p:txBody>
      </p:sp>
    </p:spTree>
    <p:custDataLst>
      <p:tags r:id="rId1"/>
    </p:custDataLst>
    <p:extLst>
      <p:ext uri="{BB962C8B-B14F-4D97-AF65-F5344CB8AC3E}">
        <p14:creationId xmlns:p14="http://schemas.microsoft.com/office/powerpoint/2010/main" val="3727977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C62A391-198A-4F9B-B772-B1E2575E882E}"/>
              </a:ext>
            </a:extLst>
          </p:cNvPr>
          <p:cNvPicPr>
            <a:picLocks noChangeAspect="1"/>
          </p:cNvPicPr>
          <p:nvPr/>
        </p:nvPicPr>
        <p:blipFill>
          <a:blip r:embed="rId4"/>
          <a:stretch>
            <a:fillRect/>
          </a:stretch>
        </p:blipFill>
        <p:spPr>
          <a:xfrm>
            <a:off x="385638" y="2617534"/>
            <a:ext cx="2291402" cy="2572802"/>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81446" y="1521036"/>
            <a:ext cx="9244322" cy="4231111"/>
          </a:xfrm>
          <a:prstGeom prst="rect">
            <a:avLst/>
          </a:prstGeom>
          <a:ln w="76200">
            <a:solidFill>
              <a:srgbClr val="20558A"/>
            </a:solidFill>
          </a:ln>
        </p:spPr>
      </p:pic>
      <p:sp>
        <p:nvSpPr>
          <p:cNvPr id="5" name="Title 1">
            <a:extLst>
              <a:ext uri="{FF2B5EF4-FFF2-40B4-BE49-F238E27FC236}">
                <a16:creationId xmlns:a16="http://schemas.microsoft.com/office/drawing/2014/main" id="{5CA73FC1-6DE1-4DD7-8D3A-D29431E2F4C9}"/>
              </a:ext>
            </a:extLst>
          </p:cNvPr>
          <p:cNvSpPr>
            <a:spLocks noGrp="1"/>
          </p:cNvSpPr>
          <p:nvPr>
            <p:ph type="title"/>
          </p:nvPr>
        </p:nvSpPr>
        <p:spPr>
          <a:xfrm>
            <a:off x="0" y="447"/>
            <a:ext cx="12192000" cy="910206"/>
          </a:xfrm>
          <a:solidFill>
            <a:srgbClr val="20558A"/>
          </a:solidFill>
        </p:spPr>
        <p:txBody>
          <a:bodyPr>
            <a:normAutofit/>
          </a:bodyPr>
          <a:lstStyle/>
          <a:p>
            <a:pPr algn="ctr"/>
            <a:r>
              <a:rPr lang="en-US" sz="3999" b="1" dirty="0">
                <a:solidFill>
                  <a:schemeClr val="bg1"/>
                </a:solidFill>
              </a:rPr>
              <a:t>NNLM </a:t>
            </a:r>
            <a:r>
              <a:rPr lang="en-US" sz="3999" b="1" i="1" dirty="0">
                <a:solidFill>
                  <a:schemeClr val="bg1"/>
                </a:solidFill>
              </a:rPr>
              <a:t>All of Us </a:t>
            </a:r>
            <a:r>
              <a:rPr lang="en-US" sz="3999" b="1" dirty="0">
                <a:solidFill>
                  <a:schemeClr val="bg1"/>
                </a:solidFill>
              </a:rPr>
              <a:t>Training and Education Center</a:t>
            </a:r>
            <a:endParaRPr lang="en-US" sz="3299" b="1" dirty="0">
              <a:solidFill>
                <a:schemeClr val="bg1"/>
              </a:solidFill>
            </a:endParaRPr>
          </a:p>
        </p:txBody>
      </p:sp>
    </p:spTree>
    <p:custDataLst>
      <p:tags r:id="rId1"/>
    </p:custDataLst>
    <p:extLst>
      <p:ext uri="{BB962C8B-B14F-4D97-AF65-F5344CB8AC3E}">
        <p14:creationId xmlns:p14="http://schemas.microsoft.com/office/powerpoint/2010/main" val="3364489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6500" y="1988087"/>
            <a:ext cx="3809504" cy="3701013"/>
          </a:xfrm>
          <a:prstGeom prst="rect">
            <a:avLst/>
          </a:prstGeom>
        </p:spPr>
        <p:txBody>
          <a:bodyPr wrap="square">
            <a:spAutoFit/>
          </a:bodyPr>
          <a:lstStyle/>
          <a:p>
            <a:pPr algn="ctr" defTabSz="577716">
              <a:spcAft>
                <a:spcPts val="900"/>
              </a:spcAft>
            </a:pPr>
            <a:r>
              <a:rPr lang="en-US" sz="2275" i="1" kern="0" dirty="0">
                <a:solidFill>
                  <a:srgbClr val="70AD47">
                    <a:lumMod val="50000"/>
                  </a:srgbClr>
                </a:solidFill>
                <a:latin typeface="Calibri" panose="020F0502020204030204"/>
              </a:rPr>
              <a:t>All of Us </a:t>
            </a:r>
            <a:r>
              <a:rPr lang="en-US" sz="2275" kern="0" dirty="0">
                <a:solidFill>
                  <a:srgbClr val="70AD47">
                    <a:lumMod val="50000"/>
                  </a:srgbClr>
                </a:solidFill>
                <a:latin typeface="Calibri" panose="020F0502020204030204"/>
              </a:rPr>
              <a:t>Training</a:t>
            </a:r>
          </a:p>
          <a:p>
            <a:pPr algn="ctr" defTabSz="577716">
              <a:spcAft>
                <a:spcPts val="900"/>
              </a:spcAft>
            </a:pPr>
            <a:r>
              <a:rPr lang="en-US" sz="2275" kern="0" dirty="0">
                <a:solidFill>
                  <a:srgbClr val="70AD47">
                    <a:lumMod val="75000"/>
                  </a:srgbClr>
                </a:solidFill>
                <a:latin typeface="Calibri" panose="020F0502020204030204"/>
              </a:rPr>
              <a:t>Digital Literacy</a:t>
            </a:r>
          </a:p>
          <a:p>
            <a:pPr algn="ctr" defTabSz="577716">
              <a:spcAft>
                <a:spcPts val="900"/>
              </a:spcAft>
            </a:pPr>
            <a:r>
              <a:rPr lang="en-US" sz="2275" kern="0" dirty="0">
                <a:solidFill>
                  <a:srgbClr val="70AD47">
                    <a:lumMod val="50000"/>
                  </a:srgbClr>
                </a:solidFill>
                <a:latin typeface="Calibri" panose="020F0502020204030204"/>
              </a:rPr>
              <a:t>Evaluating Health Information</a:t>
            </a:r>
          </a:p>
          <a:p>
            <a:pPr algn="ctr" defTabSz="577716">
              <a:spcAft>
                <a:spcPts val="900"/>
              </a:spcAft>
            </a:pPr>
            <a:r>
              <a:rPr lang="en-US" sz="2275" kern="0" dirty="0">
                <a:solidFill>
                  <a:srgbClr val="70AD47">
                    <a:lumMod val="75000"/>
                  </a:srgbClr>
                </a:solidFill>
                <a:latin typeface="Calibri" panose="020F0502020204030204"/>
              </a:rPr>
              <a:t>Genetics</a:t>
            </a:r>
          </a:p>
          <a:p>
            <a:pPr algn="ctr" defTabSz="577716">
              <a:spcAft>
                <a:spcPts val="900"/>
              </a:spcAft>
            </a:pPr>
            <a:r>
              <a:rPr lang="en-US" sz="2275" kern="0" dirty="0">
                <a:solidFill>
                  <a:srgbClr val="70AD47">
                    <a:lumMod val="50000"/>
                  </a:srgbClr>
                </a:solidFill>
                <a:latin typeface="Calibri" panose="020F0502020204030204"/>
              </a:rPr>
              <a:t>Health Literacy </a:t>
            </a:r>
          </a:p>
          <a:p>
            <a:pPr algn="ctr" defTabSz="577716">
              <a:spcAft>
                <a:spcPts val="900"/>
              </a:spcAft>
            </a:pPr>
            <a:r>
              <a:rPr lang="en-US" sz="2275" kern="0" dirty="0">
                <a:solidFill>
                  <a:srgbClr val="70AD47">
                    <a:lumMod val="75000"/>
                  </a:srgbClr>
                </a:solidFill>
                <a:latin typeface="Calibri" panose="020F0502020204030204"/>
              </a:rPr>
              <a:t>Health Numeracy</a:t>
            </a:r>
          </a:p>
          <a:p>
            <a:pPr algn="ctr" defTabSz="577716">
              <a:spcAft>
                <a:spcPts val="900"/>
              </a:spcAft>
            </a:pPr>
            <a:r>
              <a:rPr lang="en-US" sz="2275" kern="0" dirty="0">
                <a:solidFill>
                  <a:srgbClr val="70AD47">
                    <a:lumMod val="50000"/>
                  </a:srgbClr>
                </a:solidFill>
                <a:latin typeface="Calibri" panose="020F0502020204030204"/>
              </a:rPr>
              <a:t>Researcher Ethics</a:t>
            </a:r>
          </a:p>
          <a:p>
            <a:pPr algn="ctr" defTabSz="577716">
              <a:spcAft>
                <a:spcPts val="900"/>
              </a:spcAft>
            </a:pPr>
            <a:r>
              <a:rPr lang="en-US" sz="2275" kern="0" dirty="0">
                <a:solidFill>
                  <a:srgbClr val="70AD47">
                    <a:lumMod val="75000"/>
                  </a:srgbClr>
                </a:solidFill>
                <a:latin typeface="Calibri" panose="020F0502020204030204"/>
              </a:rPr>
              <a:t>Return of Genomic Results</a:t>
            </a:r>
          </a:p>
        </p:txBody>
      </p:sp>
      <p:sp>
        <p:nvSpPr>
          <p:cNvPr id="4" name="Rectangle 3"/>
          <p:cNvSpPr/>
          <p:nvPr/>
        </p:nvSpPr>
        <p:spPr>
          <a:xfrm>
            <a:off x="1336500" y="1178711"/>
            <a:ext cx="3809504" cy="700063"/>
          </a:xfrm>
          <a:prstGeom prst="rect">
            <a:avLst/>
          </a:prstGeom>
        </p:spPr>
        <p:txBody>
          <a:bodyPr wrap="square">
            <a:spAutoFit/>
          </a:bodyPr>
          <a:lstStyle/>
          <a:p>
            <a:pPr algn="ctr" defTabSz="577716"/>
            <a:r>
              <a:rPr lang="en-US" sz="3949" b="1" kern="0" cap="small" dirty="0">
                <a:solidFill>
                  <a:srgbClr val="70AD47"/>
                </a:solidFill>
                <a:latin typeface="Calibri Light" panose="020F0302020204030204"/>
                <a:ea typeface="Helvetica Neue" panose="02000503000000020004" pitchFamily="2" charset="0"/>
                <a:cs typeface="Helvetica Neue" panose="02000503000000020004" pitchFamily="2" charset="0"/>
              </a:rPr>
              <a:t>Education Topics </a:t>
            </a:r>
          </a:p>
        </p:txBody>
      </p:sp>
      <p:sp>
        <p:nvSpPr>
          <p:cNvPr id="5" name="Rectangle 4"/>
          <p:cNvSpPr/>
          <p:nvPr/>
        </p:nvSpPr>
        <p:spPr>
          <a:xfrm>
            <a:off x="6427178" y="1831331"/>
            <a:ext cx="4190454" cy="4239237"/>
          </a:xfrm>
          <a:prstGeom prst="rect">
            <a:avLst/>
          </a:prstGeom>
        </p:spPr>
        <p:txBody>
          <a:bodyPr wrap="square">
            <a:spAutoFit/>
          </a:bodyPr>
          <a:lstStyle/>
          <a:p>
            <a:pPr algn="ctr" defTabSz="577716">
              <a:lnSpc>
                <a:spcPct val="150000"/>
              </a:lnSpc>
            </a:pPr>
            <a:r>
              <a:rPr lang="en-US" sz="2275" kern="0" dirty="0">
                <a:solidFill>
                  <a:srgbClr val="ED7D31">
                    <a:lumMod val="50000"/>
                  </a:srgbClr>
                </a:solidFill>
                <a:latin typeface="Calibri" panose="020F0502020204030204"/>
              </a:rPr>
              <a:t>Book Mobiles/Book Bikes</a:t>
            </a:r>
          </a:p>
          <a:p>
            <a:pPr algn="ctr" defTabSz="577716">
              <a:lnSpc>
                <a:spcPct val="150000"/>
              </a:lnSpc>
            </a:pPr>
            <a:r>
              <a:rPr lang="en-US" sz="2275" kern="0" dirty="0">
                <a:solidFill>
                  <a:srgbClr val="ED7D31">
                    <a:lumMod val="75000"/>
                  </a:srgbClr>
                </a:solidFill>
                <a:latin typeface="Calibri" panose="020F0502020204030204"/>
              </a:rPr>
              <a:t>Citizen Science Projects</a:t>
            </a:r>
          </a:p>
          <a:p>
            <a:pPr algn="ctr" defTabSz="577716">
              <a:lnSpc>
                <a:spcPct val="150000"/>
              </a:lnSpc>
            </a:pPr>
            <a:r>
              <a:rPr lang="en-US" sz="2275" kern="0" dirty="0">
                <a:solidFill>
                  <a:srgbClr val="ED7D31">
                    <a:lumMod val="50000"/>
                  </a:srgbClr>
                </a:solidFill>
                <a:latin typeface="Calibri" panose="020F0502020204030204"/>
              </a:rPr>
              <a:t>Community Conversations</a:t>
            </a:r>
          </a:p>
          <a:p>
            <a:pPr algn="ctr" defTabSz="577716">
              <a:lnSpc>
                <a:spcPct val="150000"/>
              </a:lnSpc>
            </a:pPr>
            <a:r>
              <a:rPr lang="en-US" sz="2275" kern="0" dirty="0">
                <a:solidFill>
                  <a:srgbClr val="ED7D31">
                    <a:lumMod val="75000"/>
                  </a:srgbClr>
                </a:solidFill>
                <a:latin typeface="Calibri" panose="020F0502020204030204"/>
              </a:rPr>
              <a:t>Health/Science Fairs</a:t>
            </a:r>
          </a:p>
          <a:p>
            <a:pPr algn="ctr" defTabSz="577716">
              <a:lnSpc>
                <a:spcPct val="150000"/>
              </a:lnSpc>
            </a:pPr>
            <a:r>
              <a:rPr lang="en-US" sz="2275" kern="0" dirty="0">
                <a:solidFill>
                  <a:srgbClr val="ED7D31">
                    <a:lumMod val="50000"/>
                  </a:srgbClr>
                </a:solidFill>
                <a:latin typeface="Calibri" panose="020F0502020204030204"/>
              </a:rPr>
              <a:t>Health and Wellness Programming </a:t>
            </a:r>
          </a:p>
          <a:p>
            <a:pPr algn="ctr" defTabSz="577716">
              <a:lnSpc>
                <a:spcPct val="150000"/>
              </a:lnSpc>
            </a:pPr>
            <a:r>
              <a:rPr lang="en-US" sz="2275" kern="0" dirty="0">
                <a:solidFill>
                  <a:srgbClr val="ED7D31">
                    <a:lumMod val="75000"/>
                  </a:srgbClr>
                </a:solidFill>
                <a:latin typeface="Calibri" panose="020F0502020204030204"/>
              </a:rPr>
              <a:t>Online Games</a:t>
            </a:r>
          </a:p>
          <a:p>
            <a:pPr algn="ctr" defTabSz="577716">
              <a:lnSpc>
                <a:spcPct val="150000"/>
              </a:lnSpc>
            </a:pPr>
            <a:r>
              <a:rPr lang="en-US" sz="2275" kern="0" dirty="0">
                <a:solidFill>
                  <a:srgbClr val="ED7D31">
                    <a:lumMod val="50000"/>
                  </a:srgbClr>
                </a:solidFill>
                <a:latin typeface="Calibri" panose="020F0502020204030204"/>
              </a:rPr>
              <a:t>Summer Reading </a:t>
            </a:r>
          </a:p>
        </p:txBody>
      </p:sp>
      <p:sp>
        <p:nvSpPr>
          <p:cNvPr id="7" name="Rectangle 6"/>
          <p:cNvSpPr/>
          <p:nvPr/>
        </p:nvSpPr>
        <p:spPr>
          <a:xfrm>
            <a:off x="6356429" y="1178711"/>
            <a:ext cx="4420427" cy="700063"/>
          </a:xfrm>
          <a:prstGeom prst="rect">
            <a:avLst/>
          </a:prstGeom>
        </p:spPr>
        <p:txBody>
          <a:bodyPr wrap="square">
            <a:spAutoFit/>
          </a:bodyPr>
          <a:lstStyle/>
          <a:p>
            <a:pPr algn="ctr" defTabSz="577716"/>
            <a:r>
              <a:rPr lang="en-US" sz="3949" b="1" kern="0" cap="small" dirty="0">
                <a:solidFill>
                  <a:srgbClr val="ED7D31"/>
                </a:solidFill>
                <a:latin typeface="Calibri Light" panose="020F0302020204030204"/>
                <a:ea typeface="Helvetica Neue" panose="02000503000000020004" pitchFamily="2" charset="0"/>
                <a:cs typeface="Helvetica Neue" panose="02000503000000020004" pitchFamily="2" charset="0"/>
              </a:rPr>
              <a:t>Engagement Activities </a:t>
            </a:r>
          </a:p>
        </p:txBody>
      </p:sp>
      <p:cxnSp>
        <p:nvCxnSpPr>
          <p:cNvPr id="10" name="Straight Connector 9"/>
          <p:cNvCxnSpPr/>
          <p:nvPr/>
        </p:nvCxnSpPr>
        <p:spPr>
          <a:xfrm>
            <a:off x="3039033" y="2440301"/>
            <a:ext cx="430563" cy="0"/>
          </a:xfrm>
          <a:prstGeom prst="line">
            <a:avLst/>
          </a:prstGeom>
          <a:ln w="19050">
            <a:solidFill>
              <a:schemeClr val="accent6">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3039033" y="2903938"/>
            <a:ext cx="430563" cy="0"/>
          </a:xfrm>
          <a:prstGeom prst="line">
            <a:avLst/>
          </a:prstGeom>
          <a:ln w="19050">
            <a:solidFill>
              <a:schemeClr val="accent6">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3039033" y="3367575"/>
            <a:ext cx="430563" cy="0"/>
          </a:xfrm>
          <a:prstGeom prst="line">
            <a:avLst/>
          </a:prstGeom>
          <a:ln w="19050">
            <a:solidFill>
              <a:schemeClr val="accent6">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039033" y="3831212"/>
            <a:ext cx="430563" cy="0"/>
          </a:xfrm>
          <a:prstGeom prst="line">
            <a:avLst/>
          </a:prstGeom>
          <a:ln w="19050">
            <a:solidFill>
              <a:schemeClr val="accent6">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039033" y="4294849"/>
            <a:ext cx="430563" cy="0"/>
          </a:xfrm>
          <a:prstGeom prst="line">
            <a:avLst/>
          </a:prstGeom>
          <a:ln w="19050">
            <a:solidFill>
              <a:schemeClr val="accent6">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039033" y="4758486"/>
            <a:ext cx="430563" cy="0"/>
          </a:xfrm>
          <a:prstGeom prst="line">
            <a:avLst/>
          </a:prstGeom>
          <a:ln w="19050">
            <a:solidFill>
              <a:schemeClr val="accent6">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3039033" y="5222125"/>
            <a:ext cx="430563" cy="0"/>
          </a:xfrm>
          <a:prstGeom prst="line">
            <a:avLst/>
          </a:prstGeom>
          <a:ln w="19050">
            <a:solidFill>
              <a:schemeClr val="accent6">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8307123" y="5067348"/>
            <a:ext cx="430563" cy="0"/>
          </a:xfrm>
          <a:prstGeom prst="line">
            <a:avLst/>
          </a:prstGeom>
          <a:ln w="1905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8307123" y="4550318"/>
            <a:ext cx="430563" cy="0"/>
          </a:xfrm>
          <a:prstGeom prst="line">
            <a:avLst/>
          </a:prstGeom>
          <a:ln w="1905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8307123" y="4033289"/>
            <a:ext cx="430563" cy="0"/>
          </a:xfrm>
          <a:prstGeom prst="line">
            <a:avLst/>
          </a:prstGeom>
          <a:ln w="1905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8307123" y="3516260"/>
            <a:ext cx="430563" cy="0"/>
          </a:xfrm>
          <a:prstGeom prst="line">
            <a:avLst/>
          </a:prstGeom>
          <a:ln w="1905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8307123" y="2999231"/>
            <a:ext cx="430563" cy="0"/>
          </a:xfrm>
          <a:prstGeom prst="line">
            <a:avLst/>
          </a:prstGeom>
          <a:ln w="1905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8307123" y="2482201"/>
            <a:ext cx="430563" cy="0"/>
          </a:xfrm>
          <a:prstGeom prst="line">
            <a:avLst/>
          </a:prstGeom>
          <a:ln w="1905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4" name="Title 1">
            <a:extLst>
              <a:ext uri="{FF2B5EF4-FFF2-40B4-BE49-F238E27FC236}">
                <a16:creationId xmlns:a16="http://schemas.microsoft.com/office/drawing/2014/main" id="{880FC378-C74C-45EE-904F-3FC6E29185FE}"/>
              </a:ext>
            </a:extLst>
          </p:cNvPr>
          <p:cNvSpPr>
            <a:spLocks noGrp="1"/>
          </p:cNvSpPr>
          <p:nvPr>
            <p:ph type="title"/>
          </p:nvPr>
        </p:nvSpPr>
        <p:spPr>
          <a:xfrm>
            <a:off x="0" y="-11109"/>
            <a:ext cx="12192000" cy="952578"/>
          </a:xfrm>
          <a:solidFill>
            <a:srgbClr val="20558A"/>
          </a:solidFill>
        </p:spPr>
        <p:txBody>
          <a:bodyPr>
            <a:normAutofit/>
          </a:bodyPr>
          <a:lstStyle/>
          <a:p>
            <a:pPr algn="ctr"/>
            <a:r>
              <a:rPr lang="en-US" sz="3999" b="1" dirty="0">
                <a:solidFill>
                  <a:schemeClr val="bg1"/>
                </a:solidFill>
              </a:rPr>
              <a:t>Community Engagement through NNLM + </a:t>
            </a:r>
            <a:r>
              <a:rPr lang="en-US" sz="3999" b="1" i="1" dirty="0">
                <a:solidFill>
                  <a:schemeClr val="bg1"/>
                </a:solidFill>
              </a:rPr>
              <a:t>All of Us</a:t>
            </a:r>
            <a:endParaRPr lang="en-US" sz="3299" b="1" dirty="0">
              <a:solidFill>
                <a:schemeClr val="bg1"/>
              </a:solidFill>
            </a:endParaRPr>
          </a:p>
        </p:txBody>
      </p:sp>
      <p:cxnSp>
        <p:nvCxnSpPr>
          <p:cNvPr id="25" name="Straight Connector 24">
            <a:extLst>
              <a:ext uri="{FF2B5EF4-FFF2-40B4-BE49-F238E27FC236}">
                <a16:creationId xmlns:a16="http://schemas.microsoft.com/office/drawing/2014/main" id="{95A73C7A-28D8-4A5C-B21E-6E0325160E9F}"/>
              </a:ext>
            </a:extLst>
          </p:cNvPr>
          <p:cNvCxnSpPr/>
          <p:nvPr/>
        </p:nvCxnSpPr>
        <p:spPr>
          <a:xfrm>
            <a:off x="8307123" y="5572446"/>
            <a:ext cx="430563" cy="0"/>
          </a:xfrm>
          <a:prstGeom prst="line">
            <a:avLst/>
          </a:prstGeom>
          <a:ln w="1905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711035044"/>
      </p:ext>
    </p:extLst>
  </p:cSld>
  <p:clrMapOvr>
    <a:masterClrMapping/>
  </p:clrMapOvr>
  <mc:AlternateContent xmlns:mc="http://schemas.openxmlformats.org/markup-compatibility/2006" xmlns:p14="http://schemas.microsoft.com/office/powerpoint/2010/main">
    <mc:Choice Requires="p14">
      <p:transition p14:dur="10" advClick="0">
        <p:fade/>
      </p:transition>
    </mc:Choice>
    <mc:Fallback xmlns="">
      <p:transition advClick="0">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ounded Rectangle 15"/>
          <p:cNvSpPr/>
          <p:nvPr/>
        </p:nvSpPr>
        <p:spPr>
          <a:xfrm>
            <a:off x="670537" y="1496362"/>
            <a:ext cx="11200653" cy="1288248"/>
          </a:xfrm>
          <a:prstGeom prst="roundRect">
            <a:avLst>
              <a:gd name="adj" fmla="val 19019"/>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577716"/>
            <a:endParaRPr lang="en-US" sz="2275" kern="0">
              <a:solidFill>
                <a:prstClr val="white"/>
              </a:solidFill>
              <a:latin typeface="Calibri" panose="020F0502020204030204"/>
            </a:endParaRPr>
          </a:p>
        </p:txBody>
      </p:sp>
      <p:sp>
        <p:nvSpPr>
          <p:cNvPr id="19" name="Rounded Rectangle 18"/>
          <p:cNvSpPr/>
          <p:nvPr/>
        </p:nvSpPr>
        <p:spPr>
          <a:xfrm>
            <a:off x="685000" y="4138062"/>
            <a:ext cx="11200653" cy="1288248"/>
          </a:xfrm>
          <a:prstGeom prst="roundRect">
            <a:avLst>
              <a:gd name="adj" fmla="val 19019"/>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577716"/>
            <a:endParaRPr lang="en-US" sz="2275" kern="0">
              <a:solidFill>
                <a:prstClr val="white"/>
              </a:solidFill>
              <a:latin typeface="Calibri" panose="020F0502020204030204"/>
            </a:endParaRPr>
          </a:p>
        </p:txBody>
      </p:sp>
      <p:sp>
        <p:nvSpPr>
          <p:cNvPr id="17" name="Rounded Rectangle 16"/>
          <p:cNvSpPr/>
          <p:nvPr/>
        </p:nvSpPr>
        <p:spPr>
          <a:xfrm>
            <a:off x="685000" y="2815249"/>
            <a:ext cx="11200653" cy="1288248"/>
          </a:xfrm>
          <a:prstGeom prst="roundRect">
            <a:avLst>
              <a:gd name="adj" fmla="val 19019"/>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577716"/>
            <a:endParaRPr lang="en-US" sz="2275" kern="0">
              <a:solidFill>
                <a:prstClr val="white"/>
              </a:solidFill>
              <a:latin typeface="Calibri" panose="020F0502020204030204"/>
            </a:endParaRPr>
          </a:p>
        </p:txBody>
      </p:sp>
      <p:sp>
        <p:nvSpPr>
          <p:cNvPr id="9" name="Rounded Rectangle 8"/>
          <p:cNvSpPr/>
          <p:nvPr/>
        </p:nvSpPr>
        <p:spPr>
          <a:xfrm>
            <a:off x="627146" y="1413039"/>
            <a:ext cx="8542813" cy="4138874"/>
          </a:xfrm>
          <a:prstGeom prst="roundRect">
            <a:avLst>
              <a:gd name="adj" fmla="val 2385"/>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577716"/>
            <a:endParaRPr lang="en-US" sz="2275" kern="0">
              <a:solidFill>
                <a:prstClr val="white"/>
              </a:solidFill>
              <a:latin typeface="Calibri" panose="020F0502020204030204"/>
            </a:endParaRPr>
          </a:p>
        </p:txBody>
      </p:sp>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t="27338" b="14900"/>
          <a:stretch/>
        </p:blipFill>
        <p:spPr>
          <a:xfrm>
            <a:off x="773513" y="1703219"/>
            <a:ext cx="8250079" cy="3574008"/>
          </a:xfrm>
          <a:prstGeom prst="rect">
            <a:avLst/>
          </a:prstGeom>
        </p:spPr>
      </p:pic>
      <p:sp>
        <p:nvSpPr>
          <p:cNvPr id="4" name="Rectangle 3"/>
          <p:cNvSpPr/>
          <p:nvPr/>
        </p:nvSpPr>
        <p:spPr>
          <a:xfrm>
            <a:off x="0" y="446"/>
            <a:ext cx="12192000" cy="890221"/>
          </a:xfrm>
          <a:prstGeom prst="rect">
            <a:avLst/>
          </a:prstGeom>
          <a:solidFill>
            <a:srgbClr val="20558A"/>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577716"/>
            <a:r>
              <a:rPr lang="en-US" sz="3999" b="1" kern="0" dirty="0">
                <a:solidFill>
                  <a:prstClr val="white"/>
                </a:solidFill>
                <a:latin typeface="Calibri Light" panose="020F0302020204030204"/>
              </a:rPr>
              <a:t>NNLM + </a:t>
            </a:r>
            <a:r>
              <a:rPr lang="en-US" sz="3999" b="1" i="1" kern="0" dirty="0">
                <a:solidFill>
                  <a:prstClr val="white"/>
                </a:solidFill>
                <a:latin typeface="Calibri" panose="020F0502020204030204"/>
              </a:rPr>
              <a:t>All of Us: </a:t>
            </a:r>
            <a:r>
              <a:rPr lang="en-US" sz="3999" b="1" kern="0" dirty="0">
                <a:solidFill>
                  <a:prstClr val="white"/>
                </a:solidFill>
                <a:latin typeface="Calibri Light" panose="020F0302020204030204"/>
              </a:rPr>
              <a:t>Community Engagement Examples</a:t>
            </a:r>
          </a:p>
        </p:txBody>
      </p:sp>
      <p:sp>
        <p:nvSpPr>
          <p:cNvPr id="12" name="TextBox 11"/>
          <p:cNvSpPr txBox="1"/>
          <p:nvPr/>
        </p:nvSpPr>
        <p:spPr>
          <a:xfrm>
            <a:off x="9269622" y="1466794"/>
            <a:ext cx="2704544" cy="1387472"/>
          </a:xfrm>
          <a:prstGeom prst="roundRect">
            <a:avLst/>
          </a:prstGeom>
          <a:noFill/>
          <a:ln>
            <a:noFill/>
          </a:ln>
        </p:spPr>
        <p:txBody>
          <a:bodyPr wrap="square" rtlCol="0">
            <a:spAutoFit/>
          </a:bodyPr>
          <a:lstStyle/>
          <a:p>
            <a:pPr defTabSz="577716"/>
            <a:r>
              <a:rPr lang="en-US" sz="2999" kern="0" dirty="0">
                <a:solidFill>
                  <a:prstClr val="white"/>
                </a:solidFill>
                <a:latin typeface="Calibri" panose="020F0502020204030204"/>
              </a:rPr>
              <a:t>TRAINING</a:t>
            </a:r>
          </a:p>
          <a:p>
            <a:pPr defTabSz="577716"/>
            <a:r>
              <a:rPr lang="en-US" sz="2275" kern="0" dirty="0">
                <a:solidFill>
                  <a:prstClr val="white"/>
                </a:solidFill>
                <a:latin typeface="Calibri" panose="020F0502020204030204"/>
              </a:rPr>
              <a:t>opportunities and consultations</a:t>
            </a:r>
          </a:p>
        </p:txBody>
      </p:sp>
      <p:sp>
        <p:nvSpPr>
          <p:cNvPr id="13" name="TextBox 12"/>
          <p:cNvSpPr txBox="1"/>
          <p:nvPr/>
        </p:nvSpPr>
        <p:spPr>
          <a:xfrm>
            <a:off x="9271203" y="2846952"/>
            <a:ext cx="2599986" cy="1254061"/>
          </a:xfrm>
          <a:prstGeom prst="rect">
            <a:avLst/>
          </a:prstGeom>
          <a:noFill/>
        </p:spPr>
        <p:txBody>
          <a:bodyPr wrap="square" rtlCol="0">
            <a:spAutoFit/>
          </a:bodyPr>
          <a:lstStyle/>
          <a:p>
            <a:pPr defTabSz="577716"/>
            <a:r>
              <a:rPr lang="en-US" sz="2999" kern="0" dirty="0">
                <a:solidFill>
                  <a:prstClr val="white"/>
                </a:solidFill>
                <a:latin typeface="Calibri" panose="020F0502020204030204"/>
              </a:rPr>
              <a:t>FUNDING</a:t>
            </a:r>
          </a:p>
          <a:p>
            <a:pPr defTabSz="577716"/>
            <a:r>
              <a:rPr lang="en-US" sz="2275" kern="0" dirty="0">
                <a:solidFill>
                  <a:prstClr val="white"/>
                </a:solidFill>
                <a:latin typeface="Calibri" panose="020F0502020204030204"/>
              </a:rPr>
              <a:t>for projects to “blanket the nation”</a:t>
            </a:r>
          </a:p>
        </p:txBody>
      </p:sp>
      <p:sp>
        <p:nvSpPr>
          <p:cNvPr id="14" name="TextBox 13"/>
          <p:cNvSpPr txBox="1"/>
          <p:nvPr/>
        </p:nvSpPr>
        <p:spPr>
          <a:xfrm>
            <a:off x="9333586" y="4218444"/>
            <a:ext cx="2599986" cy="1254061"/>
          </a:xfrm>
          <a:prstGeom prst="rect">
            <a:avLst/>
          </a:prstGeom>
          <a:noFill/>
          <a:ln>
            <a:noFill/>
          </a:ln>
        </p:spPr>
        <p:txBody>
          <a:bodyPr wrap="square" rtlCol="0">
            <a:spAutoFit/>
          </a:bodyPr>
          <a:lstStyle/>
          <a:p>
            <a:pPr defTabSz="577716"/>
            <a:r>
              <a:rPr lang="en-US" sz="2999" kern="0" dirty="0">
                <a:solidFill>
                  <a:prstClr val="white"/>
                </a:solidFill>
                <a:latin typeface="Calibri" panose="020F0502020204030204"/>
              </a:rPr>
              <a:t>CONNECTING</a:t>
            </a:r>
          </a:p>
          <a:p>
            <a:pPr defTabSz="577716"/>
            <a:r>
              <a:rPr lang="en-US" sz="2275" kern="0" dirty="0">
                <a:solidFill>
                  <a:prstClr val="white"/>
                </a:solidFill>
                <a:latin typeface="Calibri" panose="020F0502020204030204"/>
              </a:rPr>
              <a:t>communities via  libraries </a:t>
            </a:r>
          </a:p>
        </p:txBody>
      </p:sp>
    </p:spTree>
    <p:custDataLst>
      <p:tags r:id="rId1"/>
    </p:custDataLst>
    <p:extLst>
      <p:ext uri="{BB962C8B-B14F-4D97-AF65-F5344CB8AC3E}">
        <p14:creationId xmlns:p14="http://schemas.microsoft.com/office/powerpoint/2010/main" val="234920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ed Rectangle 18"/>
          <p:cNvSpPr/>
          <p:nvPr/>
        </p:nvSpPr>
        <p:spPr>
          <a:xfrm>
            <a:off x="685000" y="4174061"/>
            <a:ext cx="11200653" cy="1288248"/>
          </a:xfrm>
          <a:prstGeom prst="roundRect">
            <a:avLst>
              <a:gd name="adj" fmla="val 19019"/>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577716"/>
            <a:endParaRPr lang="en-US" sz="2275" kern="0">
              <a:solidFill>
                <a:prstClr val="white"/>
              </a:solidFill>
              <a:latin typeface="Calibri" panose="020F0502020204030204"/>
            </a:endParaRPr>
          </a:p>
        </p:txBody>
      </p:sp>
      <p:sp>
        <p:nvSpPr>
          <p:cNvPr id="16" name="Rounded Rectangle 15"/>
          <p:cNvSpPr/>
          <p:nvPr/>
        </p:nvSpPr>
        <p:spPr>
          <a:xfrm>
            <a:off x="670537" y="1532361"/>
            <a:ext cx="11200653" cy="1288248"/>
          </a:xfrm>
          <a:prstGeom prst="roundRect">
            <a:avLst>
              <a:gd name="adj" fmla="val 19019"/>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577716"/>
            <a:endParaRPr lang="en-US" sz="2275" kern="0">
              <a:solidFill>
                <a:prstClr val="white"/>
              </a:solidFill>
              <a:latin typeface="Calibri" panose="020F0502020204030204"/>
            </a:endParaRPr>
          </a:p>
        </p:txBody>
      </p:sp>
      <p:sp>
        <p:nvSpPr>
          <p:cNvPr id="17" name="Rounded Rectangle 16"/>
          <p:cNvSpPr/>
          <p:nvPr/>
        </p:nvSpPr>
        <p:spPr>
          <a:xfrm>
            <a:off x="685000" y="2851248"/>
            <a:ext cx="11200653" cy="1288248"/>
          </a:xfrm>
          <a:prstGeom prst="roundRect">
            <a:avLst>
              <a:gd name="adj" fmla="val 19019"/>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577716"/>
            <a:endParaRPr lang="en-US" sz="2275" kern="0">
              <a:solidFill>
                <a:prstClr val="white"/>
              </a:solidFill>
              <a:latin typeface="Calibri" panose="020F0502020204030204"/>
            </a:endParaRPr>
          </a:p>
        </p:txBody>
      </p:sp>
      <p:sp>
        <p:nvSpPr>
          <p:cNvPr id="9" name="Rounded Rectangle 8"/>
          <p:cNvSpPr/>
          <p:nvPr/>
        </p:nvSpPr>
        <p:spPr>
          <a:xfrm>
            <a:off x="627146" y="1449038"/>
            <a:ext cx="8542813" cy="4138874"/>
          </a:xfrm>
          <a:prstGeom prst="roundRect">
            <a:avLst>
              <a:gd name="adj" fmla="val 2385"/>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577716"/>
            <a:endParaRPr lang="en-US" sz="2275" kern="0">
              <a:solidFill>
                <a:prstClr val="white"/>
              </a:solidFill>
              <a:latin typeface="Calibri" panose="020F0502020204030204"/>
            </a:endParaRPr>
          </a:p>
        </p:txBody>
      </p:sp>
      <p:sp>
        <p:nvSpPr>
          <p:cNvPr id="4" name="Rectangle 3"/>
          <p:cNvSpPr/>
          <p:nvPr/>
        </p:nvSpPr>
        <p:spPr>
          <a:xfrm>
            <a:off x="0" y="446"/>
            <a:ext cx="12192000" cy="890221"/>
          </a:xfrm>
          <a:prstGeom prst="rect">
            <a:avLst/>
          </a:prstGeom>
          <a:solidFill>
            <a:srgbClr val="20558A"/>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577716"/>
            <a:r>
              <a:rPr lang="en-US" sz="3999" b="1" kern="0" dirty="0">
                <a:solidFill>
                  <a:prstClr val="white"/>
                </a:solidFill>
                <a:latin typeface="Calibri Light" panose="020F0302020204030204"/>
              </a:rPr>
              <a:t>NNLM + </a:t>
            </a:r>
            <a:r>
              <a:rPr lang="en-US" sz="3999" b="1" i="1" kern="0" dirty="0">
                <a:solidFill>
                  <a:prstClr val="white"/>
                </a:solidFill>
                <a:latin typeface="Calibri Light" panose="020F0302020204030204"/>
              </a:rPr>
              <a:t>All of Us: </a:t>
            </a:r>
            <a:r>
              <a:rPr lang="en-US" sz="3999" b="1" kern="0" dirty="0">
                <a:solidFill>
                  <a:prstClr val="white"/>
                </a:solidFill>
                <a:latin typeface="Calibri Light" panose="020F0302020204030204"/>
              </a:rPr>
              <a:t>Community Engagement Examples</a:t>
            </a:r>
          </a:p>
        </p:txBody>
      </p:sp>
      <p:sp>
        <p:nvSpPr>
          <p:cNvPr id="12" name="TextBox 11"/>
          <p:cNvSpPr txBox="1"/>
          <p:nvPr/>
        </p:nvSpPr>
        <p:spPr>
          <a:xfrm>
            <a:off x="9269622" y="1502794"/>
            <a:ext cx="2704544" cy="1387472"/>
          </a:xfrm>
          <a:prstGeom prst="roundRect">
            <a:avLst/>
          </a:prstGeom>
          <a:noFill/>
          <a:ln>
            <a:noFill/>
          </a:ln>
        </p:spPr>
        <p:txBody>
          <a:bodyPr wrap="square" rtlCol="0">
            <a:spAutoFit/>
          </a:bodyPr>
          <a:lstStyle/>
          <a:p>
            <a:pPr defTabSz="577716"/>
            <a:r>
              <a:rPr lang="en-US" sz="2999" kern="0" dirty="0">
                <a:solidFill>
                  <a:prstClr val="white"/>
                </a:solidFill>
                <a:latin typeface="Calibri" panose="020F0502020204030204"/>
              </a:rPr>
              <a:t>TRAINING</a:t>
            </a:r>
          </a:p>
          <a:p>
            <a:pPr defTabSz="577716"/>
            <a:r>
              <a:rPr lang="en-US" sz="2275" kern="0" dirty="0">
                <a:solidFill>
                  <a:prstClr val="white"/>
                </a:solidFill>
                <a:latin typeface="Calibri" panose="020F0502020204030204"/>
              </a:rPr>
              <a:t>opportunities and consultations</a:t>
            </a:r>
          </a:p>
        </p:txBody>
      </p:sp>
      <p:sp>
        <p:nvSpPr>
          <p:cNvPr id="13" name="TextBox 12"/>
          <p:cNvSpPr txBox="1"/>
          <p:nvPr/>
        </p:nvSpPr>
        <p:spPr>
          <a:xfrm>
            <a:off x="9271203" y="2882952"/>
            <a:ext cx="2599986" cy="1254061"/>
          </a:xfrm>
          <a:prstGeom prst="rect">
            <a:avLst/>
          </a:prstGeom>
          <a:noFill/>
        </p:spPr>
        <p:txBody>
          <a:bodyPr wrap="square" rtlCol="0">
            <a:spAutoFit/>
          </a:bodyPr>
          <a:lstStyle/>
          <a:p>
            <a:pPr defTabSz="577716"/>
            <a:r>
              <a:rPr lang="en-US" sz="2999" kern="0" dirty="0">
                <a:solidFill>
                  <a:prstClr val="white"/>
                </a:solidFill>
                <a:latin typeface="Calibri" panose="020F0502020204030204"/>
              </a:rPr>
              <a:t>FUNDING</a:t>
            </a:r>
          </a:p>
          <a:p>
            <a:pPr defTabSz="577716"/>
            <a:r>
              <a:rPr lang="en-US" sz="2275" kern="0" dirty="0">
                <a:solidFill>
                  <a:prstClr val="white"/>
                </a:solidFill>
                <a:latin typeface="Calibri" panose="020F0502020204030204"/>
              </a:rPr>
              <a:t>for projects to “blanket the nation”</a:t>
            </a:r>
          </a:p>
        </p:txBody>
      </p:sp>
      <p:sp>
        <p:nvSpPr>
          <p:cNvPr id="14" name="TextBox 13"/>
          <p:cNvSpPr txBox="1"/>
          <p:nvPr/>
        </p:nvSpPr>
        <p:spPr>
          <a:xfrm>
            <a:off x="9333586" y="4254443"/>
            <a:ext cx="2599986" cy="1254061"/>
          </a:xfrm>
          <a:prstGeom prst="rect">
            <a:avLst/>
          </a:prstGeom>
          <a:noFill/>
          <a:ln>
            <a:noFill/>
          </a:ln>
        </p:spPr>
        <p:txBody>
          <a:bodyPr wrap="square" rtlCol="0">
            <a:spAutoFit/>
          </a:bodyPr>
          <a:lstStyle/>
          <a:p>
            <a:pPr defTabSz="577716"/>
            <a:r>
              <a:rPr lang="en-US" sz="2999" kern="0" dirty="0">
                <a:solidFill>
                  <a:prstClr val="white"/>
                </a:solidFill>
                <a:latin typeface="Calibri" panose="020F0502020204030204"/>
              </a:rPr>
              <a:t>CONNECTING</a:t>
            </a:r>
          </a:p>
          <a:p>
            <a:pPr defTabSz="577716"/>
            <a:r>
              <a:rPr lang="en-US" sz="2275" kern="0" dirty="0">
                <a:solidFill>
                  <a:prstClr val="white"/>
                </a:solidFill>
                <a:latin typeface="Calibri" panose="020F0502020204030204"/>
              </a:rPr>
              <a:t>communities via  libraries </a:t>
            </a:r>
          </a:p>
        </p:txBody>
      </p:sp>
      <p:pic>
        <p:nvPicPr>
          <p:cNvPr id="20" name="Pictur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3513" y="1727330"/>
            <a:ext cx="8250079" cy="3596187"/>
          </a:xfrm>
          <a:prstGeom prst="rect">
            <a:avLst/>
          </a:prstGeom>
        </p:spPr>
      </p:pic>
    </p:spTree>
    <p:custDataLst>
      <p:tags r:id="rId1"/>
    </p:custDataLst>
    <p:extLst>
      <p:ext uri="{BB962C8B-B14F-4D97-AF65-F5344CB8AC3E}">
        <p14:creationId xmlns:p14="http://schemas.microsoft.com/office/powerpoint/2010/main" val="3708045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FAEF183-444D-4CA7-A781-7F2EA6F5B01B}"/>
              </a:ext>
            </a:extLst>
          </p:cNvPr>
          <p:cNvSpPr>
            <a:spLocks noGrp="1"/>
          </p:cNvSpPr>
          <p:nvPr>
            <p:ph type="title"/>
          </p:nvPr>
        </p:nvSpPr>
        <p:spPr/>
        <p:txBody>
          <a:bodyPr/>
          <a:lstStyle/>
          <a:p>
            <a:r>
              <a:rPr lang="en-US" dirty="0"/>
              <a:t>what is </a:t>
            </a:r>
            <a:r>
              <a:rPr lang="en-US" i="1" dirty="0"/>
              <a:t>All of Us</a:t>
            </a:r>
            <a:r>
              <a:rPr lang="en-US" dirty="0"/>
              <a:t>?</a:t>
            </a:r>
          </a:p>
        </p:txBody>
      </p:sp>
      <p:sp>
        <p:nvSpPr>
          <p:cNvPr id="8" name="Text Placeholder 7">
            <a:extLst>
              <a:ext uri="{FF2B5EF4-FFF2-40B4-BE49-F238E27FC236}">
                <a16:creationId xmlns:a16="http://schemas.microsoft.com/office/drawing/2014/main" id="{0C6A4B09-6125-407C-BEAD-74DF4690DAA8}"/>
              </a:ext>
            </a:extLst>
          </p:cNvPr>
          <p:cNvSpPr>
            <a:spLocks noGrp="1"/>
          </p:cNvSpPr>
          <p:nvPr>
            <p:ph type="body" sz="quarter" idx="11"/>
          </p:nvPr>
        </p:nvSpPr>
        <p:spPr/>
        <p:txBody>
          <a:bodyPr/>
          <a:lstStyle/>
          <a:p>
            <a:r>
              <a:rPr lang="en-US" dirty="0"/>
              <a:t>2015: White House announced the Precision Medicine Initiative</a:t>
            </a:r>
          </a:p>
          <a:p>
            <a:endParaRPr lang="en-US" dirty="0"/>
          </a:p>
          <a:p>
            <a:endParaRPr lang="en-US" dirty="0"/>
          </a:p>
          <a:p>
            <a:endParaRPr lang="en-US" dirty="0"/>
          </a:p>
          <a:p>
            <a:endParaRPr lang="en-US" dirty="0"/>
          </a:p>
          <a:p>
            <a:endParaRPr lang="en-US" dirty="0"/>
          </a:p>
        </p:txBody>
      </p:sp>
      <p:pic>
        <p:nvPicPr>
          <p:cNvPr id="4" name="Picture 3">
            <a:extLst>
              <a:ext uri="{FF2B5EF4-FFF2-40B4-BE49-F238E27FC236}">
                <a16:creationId xmlns:a16="http://schemas.microsoft.com/office/drawing/2014/main" id="{C760F8B8-172D-4B46-8A79-AD7FDEB78336}"/>
              </a:ext>
            </a:extLst>
          </p:cNvPr>
          <p:cNvPicPr>
            <a:picLocks noChangeAspect="1"/>
          </p:cNvPicPr>
          <p:nvPr/>
        </p:nvPicPr>
        <p:blipFill>
          <a:blip r:embed="rId3"/>
          <a:stretch>
            <a:fillRect/>
          </a:stretch>
        </p:blipFill>
        <p:spPr>
          <a:xfrm>
            <a:off x="6181873" y="1190917"/>
            <a:ext cx="5546638" cy="4266644"/>
          </a:xfrm>
          <a:prstGeom prst="rect">
            <a:avLst/>
          </a:prstGeom>
        </p:spPr>
      </p:pic>
    </p:spTree>
    <p:extLst>
      <p:ext uri="{BB962C8B-B14F-4D97-AF65-F5344CB8AC3E}">
        <p14:creationId xmlns:p14="http://schemas.microsoft.com/office/powerpoint/2010/main" val="3337330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ed Rectangle 18"/>
          <p:cNvSpPr/>
          <p:nvPr/>
        </p:nvSpPr>
        <p:spPr>
          <a:xfrm>
            <a:off x="685000" y="4138062"/>
            <a:ext cx="11200653" cy="1288248"/>
          </a:xfrm>
          <a:prstGeom prst="roundRect">
            <a:avLst>
              <a:gd name="adj" fmla="val 19019"/>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577716"/>
            <a:endParaRPr lang="en-US" sz="2275" kern="0">
              <a:solidFill>
                <a:prstClr val="white"/>
              </a:solidFill>
              <a:latin typeface="Calibri" panose="020F0502020204030204"/>
            </a:endParaRPr>
          </a:p>
        </p:txBody>
      </p:sp>
      <p:sp>
        <p:nvSpPr>
          <p:cNvPr id="16" name="Rounded Rectangle 15"/>
          <p:cNvSpPr/>
          <p:nvPr/>
        </p:nvSpPr>
        <p:spPr>
          <a:xfrm>
            <a:off x="670537" y="1496362"/>
            <a:ext cx="11200653" cy="1288248"/>
          </a:xfrm>
          <a:prstGeom prst="roundRect">
            <a:avLst>
              <a:gd name="adj" fmla="val 19019"/>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577716"/>
            <a:endParaRPr lang="en-US" sz="2275" kern="0">
              <a:solidFill>
                <a:prstClr val="white"/>
              </a:solidFill>
              <a:latin typeface="Calibri" panose="020F0502020204030204"/>
            </a:endParaRPr>
          </a:p>
        </p:txBody>
      </p:sp>
      <p:sp>
        <p:nvSpPr>
          <p:cNvPr id="17" name="Rounded Rectangle 16"/>
          <p:cNvSpPr/>
          <p:nvPr/>
        </p:nvSpPr>
        <p:spPr>
          <a:xfrm>
            <a:off x="685000" y="2815249"/>
            <a:ext cx="11200653" cy="1288248"/>
          </a:xfrm>
          <a:prstGeom prst="roundRect">
            <a:avLst>
              <a:gd name="adj" fmla="val 19019"/>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577716"/>
            <a:endParaRPr lang="en-US" sz="2275" kern="0">
              <a:solidFill>
                <a:prstClr val="white"/>
              </a:solidFill>
              <a:latin typeface="Calibri" panose="020F0502020204030204"/>
            </a:endParaRPr>
          </a:p>
        </p:txBody>
      </p:sp>
      <p:sp>
        <p:nvSpPr>
          <p:cNvPr id="9" name="Rounded Rectangle 8"/>
          <p:cNvSpPr/>
          <p:nvPr/>
        </p:nvSpPr>
        <p:spPr>
          <a:xfrm>
            <a:off x="627146" y="1413039"/>
            <a:ext cx="8542813" cy="4138874"/>
          </a:xfrm>
          <a:prstGeom prst="roundRect">
            <a:avLst>
              <a:gd name="adj" fmla="val 2385"/>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577716"/>
            <a:endParaRPr lang="en-US" sz="2275" kern="0">
              <a:solidFill>
                <a:prstClr val="white"/>
              </a:solidFill>
              <a:latin typeface="Calibri" panose="020F0502020204030204"/>
            </a:endParaRPr>
          </a:p>
        </p:txBody>
      </p:sp>
      <p:sp>
        <p:nvSpPr>
          <p:cNvPr id="4" name="Rectangle 3"/>
          <p:cNvSpPr/>
          <p:nvPr/>
        </p:nvSpPr>
        <p:spPr>
          <a:xfrm>
            <a:off x="0" y="446"/>
            <a:ext cx="12192000" cy="890221"/>
          </a:xfrm>
          <a:prstGeom prst="rect">
            <a:avLst/>
          </a:prstGeom>
          <a:solidFill>
            <a:srgbClr val="20558A"/>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577716"/>
            <a:r>
              <a:rPr lang="en-US" sz="3999" b="1" kern="0" dirty="0">
                <a:solidFill>
                  <a:prstClr val="white"/>
                </a:solidFill>
                <a:latin typeface="Calibri Light" panose="020F0302020204030204"/>
              </a:rPr>
              <a:t>NNLM + </a:t>
            </a:r>
            <a:r>
              <a:rPr lang="en-US" sz="3999" b="1" i="1" kern="0" dirty="0">
                <a:solidFill>
                  <a:prstClr val="white"/>
                </a:solidFill>
                <a:latin typeface="Calibri Light" panose="020F0302020204030204"/>
              </a:rPr>
              <a:t>All of Us: </a:t>
            </a:r>
            <a:r>
              <a:rPr lang="en-US" sz="3999" b="1" kern="0" dirty="0">
                <a:solidFill>
                  <a:prstClr val="white"/>
                </a:solidFill>
                <a:latin typeface="Calibri Light" panose="020F0302020204030204"/>
              </a:rPr>
              <a:t>Community Engagement Examples</a:t>
            </a:r>
          </a:p>
        </p:txBody>
      </p:sp>
      <p:sp>
        <p:nvSpPr>
          <p:cNvPr id="12" name="TextBox 11"/>
          <p:cNvSpPr txBox="1"/>
          <p:nvPr/>
        </p:nvSpPr>
        <p:spPr>
          <a:xfrm>
            <a:off x="9269622" y="1466794"/>
            <a:ext cx="2704544" cy="1387472"/>
          </a:xfrm>
          <a:prstGeom prst="roundRect">
            <a:avLst/>
          </a:prstGeom>
          <a:noFill/>
          <a:ln>
            <a:noFill/>
          </a:ln>
        </p:spPr>
        <p:txBody>
          <a:bodyPr wrap="square" rtlCol="0">
            <a:spAutoFit/>
          </a:bodyPr>
          <a:lstStyle/>
          <a:p>
            <a:pPr defTabSz="577716"/>
            <a:r>
              <a:rPr lang="en-US" sz="2999" kern="0" dirty="0">
                <a:solidFill>
                  <a:prstClr val="white"/>
                </a:solidFill>
                <a:latin typeface="Calibri" panose="020F0502020204030204"/>
              </a:rPr>
              <a:t>TRAINING</a:t>
            </a:r>
          </a:p>
          <a:p>
            <a:pPr defTabSz="577716"/>
            <a:r>
              <a:rPr lang="en-US" sz="2275" kern="0" dirty="0">
                <a:solidFill>
                  <a:prstClr val="white"/>
                </a:solidFill>
                <a:latin typeface="Calibri" panose="020F0502020204030204"/>
              </a:rPr>
              <a:t>opportunities and consultations</a:t>
            </a:r>
          </a:p>
        </p:txBody>
      </p:sp>
      <p:sp>
        <p:nvSpPr>
          <p:cNvPr id="13" name="TextBox 12"/>
          <p:cNvSpPr txBox="1"/>
          <p:nvPr/>
        </p:nvSpPr>
        <p:spPr>
          <a:xfrm>
            <a:off x="9271203" y="2846952"/>
            <a:ext cx="2599986" cy="1254061"/>
          </a:xfrm>
          <a:prstGeom prst="rect">
            <a:avLst/>
          </a:prstGeom>
          <a:noFill/>
        </p:spPr>
        <p:txBody>
          <a:bodyPr wrap="square" rtlCol="0">
            <a:spAutoFit/>
          </a:bodyPr>
          <a:lstStyle/>
          <a:p>
            <a:pPr defTabSz="577716"/>
            <a:r>
              <a:rPr lang="en-US" sz="2999" kern="0" dirty="0">
                <a:solidFill>
                  <a:prstClr val="white"/>
                </a:solidFill>
                <a:latin typeface="Calibri" panose="020F0502020204030204"/>
              </a:rPr>
              <a:t>FUNDING</a:t>
            </a:r>
          </a:p>
          <a:p>
            <a:pPr defTabSz="577716"/>
            <a:r>
              <a:rPr lang="en-US" sz="2275" kern="0" dirty="0">
                <a:solidFill>
                  <a:prstClr val="white"/>
                </a:solidFill>
                <a:latin typeface="Calibri" panose="020F0502020204030204"/>
              </a:rPr>
              <a:t>for projects to “blanket the nation”</a:t>
            </a:r>
          </a:p>
        </p:txBody>
      </p:sp>
      <p:sp>
        <p:nvSpPr>
          <p:cNvPr id="14" name="TextBox 13"/>
          <p:cNvSpPr txBox="1"/>
          <p:nvPr/>
        </p:nvSpPr>
        <p:spPr>
          <a:xfrm>
            <a:off x="9333586" y="4218444"/>
            <a:ext cx="2599986" cy="1254061"/>
          </a:xfrm>
          <a:prstGeom prst="rect">
            <a:avLst/>
          </a:prstGeom>
          <a:noFill/>
          <a:ln>
            <a:noFill/>
          </a:ln>
        </p:spPr>
        <p:txBody>
          <a:bodyPr wrap="square" rtlCol="0">
            <a:spAutoFit/>
          </a:bodyPr>
          <a:lstStyle/>
          <a:p>
            <a:pPr defTabSz="577716"/>
            <a:r>
              <a:rPr lang="en-US" sz="2999" kern="0" dirty="0">
                <a:solidFill>
                  <a:prstClr val="white"/>
                </a:solidFill>
                <a:latin typeface="Calibri" panose="020F0502020204030204"/>
              </a:rPr>
              <a:t>CONNECTING</a:t>
            </a:r>
          </a:p>
          <a:p>
            <a:pPr defTabSz="577716"/>
            <a:r>
              <a:rPr lang="en-US" sz="2275" kern="0" dirty="0">
                <a:solidFill>
                  <a:prstClr val="white"/>
                </a:solidFill>
                <a:latin typeface="Calibri" panose="020F0502020204030204"/>
              </a:rPr>
              <a:t>communities via  libraries </a:t>
            </a:r>
          </a:p>
        </p:txBody>
      </p:sp>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126" t="26419" r="126" b="17918"/>
          <a:stretch/>
        </p:blipFill>
        <p:spPr>
          <a:xfrm>
            <a:off x="767520" y="1691330"/>
            <a:ext cx="8262066" cy="3617064"/>
          </a:xfrm>
          <a:prstGeom prst="rect">
            <a:avLst/>
          </a:prstGeom>
        </p:spPr>
      </p:pic>
      <p:sp>
        <p:nvSpPr>
          <p:cNvPr id="8" name="Rounded Rectangle 7"/>
          <p:cNvSpPr/>
          <p:nvPr/>
        </p:nvSpPr>
        <p:spPr>
          <a:xfrm>
            <a:off x="777587" y="1691330"/>
            <a:ext cx="3160055" cy="3617065"/>
          </a:xfrm>
          <a:prstGeom prst="roundRect">
            <a:avLst>
              <a:gd name="adj" fmla="val 0"/>
            </a:avLst>
          </a:prstGeom>
          <a:solidFill>
            <a:srgbClr val="FFFFFF">
              <a:alpha val="6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77716"/>
            <a:endParaRPr lang="en-US" sz="2275" kern="0">
              <a:solidFill>
                <a:prstClr val="white"/>
              </a:solidFill>
              <a:latin typeface="Calibri" panose="020F0502020204030204"/>
            </a:endParaRP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5324" y="2846952"/>
            <a:ext cx="2790117" cy="1674070"/>
          </a:xfrm>
          <a:prstGeom prst="rect">
            <a:avLst/>
          </a:prstGeom>
        </p:spPr>
      </p:pic>
    </p:spTree>
    <p:custDataLst>
      <p:tags r:id="rId1"/>
    </p:custDataLst>
    <p:extLst>
      <p:ext uri="{BB962C8B-B14F-4D97-AF65-F5344CB8AC3E}">
        <p14:creationId xmlns:p14="http://schemas.microsoft.com/office/powerpoint/2010/main" val="257050335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7642" y="181529"/>
            <a:ext cx="10514231" cy="583731"/>
          </a:xfrm>
        </p:spPr>
        <p:txBody>
          <a:bodyPr>
            <a:noAutofit/>
          </a:bodyPr>
          <a:lstStyle/>
          <a:p>
            <a:pPr algn="ctr"/>
            <a:r>
              <a:rPr lang="en-US" sz="3999" b="1" dirty="0">
                <a:solidFill>
                  <a:srgbClr val="20558A"/>
                </a:solidFill>
              </a:rPr>
              <a:t>NNLM </a:t>
            </a:r>
            <a:r>
              <a:rPr lang="en-US" sz="3999" b="1" i="1" dirty="0">
                <a:solidFill>
                  <a:srgbClr val="20558A"/>
                </a:solidFill>
              </a:rPr>
              <a:t>All of Us </a:t>
            </a:r>
            <a:r>
              <a:rPr lang="en-US" sz="3999" b="1" dirty="0">
                <a:solidFill>
                  <a:srgbClr val="20558A"/>
                </a:solidFill>
              </a:rPr>
              <a:t>Partnership Leadership Team</a:t>
            </a:r>
          </a:p>
        </p:txBody>
      </p:sp>
      <p:pic>
        <p:nvPicPr>
          <p:cNvPr id="11" name="Content Placeholder 4"/>
          <p:cNvPicPr>
            <a:picLocks noChangeAspect="1"/>
          </p:cNvPicPr>
          <p:nvPr/>
        </p:nvPicPr>
        <p:blipFill rotWithShape="1">
          <a:blip r:embed="rId4" cstate="print">
            <a:extLst>
              <a:ext uri="{28A0092B-C50C-407E-A947-70E740481C1C}">
                <a14:useLocalDpi xmlns:a14="http://schemas.microsoft.com/office/drawing/2010/main" val="0"/>
              </a:ext>
            </a:extLst>
          </a:blip>
          <a:srcRect t="6398" b="16990"/>
          <a:stretch/>
        </p:blipFill>
        <p:spPr>
          <a:xfrm>
            <a:off x="767642" y="810927"/>
            <a:ext cx="1599992" cy="1671634"/>
          </a:xfrm>
          <a:prstGeom prst="ellipse">
            <a:avLst/>
          </a:prstGeom>
          <a:ln w="63500" cap="rnd">
            <a:solidFill>
              <a:srgbClr val="1B1B1B"/>
            </a:solidFill>
          </a:ln>
          <a:effectLst/>
          <a:scene3d>
            <a:camera prst="orthographicFront"/>
            <a:lightRig rig="contrasting" dir="t">
              <a:rot lat="0" lon="0" rev="3000000"/>
            </a:lightRig>
          </a:scene3d>
          <a:sp3d contourW="7620">
            <a:bevelT w="95250" h="31750"/>
            <a:contourClr>
              <a:srgbClr val="333333"/>
            </a:contourClr>
          </a:sp3d>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7642" y="4404055"/>
            <a:ext cx="1599992" cy="1675069"/>
          </a:xfrm>
          <a:prstGeom prst="ellipse">
            <a:avLst/>
          </a:prstGeom>
          <a:ln w="63500" cap="rnd">
            <a:solidFill>
              <a:schemeClr val="accent5"/>
            </a:solidFill>
          </a:ln>
          <a:effectLst/>
          <a:scene3d>
            <a:camera prst="orthographicFront"/>
            <a:lightRig rig="contrasting" dir="t">
              <a:rot lat="0" lon="0" rev="3000000"/>
            </a:lightRig>
          </a:scene3d>
          <a:sp3d contourW="7620">
            <a:bevelT w="95250" h="31750"/>
            <a:contourClr>
              <a:srgbClr val="333333"/>
            </a:contourClr>
          </a:sp3d>
        </p:spPr>
      </p:pic>
      <p:sp>
        <p:nvSpPr>
          <p:cNvPr id="8" name="Rectangle 7"/>
          <p:cNvSpPr/>
          <p:nvPr/>
        </p:nvSpPr>
        <p:spPr>
          <a:xfrm>
            <a:off x="2626172" y="2805613"/>
            <a:ext cx="3588762" cy="1538883"/>
          </a:xfrm>
          <a:prstGeom prst="rect">
            <a:avLst/>
          </a:prstGeom>
        </p:spPr>
        <p:txBody>
          <a:bodyPr wrap="square">
            <a:spAutoFit/>
          </a:bodyPr>
          <a:lstStyle/>
          <a:p>
            <a:r>
              <a:rPr lang="en-US" sz="2400" b="1" dirty="0">
                <a:solidFill>
                  <a:prstClr val="black"/>
                </a:solidFill>
              </a:rPr>
              <a:t>Jennifer R. Jones</a:t>
            </a:r>
          </a:p>
          <a:p>
            <a:r>
              <a:rPr lang="en-US" sz="1400" dirty="0">
                <a:solidFill>
                  <a:prstClr val="black"/>
                </a:solidFill>
              </a:rPr>
              <a:t>Executive Director, NLM Training and Education Center for the </a:t>
            </a:r>
            <a:r>
              <a:rPr lang="en-US" sz="1400" i="1" dirty="0">
                <a:solidFill>
                  <a:prstClr val="black"/>
                </a:solidFill>
              </a:rPr>
              <a:t>All of Us </a:t>
            </a:r>
            <a:r>
              <a:rPr lang="en-US" sz="1400" dirty="0">
                <a:solidFill>
                  <a:prstClr val="black"/>
                </a:solidFill>
              </a:rPr>
              <a:t>Research Program</a:t>
            </a:r>
          </a:p>
          <a:p>
            <a:r>
              <a:rPr lang="en-US" sz="1400" dirty="0">
                <a:solidFill>
                  <a:prstClr val="black"/>
                </a:solidFill>
              </a:rPr>
              <a:t>NNLM Middle Atlantic Region</a:t>
            </a:r>
          </a:p>
          <a:p>
            <a:r>
              <a:rPr lang="en-US" sz="1400" dirty="0">
                <a:solidFill>
                  <a:prstClr val="black"/>
                </a:solidFill>
              </a:rPr>
              <a:t>jrj25@pitt.edu</a:t>
            </a:r>
          </a:p>
        </p:txBody>
      </p:sp>
      <p:sp>
        <p:nvSpPr>
          <p:cNvPr id="9" name="Rectangle 8"/>
          <p:cNvSpPr/>
          <p:nvPr/>
        </p:nvSpPr>
        <p:spPr>
          <a:xfrm>
            <a:off x="2626172" y="4603036"/>
            <a:ext cx="3077200" cy="1323439"/>
          </a:xfrm>
          <a:prstGeom prst="rect">
            <a:avLst/>
          </a:prstGeom>
        </p:spPr>
        <p:txBody>
          <a:bodyPr wrap="square">
            <a:spAutoFit/>
          </a:bodyPr>
          <a:lstStyle/>
          <a:p>
            <a:r>
              <a:rPr lang="en-US" sz="2400" b="1" dirty="0">
                <a:solidFill>
                  <a:prstClr val="black"/>
                </a:solidFill>
              </a:rPr>
              <a:t>Brittney Thomas</a:t>
            </a:r>
          </a:p>
          <a:p>
            <a:r>
              <a:rPr lang="en-US" sz="1400" dirty="0">
                <a:solidFill>
                  <a:prstClr val="black"/>
                </a:solidFill>
              </a:rPr>
              <a:t>Manager, NNLM </a:t>
            </a:r>
            <a:r>
              <a:rPr lang="en-US" sz="1400" i="1" dirty="0">
                <a:solidFill>
                  <a:prstClr val="black"/>
                </a:solidFill>
              </a:rPr>
              <a:t>All of Us </a:t>
            </a:r>
            <a:r>
              <a:rPr lang="en-US" sz="1400" dirty="0">
                <a:solidFill>
                  <a:prstClr val="black"/>
                </a:solidFill>
              </a:rPr>
              <a:t>Community Engagement Center </a:t>
            </a:r>
          </a:p>
          <a:p>
            <a:r>
              <a:rPr lang="en-US" sz="1400" dirty="0">
                <a:solidFill>
                  <a:prstClr val="black"/>
                </a:solidFill>
              </a:rPr>
              <a:t>NNLM Greater Midwest Region</a:t>
            </a:r>
          </a:p>
          <a:p>
            <a:r>
              <a:rPr lang="en-US" sz="1400" dirty="0">
                <a:solidFill>
                  <a:prstClr val="black"/>
                </a:solidFill>
              </a:rPr>
              <a:t>brittney-thomas@uiowa.edu</a:t>
            </a:r>
          </a:p>
        </p:txBody>
      </p:sp>
      <p:sp>
        <p:nvSpPr>
          <p:cNvPr id="10" name="Rectangle 9"/>
          <p:cNvSpPr/>
          <p:nvPr/>
        </p:nvSpPr>
        <p:spPr>
          <a:xfrm>
            <a:off x="2626172" y="1115899"/>
            <a:ext cx="6095206" cy="1107996"/>
          </a:xfrm>
          <a:prstGeom prst="rect">
            <a:avLst/>
          </a:prstGeom>
        </p:spPr>
        <p:txBody>
          <a:bodyPr>
            <a:spAutoFit/>
          </a:bodyPr>
          <a:lstStyle/>
          <a:p>
            <a:r>
              <a:rPr lang="en-US" sz="2400" b="1" dirty="0">
                <a:solidFill>
                  <a:prstClr val="black"/>
                </a:solidFill>
              </a:rPr>
              <a:t>Amanda J. Wilson</a:t>
            </a:r>
          </a:p>
          <a:p>
            <a:r>
              <a:rPr lang="en-US" sz="1400" dirty="0">
                <a:solidFill>
                  <a:prstClr val="black"/>
                </a:solidFill>
              </a:rPr>
              <a:t>Head, National Network Coordinating Office</a:t>
            </a:r>
          </a:p>
          <a:p>
            <a:r>
              <a:rPr lang="en-US" sz="1400" dirty="0">
                <a:solidFill>
                  <a:prstClr val="black"/>
                </a:solidFill>
              </a:rPr>
              <a:t>National Library of Medicine</a:t>
            </a:r>
          </a:p>
          <a:p>
            <a:r>
              <a:rPr lang="en-US" sz="1400" dirty="0">
                <a:solidFill>
                  <a:prstClr val="black"/>
                </a:solidFill>
              </a:rPr>
              <a:t>amanda.wilson@nih.gov</a:t>
            </a:r>
          </a:p>
        </p:txBody>
      </p:sp>
      <p:pic>
        <p:nvPicPr>
          <p:cNvPr id="16" name="Picture 15">
            <a:extLst>
              <a:ext uri="{FF2B5EF4-FFF2-40B4-BE49-F238E27FC236}">
                <a16:creationId xmlns:a16="http://schemas.microsoft.com/office/drawing/2014/main" id="{AC89A5FE-D980-457F-BEAC-E0CDC5C8B8B0}"/>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6000" y="2593183"/>
            <a:ext cx="1671634" cy="1671634"/>
          </a:xfrm>
          <a:prstGeom prst="ellipse">
            <a:avLst/>
          </a:prstGeom>
          <a:ln w="63500" cap="rnd">
            <a:solidFill>
              <a:schemeClr val="tx1">
                <a:lumMod val="65000"/>
                <a:lumOff val="35000"/>
              </a:schemeClr>
            </a:solidFill>
          </a:ln>
          <a:effectLst/>
          <a:scene3d>
            <a:camera prst="orthographicFront"/>
            <a:lightRig rig="contrasting" dir="t">
              <a:rot lat="0" lon="0" rev="3000000"/>
            </a:lightRig>
          </a:scene3d>
          <a:sp3d contourW="7620">
            <a:bevelT w="95250" h="31750"/>
            <a:contourClr>
              <a:srgbClr val="333333"/>
            </a:contourClr>
          </a:sp3d>
        </p:spPr>
      </p:pic>
      <p:pic>
        <p:nvPicPr>
          <p:cNvPr id="12" name="Picture 2" descr="NNLM regions.png">
            <a:extLst>
              <a:ext uri="{FF2B5EF4-FFF2-40B4-BE49-F238E27FC236}">
                <a16:creationId xmlns:a16="http://schemas.microsoft.com/office/drawing/2014/main" id="{C5301A19-FDF7-4C6F-BB4A-A406028AF5E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3564"/>
          <a:stretch/>
        </p:blipFill>
        <p:spPr bwMode="auto">
          <a:xfrm>
            <a:off x="6473472" y="1669897"/>
            <a:ext cx="5105236" cy="3069051"/>
          </a:xfrm>
          <a:prstGeom prst="rect">
            <a:avLst/>
          </a:prstGeom>
          <a:noFill/>
          <a:extLst>
            <a:ext uri="{909E8E84-426E-40DD-AFC4-6F175D3DCCD1}">
              <a14:hiddenFill xmlns:a14="http://schemas.microsoft.com/office/drawing/2010/main">
                <a:solidFill>
                  <a:srgbClr val="FFFFFF"/>
                </a:solidFill>
              </a14:hiddenFill>
            </a:ext>
          </a:extLst>
        </p:spPr>
      </p:pic>
      <p:sp>
        <p:nvSpPr>
          <p:cNvPr id="17" name="Down Arrow Callout 2">
            <a:extLst>
              <a:ext uri="{FF2B5EF4-FFF2-40B4-BE49-F238E27FC236}">
                <a16:creationId xmlns:a16="http://schemas.microsoft.com/office/drawing/2014/main" id="{63DB9E3B-81B7-435F-9406-59B7380C7303}"/>
              </a:ext>
            </a:extLst>
          </p:cNvPr>
          <p:cNvSpPr/>
          <p:nvPr/>
        </p:nvSpPr>
        <p:spPr>
          <a:xfrm>
            <a:off x="8002607" y="972039"/>
            <a:ext cx="3126442" cy="1621144"/>
          </a:xfrm>
          <a:prstGeom prst="downArrowCallout">
            <a:avLst>
              <a:gd name="adj1" fmla="val 11286"/>
              <a:gd name="adj2" fmla="val 14143"/>
              <a:gd name="adj3" fmla="val 25000"/>
              <a:gd name="adj4" fmla="val 54000"/>
            </a:avLst>
          </a:prstGeom>
        </p:spPr>
        <p:style>
          <a:lnRef idx="0">
            <a:schemeClr val="accent6"/>
          </a:lnRef>
          <a:fillRef idx="3">
            <a:schemeClr val="accent6"/>
          </a:fillRef>
          <a:effectRef idx="3">
            <a:schemeClr val="accent6"/>
          </a:effectRef>
          <a:fontRef idx="minor">
            <a:schemeClr val="lt1"/>
          </a:fontRef>
        </p:style>
        <p:txBody>
          <a:bodyPr rtlCol="0" anchor="ctr"/>
          <a:lstStyle/>
          <a:p>
            <a:pPr algn="ctr" defTabSz="577716">
              <a:defRPr/>
            </a:pPr>
            <a:r>
              <a:rPr lang="en-US" sz="2275" dirty="0">
                <a:solidFill>
                  <a:prstClr val="white"/>
                </a:solidFill>
                <a:latin typeface="Calibri" panose="020F0502020204030204"/>
              </a:rPr>
              <a:t>Community Engagement </a:t>
            </a:r>
          </a:p>
          <a:p>
            <a:pPr algn="ctr" defTabSz="577716">
              <a:defRPr/>
            </a:pPr>
            <a:r>
              <a:rPr lang="en-US" sz="1400" dirty="0">
                <a:solidFill>
                  <a:prstClr val="white"/>
                </a:solidFill>
                <a:latin typeface="Calibri" panose="020F0502020204030204"/>
              </a:rPr>
              <a:t>at</a:t>
            </a:r>
            <a:endParaRPr lang="en-US" sz="2275" dirty="0">
              <a:solidFill>
                <a:prstClr val="white"/>
              </a:solidFill>
              <a:latin typeface="Calibri" panose="020F0502020204030204"/>
            </a:endParaRPr>
          </a:p>
          <a:p>
            <a:pPr algn="ctr" defTabSz="577716">
              <a:defRPr/>
            </a:pPr>
            <a:r>
              <a:rPr lang="en-US" sz="2275" dirty="0">
                <a:solidFill>
                  <a:prstClr val="white"/>
                </a:solidFill>
                <a:latin typeface="Calibri" panose="020F0502020204030204"/>
              </a:rPr>
              <a:t>University of Iowa</a:t>
            </a:r>
          </a:p>
        </p:txBody>
      </p:sp>
      <p:sp>
        <p:nvSpPr>
          <p:cNvPr id="18" name="Left Arrow Callout 8">
            <a:extLst>
              <a:ext uri="{FF2B5EF4-FFF2-40B4-BE49-F238E27FC236}">
                <a16:creationId xmlns:a16="http://schemas.microsoft.com/office/drawing/2014/main" id="{55E63CB7-92FF-46E9-A851-A0306A6B82C0}"/>
              </a:ext>
            </a:extLst>
          </p:cNvPr>
          <p:cNvSpPr/>
          <p:nvPr/>
        </p:nvSpPr>
        <p:spPr>
          <a:xfrm rot="5400000">
            <a:off x="9375650" y="3871808"/>
            <a:ext cx="3260935" cy="1727566"/>
          </a:xfrm>
          <a:prstGeom prst="leftArrowCallout">
            <a:avLst>
              <a:gd name="adj1" fmla="val 13571"/>
              <a:gd name="adj2" fmla="val 15857"/>
              <a:gd name="adj3" fmla="val 25615"/>
              <a:gd name="adj4" fmla="val 67637"/>
            </a:avLst>
          </a:prstGeom>
        </p:spPr>
        <p:style>
          <a:lnRef idx="0">
            <a:schemeClr val="accent4"/>
          </a:lnRef>
          <a:fillRef idx="3">
            <a:schemeClr val="accent4"/>
          </a:fillRef>
          <a:effectRef idx="3">
            <a:schemeClr val="accent4"/>
          </a:effectRef>
          <a:fontRef idx="minor">
            <a:schemeClr val="lt1"/>
          </a:fontRef>
        </p:style>
        <p:txBody>
          <a:bodyPr vert="vert270" rtlCol="0" anchor="ctr"/>
          <a:lstStyle/>
          <a:p>
            <a:pPr algn="ctr" defTabSz="577716">
              <a:defRPr/>
            </a:pPr>
            <a:r>
              <a:rPr lang="en-US" sz="2275" dirty="0">
                <a:solidFill>
                  <a:prstClr val="white"/>
                </a:solidFill>
                <a:latin typeface="Calibri" panose="020F0502020204030204"/>
              </a:rPr>
              <a:t>Training and Education</a:t>
            </a:r>
          </a:p>
          <a:p>
            <a:pPr algn="ctr" defTabSz="577716">
              <a:defRPr/>
            </a:pPr>
            <a:r>
              <a:rPr lang="en-US" sz="1400" dirty="0">
                <a:solidFill>
                  <a:prstClr val="white"/>
                </a:solidFill>
                <a:latin typeface="Calibri" panose="020F0502020204030204"/>
              </a:rPr>
              <a:t>at</a:t>
            </a:r>
            <a:endParaRPr lang="en-US" sz="2275" dirty="0">
              <a:solidFill>
                <a:prstClr val="white"/>
              </a:solidFill>
              <a:latin typeface="Calibri" panose="020F0502020204030204"/>
            </a:endParaRPr>
          </a:p>
          <a:p>
            <a:pPr algn="ctr" defTabSz="577716">
              <a:defRPr/>
            </a:pPr>
            <a:r>
              <a:rPr lang="en-US" sz="2275" dirty="0">
                <a:solidFill>
                  <a:prstClr val="white"/>
                </a:solidFill>
                <a:latin typeface="Calibri" panose="020F0502020204030204"/>
              </a:rPr>
              <a:t>University of Pittsburgh</a:t>
            </a:r>
          </a:p>
        </p:txBody>
      </p:sp>
    </p:spTree>
    <p:custDataLst>
      <p:tags r:id="rId1"/>
    </p:custDataLst>
    <p:extLst>
      <p:ext uri="{BB962C8B-B14F-4D97-AF65-F5344CB8AC3E}">
        <p14:creationId xmlns:p14="http://schemas.microsoft.com/office/powerpoint/2010/main" val="41769827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left)">
                                      <p:cBhvr>
                                        <p:cTn id="1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5DAEEF-BF31-4508-8D47-1336BCEEE9FE}"/>
              </a:ext>
            </a:extLst>
          </p:cNvPr>
          <p:cNvSpPr>
            <a:spLocks noGrp="1"/>
          </p:cNvSpPr>
          <p:nvPr>
            <p:ph type="title"/>
          </p:nvPr>
        </p:nvSpPr>
        <p:spPr/>
        <p:txBody>
          <a:bodyPr/>
          <a:lstStyle/>
          <a:p>
            <a:r>
              <a:rPr lang="en-US" dirty="0"/>
              <a:t>Learn More </a:t>
            </a:r>
          </a:p>
        </p:txBody>
      </p:sp>
      <p:sp>
        <p:nvSpPr>
          <p:cNvPr id="16" name="Text Placeholder 1">
            <a:extLst>
              <a:ext uri="{FF2B5EF4-FFF2-40B4-BE49-F238E27FC236}">
                <a16:creationId xmlns:a16="http://schemas.microsoft.com/office/drawing/2014/main" id="{9090A107-47DE-482A-9C5D-6C4BF995472A}"/>
              </a:ext>
            </a:extLst>
          </p:cNvPr>
          <p:cNvSpPr txBox="1">
            <a:spLocks/>
          </p:cNvSpPr>
          <p:nvPr/>
        </p:nvSpPr>
        <p:spPr>
          <a:xfrm>
            <a:off x="0" y="6225469"/>
            <a:ext cx="12191999" cy="397400"/>
          </a:xfrm>
          <a:prstGeom prst="rect">
            <a:avLst/>
          </a:prstGeom>
        </p:spPr>
        <p:txBody>
          <a:bodyPr vert="horz" lIns="0" tIns="0" rIns="0" bIns="0" numCol="1" spcCol="914400" rtlCol="0">
            <a:noAutofit/>
          </a:bodyPr>
          <a:lstStyle>
            <a:lvl1pPr marL="914400" indent="-914400" algn="l" defTabSz="1360203" rtl="0" eaLnBrk="1" fontAlgn="t" latinLnBrk="0" hangingPunct="1">
              <a:lnSpc>
                <a:spcPts val="5400"/>
              </a:lnSpc>
              <a:spcBef>
                <a:spcPts val="2400"/>
              </a:spcBef>
              <a:buSzPct val="100000"/>
              <a:buFont typeface="AppleSymbols" charset="0"/>
              <a:buChar char="⦿"/>
              <a:tabLst/>
              <a:defRPr sz="4400" kern="1200">
                <a:solidFill>
                  <a:schemeClr val="tx1"/>
                </a:solidFill>
                <a:latin typeface="+mn-lt"/>
                <a:ea typeface="+mn-ea"/>
                <a:cs typeface="+mn-cs"/>
              </a:defRPr>
            </a:lvl1pPr>
            <a:lvl2pPr marL="1828800" indent="-914400" algn="l" defTabSz="1360203" rtl="0" eaLnBrk="1" fontAlgn="t" latinLnBrk="0" hangingPunct="1">
              <a:lnSpc>
                <a:spcPts val="5400"/>
              </a:lnSpc>
              <a:spcBef>
                <a:spcPts val="2400"/>
              </a:spcBef>
              <a:buSzPct val="115000"/>
              <a:buFont typeface=".AppleSystemUIFont" charset="-120"/>
              <a:buChar char="•"/>
              <a:tabLst/>
              <a:defRPr sz="4000" kern="1200">
                <a:solidFill>
                  <a:schemeClr val="tx1"/>
                </a:solidFill>
                <a:latin typeface="+mn-lt"/>
                <a:ea typeface="+mn-ea"/>
                <a:cs typeface="+mn-cs"/>
              </a:defRPr>
            </a:lvl2pPr>
            <a:lvl3pPr marL="2743200" indent="-914400" algn="l" defTabSz="1360203" rtl="0" eaLnBrk="1" fontAlgn="t" latinLnBrk="0" hangingPunct="1">
              <a:lnSpc>
                <a:spcPts val="5400"/>
              </a:lnSpc>
              <a:spcBef>
                <a:spcPts val="2400"/>
              </a:spcBef>
              <a:buSzPct val="100000"/>
              <a:buFont typeface="Courier New" charset="0"/>
              <a:buChar char="o"/>
              <a:defRPr sz="4000" kern="1200">
                <a:solidFill>
                  <a:schemeClr val="tx1"/>
                </a:solidFill>
                <a:latin typeface="+mn-lt"/>
                <a:ea typeface="+mn-ea"/>
                <a:cs typeface="+mn-cs"/>
              </a:defRPr>
            </a:lvl3pPr>
            <a:lvl4pPr marL="3657600" indent="-914400" algn="l" defTabSz="1360203" rtl="0" eaLnBrk="1" fontAlgn="t" latinLnBrk="0" hangingPunct="1">
              <a:lnSpc>
                <a:spcPts val="5400"/>
              </a:lnSpc>
              <a:spcBef>
                <a:spcPts val="2400"/>
              </a:spcBef>
              <a:buSzPct val="100000"/>
              <a:buFont typeface="AppleSymbols" charset="0"/>
              <a:buChar char="⦿"/>
              <a:defRPr sz="4000" kern="1200">
                <a:solidFill>
                  <a:schemeClr val="tx1"/>
                </a:solidFill>
                <a:latin typeface="+mn-lt"/>
                <a:ea typeface="+mn-ea"/>
                <a:cs typeface="+mn-cs"/>
              </a:defRPr>
            </a:lvl4pPr>
            <a:lvl5pPr marL="4572000" indent="-914400" algn="l" defTabSz="1360203" rtl="0" eaLnBrk="1" fontAlgn="t" latinLnBrk="0" hangingPunct="1">
              <a:lnSpc>
                <a:spcPts val="5400"/>
              </a:lnSpc>
              <a:spcBef>
                <a:spcPts val="2400"/>
              </a:spcBef>
              <a:buSzPct val="115000"/>
              <a:buFont typeface="Arial" charset="0"/>
              <a:buChar char="•"/>
              <a:defRPr sz="4000" kern="1200">
                <a:solidFill>
                  <a:schemeClr val="tx1"/>
                </a:solidFill>
                <a:latin typeface="+mn-lt"/>
                <a:ea typeface="+mn-ea"/>
                <a:cs typeface="+mn-cs"/>
              </a:defRPr>
            </a:lvl5pPr>
            <a:lvl6pPr marL="3740560" indent="-340051" algn="l" defTabSz="1360203" rtl="0" eaLnBrk="1" latinLnBrk="0" hangingPunct="1">
              <a:lnSpc>
                <a:spcPct val="90000"/>
              </a:lnSpc>
              <a:spcBef>
                <a:spcPts val="743"/>
              </a:spcBef>
              <a:buFont typeface="Arial" panose="020B0604020202020204" pitchFamily="34" charset="0"/>
              <a:buChar char="•"/>
              <a:defRPr sz="2677" kern="1200">
                <a:solidFill>
                  <a:schemeClr val="tx1"/>
                </a:solidFill>
                <a:latin typeface="+mn-lt"/>
                <a:ea typeface="+mn-ea"/>
                <a:cs typeface="+mn-cs"/>
              </a:defRPr>
            </a:lvl6pPr>
            <a:lvl7pPr marL="4420659" indent="-340051" algn="l" defTabSz="1360203" rtl="0" eaLnBrk="1" latinLnBrk="0" hangingPunct="1">
              <a:lnSpc>
                <a:spcPct val="90000"/>
              </a:lnSpc>
              <a:spcBef>
                <a:spcPts val="743"/>
              </a:spcBef>
              <a:buFont typeface="Arial" panose="020B0604020202020204" pitchFamily="34" charset="0"/>
              <a:buChar char="•"/>
              <a:defRPr sz="2677" kern="1200">
                <a:solidFill>
                  <a:schemeClr val="tx1"/>
                </a:solidFill>
                <a:latin typeface="+mn-lt"/>
                <a:ea typeface="+mn-ea"/>
                <a:cs typeface="+mn-cs"/>
              </a:defRPr>
            </a:lvl7pPr>
            <a:lvl8pPr marL="5100761" indent="-340051" algn="l" defTabSz="1360203" rtl="0" eaLnBrk="1" latinLnBrk="0" hangingPunct="1">
              <a:lnSpc>
                <a:spcPct val="90000"/>
              </a:lnSpc>
              <a:spcBef>
                <a:spcPts val="743"/>
              </a:spcBef>
              <a:buFont typeface="Arial" panose="020B0604020202020204" pitchFamily="34" charset="0"/>
              <a:buChar char="•"/>
              <a:defRPr sz="2677" kern="1200">
                <a:solidFill>
                  <a:schemeClr val="tx1"/>
                </a:solidFill>
                <a:latin typeface="+mn-lt"/>
                <a:ea typeface="+mn-ea"/>
                <a:cs typeface="+mn-cs"/>
              </a:defRPr>
            </a:lvl8pPr>
            <a:lvl9pPr marL="5780863" indent="-340051" algn="l" defTabSz="1360203" rtl="0" eaLnBrk="1" latinLnBrk="0" hangingPunct="1">
              <a:lnSpc>
                <a:spcPct val="90000"/>
              </a:lnSpc>
              <a:spcBef>
                <a:spcPts val="743"/>
              </a:spcBef>
              <a:buFont typeface="Arial" panose="020B0604020202020204" pitchFamily="34" charset="0"/>
              <a:buChar char="•"/>
              <a:defRPr sz="2677" kern="1200">
                <a:solidFill>
                  <a:schemeClr val="tx1"/>
                </a:solidFill>
                <a:latin typeface="+mn-lt"/>
                <a:ea typeface="+mn-ea"/>
                <a:cs typeface="+mn-cs"/>
              </a:defRPr>
            </a:lvl9pPr>
          </a:lstStyle>
          <a:p>
            <a:pPr marL="0" indent="0" algn="ctr" defTabSz="679965">
              <a:lnSpc>
                <a:spcPts val="2400"/>
              </a:lnSpc>
              <a:spcBef>
                <a:spcPts val="1200"/>
              </a:spcBef>
              <a:buNone/>
              <a:tabLst>
                <a:tab pos="199668" algn="l"/>
              </a:tabLst>
              <a:defRPr/>
            </a:pPr>
            <a:r>
              <a:rPr lang="en-US" sz="1100" dirty="0">
                <a:solidFill>
                  <a:srgbClr val="262261"/>
                </a:solidFill>
                <a:latin typeface="Arial" panose="020B0604020202020204"/>
              </a:rPr>
              <a:t>Precision Medicine Initiative, PMI, </a:t>
            </a:r>
            <a:r>
              <a:rPr lang="en-US" sz="1100" i="1" dirty="0">
                <a:solidFill>
                  <a:srgbClr val="262261"/>
                </a:solidFill>
                <a:latin typeface="Arial" panose="020B0604020202020204"/>
              </a:rPr>
              <a:t>All of Us</a:t>
            </a:r>
            <a:r>
              <a:rPr lang="en-US" sz="1100" dirty="0">
                <a:solidFill>
                  <a:srgbClr val="262261"/>
                </a:solidFill>
                <a:latin typeface="Arial" panose="020B0604020202020204"/>
              </a:rPr>
              <a:t>, the </a:t>
            </a:r>
            <a:r>
              <a:rPr lang="en-US" sz="1100" i="1" dirty="0">
                <a:solidFill>
                  <a:srgbClr val="262261"/>
                </a:solidFill>
                <a:latin typeface="Arial" panose="020B0604020202020204"/>
              </a:rPr>
              <a:t>All of Us </a:t>
            </a:r>
            <a:r>
              <a:rPr lang="en-US" sz="1100" dirty="0">
                <a:solidFill>
                  <a:srgbClr val="262261"/>
                </a:solidFill>
                <a:latin typeface="Arial" panose="020B0604020202020204"/>
              </a:rPr>
              <a:t>logo, and “The Future of Health Begins with You” are service marks of the U.S. Department of Health and Human Services.</a:t>
            </a:r>
            <a:endParaRPr lang="en-US" sz="1100" dirty="0">
              <a:solidFill>
                <a:srgbClr val="262261"/>
              </a:solidFill>
              <a:latin typeface="Arial" panose="020B0604020202020204"/>
              <a:cs typeface="Calibri"/>
            </a:endParaRPr>
          </a:p>
        </p:txBody>
      </p:sp>
      <p:grpSp>
        <p:nvGrpSpPr>
          <p:cNvPr id="3" name="Group 2">
            <a:extLst>
              <a:ext uri="{FF2B5EF4-FFF2-40B4-BE49-F238E27FC236}">
                <a16:creationId xmlns:a16="http://schemas.microsoft.com/office/drawing/2014/main" id="{3BDD1D67-0360-4AF1-9CC6-489F08B35FF8}"/>
              </a:ext>
            </a:extLst>
          </p:cNvPr>
          <p:cNvGrpSpPr/>
          <p:nvPr/>
        </p:nvGrpSpPr>
        <p:grpSpPr>
          <a:xfrm>
            <a:off x="7300859" y="1301177"/>
            <a:ext cx="3368030" cy="3847432"/>
            <a:chOff x="8640261" y="2862246"/>
            <a:chExt cx="6736938" cy="7695865"/>
          </a:xfrm>
        </p:grpSpPr>
        <p:sp>
          <p:nvSpPr>
            <p:cNvPr id="17" name="TextBox 16">
              <a:extLst>
                <a:ext uri="{FF2B5EF4-FFF2-40B4-BE49-F238E27FC236}">
                  <a16:creationId xmlns:a16="http://schemas.microsoft.com/office/drawing/2014/main" id="{9DA33B36-292D-44A6-9C11-9E073925E884}"/>
                </a:ext>
              </a:extLst>
            </p:cNvPr>
            <p:cNvSpPr txBox="1"/>
            <p:nvPr/>
          </p:nvSpPr>
          <p:spPr>
            <a:xfrm>
              <a:off x="8739128" y="8895901"/>
              <a:ext cx="6638071" cy="1662210"/>
            </a:xfrm>
            <a:prstGeom prst="rect">
              <a:avLst/>
            </a:prstGeom>
            <a:noFill/>
          </p:spPr>
          <p:txBody>
            <a:bodyPr wrap="square" rtlCol="0">
              <a:spAutoFit/>
            </a:bodyPr>
            <a:lstStyle/>
            <a:p>
              <a:pPr algn="ctr" defTabSz="914185">
                <a:defRPr/>
              </a:pPr>
              <a:r>
                <a:rPr lang="en-US" sz="2400" b="1" dirty="0">
                  <a:solidFill>
                    <a:srgbClr val="262261"/>
                  </a:solidFill>
                  <a:latin typeface="Arial" panose="020B0604020202020204"/>
                </a:rPr>
                <a:t>@AllofUsResearch</a:t>
              </a:r>
            </a:p>
            <a:p>
              <a:pPr algn="ctr" defTabSz="914185">
                <a:defRPr/>
              </a:pPr>
              <a:r>
                <a:rPr lang="en-US" sz="2400" b="1" dirty="0">
                  <a:solidFill>
                    <a:srgbClr val="262261"/>
                  </a:solidFill>
                  <a:latin typeface="Arial" panose="020B0604020202020204"/>
                </a:rPr>
                <a:t>#JoinAllofUs</a:t>
              </a:r>
            </a:p>
          </p:txBody>
        </p:sp>
        <p:pic>
          <p:nvPicPr>
            <p:cNvPr id="18" name="Picture 2" descr="https://geekfairy.co.uk/wp-content/uploads/2013/02/Free-round-coloured-social-media-icons.png">
              <a:hlinkClick r:id="rId2"/>
              <a:extLst>
                <a:ext uri="{FF2B5EF4-FFF2-40B4-BE49-F238E27FC236}">
                  <a16:creationId xmlns:a16="http://schemas.microsoft.com/office/drawing/2014/main" id="{FC8A445B-F39C-47E6-88C7-EEDDDE800CFA}"/>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50845" t="28192" r="26641" b="51362"/>
            <a:stretch/>
          </p:blipFill>
          <p:spPr bwMode="auto">
            <a:xfrm>
              <a:off x="8739128" y="5665527"/>
              <a:ext cx="2626308" cy="238494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https://geekfairy.co.uk/wp-content/uploads/2013/02/Free-round-coloured-social-media-icons.png">
              <a:hlinkClick r:id="rId4"/>
              <a:extLst>
                <a:ext uri="{FF2B5EF4-FFF2-40B4-BE49-F238E27FC236}">
                  <a16:creationId xmlns:a16="http://schemas.microsoft.com/office/drawing/2014/main" id="{6F6D5E3A-A914-4AB0-9F2A-49E7B30E21BB}"/>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3080" t="51657" r="75165" b="27897"/>
            <a:stretch/>
          </p:blipFill>
          <p:spPr bwMode="auto">
            <a:xfrm>
              <a:off x="12193587" y="5741759"/>
              <a:ext cx="2537815" cy="238494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https://geekfairy.co.uk/wp-content/uploads/2013/02/Free-round-coloured-social-media-icons.png">
              <a:hlinkClick r:id="rId5"/>
              <a:extLst>
                <a:ext uri="{FF2B5EF4-FFF2-40B4-BE49-F238E27FC236}">
                  <a16:creationId xmlns:a16="http://schemas.microsoft.com/office/drawing/2014/main" id="{9C6DA104-21A0-4810-A170-F8FA1265188A}"/>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4406" t="3586" r="2232" b="75397"/>
            <a:stretch/>
          </p:blipFill>
          <p:spPr bwMode="auto">
            <a:xfrm>
              <a:off x="8640261" y="2904208"/>
              <a:ext cx="2725175" cy="245156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geekfairy.co.uk/wp-content/uploads/2013/02/Free-round-coloured-social-media-icons.png">
              <a:hlinkClick r:id="rId6"/>
              <a:extLst>
                <a:ext uri="{FF2B5EF4-FFF2-40B4-BE49-F238E27FC236}">
                  <a16:creationId xmlns:a16="http://schemas.microsoft.com/office/drawing/2014/main" id="{040E29F2-3308-4426-995E-C722C1066B23}"/>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3154" t="3395" r="75090" b="75589"/>
            <a:stretch/>
          </p:blipFill>
          <p:spPr bwMode="auto">
            <a:xfrm>
              <a:off x="12146657" y="2862246"/>
              <a:ext cx="2537815" cy="2451562"/>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TextBox 13">
            <a:extLst>
              <a:ext uri="{FF2B5EF4-FFF2-40B4-BE49-F238E27FC236}">
                <a16:creationId xmlns:a16="http://schemas.microsoft.com/office/drawing/2014/main" id="{107D83C4-FBED-4D22-B937-7427645DB3FD}"/>
              </a:ext>
            </a:extLst>
          </p:cNvPr>
          <p:cNvSpPr txBox="1"/>
          <p:nvPr/>
        </p:nvSpPr>
        <p:spPr>
          <a:xfrm>
            <a:off x="1940791" y="4351038"/>
            <a:ext cx="3318603" cy="830997"/>
          </a:xfrm>
          <a:prstGeom prst="rect">
            <a:avLst/>
          </a:prstGeom>
          <a:noFill/>
        </p:spPr>
        <p:txBody>
          <a:bodyPr wrap="square" rtlCol="0">
            <a:spAutoFit/>
          </a:bodyPr>
          <a:lstStyle/>
          <a:p>
            <a:pPr algn="ctr" defTabSz="914185">
              <a:defRPr/>
            </a:pPr>
            <a:r>
              <a:rPr lang="en-US" sz="2400" b="1" dirty="0" err="1">
                <a:solidFill>
                  <a:srgbClr val="262261"/>
                </a:solidFill>
                <a:latin typeface="Arial" panose="020B0604020202020204"/>
              </a:rPr>
              <a:t>JoinAllofUs.org</a:t>
            </a:r>
            <a:endParaRPr lang="en-US" sz="2400" b="1" dirty="0">
              <a:solidFill>
                <a:srgbClr val="262261"/>
              </a:solidFill>
              <a:latin typeface="Arial" panose="020B0604020202020204"/>
            </a:endParaRPr>
          </a:p>
          <a:p>
            <a:pPr algn="ctr" defTabSz="914185">
              <a:defRPr/>
            </a:pPr>
            <a:r>
              <a:rPr lang="en-US" sz="2400" b="1" dirty="0" err="1">
                <a:solidFill>
                  <a:srgbClr val="262261"/>
                </a:solidFill>
                <a:latin typeface="Arial" panose="020B0604020202020204"/>
              </a:rPr>
              <a:t>ResearchAllofUs.org</a:t>
            </a:r>
            <a:endParaRPr lang="en-US" sz="2400" b="1" dirty="0">
              <a:solidFill>
                <a:srgbClr val="262261"/>
              </a:solidFill>
              <a:latin typeface="Arial" panose="020B0604020202020204"/>
            </a:endParaRPr>
          </a:p>
        </p:txBody>
      </p:sp>
      <p:pic>
        <p:nvPicPr>
          <p:cNvPr id="23" name="Picture 2">
            <a:hlinkClick r:id="rId7"/>
            <a:extLst>
              <a:ext uri="{FF2B5EF4-FFF2-40B4-BE49-F238E27FC236}">
                <a16:creationId xmlns:a16="http://schemas.microsoft.com/office/drawing/2014/main" id="{D6F0854A-47C4-46F1-93B5-DE986A17B0E4}"/>
              </a:ext>
            </a:extLst>
          </p:cNvPr>
          <p:cNvPicPr>
            <a:picLocks noChangeAspect="1" noChangeArrowheads="1"/>
          </p:cNvPicPr>
          <p:nvPr/>
        </p:nvPicPr>
        <p:blipFill>
          <a:blip r:embed="rId8"/>
          <a:stretch>
            <a:fillRect/>
          </a:stretch>
        </p:blipFill>
        <p:spPr bwMode="auto">
          <a:xfrm>
            <a:off x="2032799" y="1135342"/>
            <a:ext cx="3134585" cy="313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536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FAEF183-444D-4CA7-A781-7F2EA6F5B01B}"/>
              </a:ext>
            </a:extLst>
          </p:cNvPr>
          <p:cNvSpPr>
            <a:spLocks noGrp="1"/>
          </p:cNvSpPr>
          <p:nvPr>
            <p:ph type="title"/>
          </p:nvPr>
        </p:nvSpPr>
        <p:spPr/>
        <p:txBody>
          <a:bodyPr/>
          <a:lstStyle/>
          <a:p>
            <a:r>
              <a:rPr lang="en-US" dirty="0"/>
              <a:t>what is </a:t>
            </a:r>
            <a:r>
              <a:rPr lang="en-US" i="1" dirty="0"/>
              <a:t>All of Us</a:t>
            </a:r>
            <a:r>
              <a:rPr lang="en-US" dirty="0"/>
              <a:t>?</a:t>
            </a:r>
          </a:p>
        </p:txBody>
      </p:sp>
      <p:sp>
        <p:nvSpPr>
          <p:cNvPr id="8" name="Text Placeholder 7">
            <a:extLst>
              <a:ext uri="{FF2B5EF4-FFF2-40B4-BE49-F238E27FC236}">
                <a16:creationId xmlns:a16="http://schemas.microsoft.com/office/drawing/2014/main" id="{0C6A4B09-6125-407C-BEAD-74DF4690DAA8}"/>
              </a:ext>
            </a:extLst>
          </p:cNvPr>
          <p:cNvSpPr>
            <a:spLocks noGrp="1"/>
          </p:cNvSpPr>
          <p:nvPr>
            <p:ph type="body" sz="quarter" idx="11"/>
          </p:nvPr>
        </p:nvSpPr>
        <p:spPr/>
        <p:txBody>
          <a:bodyPr/>
          <a:lstStyle/>
          <a:p>
            <a:r>
              <a:rPr lang="en-US" dirty="0"/>
              <a:t>2015: White House announced the Precision Medicine Initiative</a:t>
            </a:r>
          </a:p>
          <a:p>
            <a:endParaRPr lang="en-US" dirty="0"/>
          </a:p>
          <a:p>
            <a:endParaRPr lang="en-US" dirty="0"/>
          </a:p>
          <a:p>
            <a:endParaRPr lang="en-US" dirty="0"/>
          </a:p>
          <a:p>
            <a:endParaRPr lang="en-US" dirty="0"/>
          </a:p>
          <a:p>
            <a:endParaRPr lang="en-US" dirty="0"/>
          </a:p>
        </p:txBody>
      </p:sp>
      <p:pic>
        <p:nvPicPr>
          <p:cNvPr id="4" name="Picture 3">
            <a:extLst>
              <a:ext uri="{FF2B5EF4-FFF2-40B4-BE49-F238E27FC236}">
                <a16:creationId xmlns:a16="http://schemas.microsoft.com/office/drawing/2014/main" id="{C760F8B8-172D-4B46-8A79-AD7FDEB78336}"/>
              </a:ext>
            </a:extLst>
          </p:cNvPr>
          <p:cNvPicPr>
            <a:picLocks noChangeAspect="1"/>
          </p:cNvPicPr>
          <p:nvPr/>
        </p:nvPicPr>
        <p:blipFill>
          <a:blip r:embed="rId3"/>
          <a:stretch>
            <a:fillRect/>
          </a:stretch>
        </p:blipFill>
        <p:spPr>
          <a:xfrm>
            <a:off x="6181873" y="1190917"/>
            <a:ext cx="5546638" cy="4266644"/>
          </a:xfrm>
          <a:prstGeom prst="rect">
            <a:avLst/>
          </a:prstGeom>
        </p:spPr>
      </p:pic>
      <p:sp>
        <p:nvSpPr>
          <p:cNvPr id="5" name="Rectangle: Rounded Corners 4">
            <a:extLst>
              <a:ext uri="{FF2B5EF4-FFF2-40B4-BE49-F238E27FC236}">
                <a16:creationId xmlns:a16="http://schemas.microsoft.com/office/drawing/2014/main" id="{27A7F56B-BBCB-4C1A-928E-D777FC4F90B6}"/>
              </a:ext>
            </a:extLst>
          </p:cNvPr>
          <p:cNvSpPr/>
          <p:nvPr/>
        </p:nvSpPr>
        <p:spPr>
          <a:xfrm>
            <a:off x="321826" y="2009960"/>
            <a:ext cx="4956322" cy="2380940"/>
          </a:xfrm>
          <a:prstGeom prst="roundRect">
            <a:avLst/>
          </a:prstGeom>
          <a:ln w="762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77716"/>
            <a:r>
              <a:rPr lang="en-US" sz="2200" b="1">
                <a:solidFill>
                  <a:srgbClr val="3E8EDE"/>
                </a:solidFill>
                <a:latin typeface="Arial" panose="020B0604020202020204"/>
                <a:cs typeface="Calibri"/>
              </a:rPr>
              <a:t>MISSION:</a:t>
            </a:r>
            <a:r>
              <a:rPr lang="en-US" sz="2200" b="1">
                <a:solidFill>
                  <a:srgbClr val="00AAEB"/>
                </a:solidFill>
                <a:latin typeface="Arial" panose="020B0604020202020204"/>
                <a:cs typeface="Calibri"/>
              </a:rPr>
              <a:t> </a:t>
            </a:r>
            <a:r>
              <a:rPr lang="en-US" sz="2200" spc="-106">
                <a:solidFill>
                  <a:srgbClr val="FFFFFF"/>
                </a:solidFill>
                <a:latin typeface="Arial" panose="020B0604020202020204"/>
                <a:cs typeface="Calibri"/>
              </a:rPr>
              <a:t>To </a:t>
            </a:r>
            <a:r>
              <a:rPr lang="en-US" sz="2200" spc="-24">
                <a:solidFill>
                  <a:srgbClr val="FFFFFF"/>
                </a:solidFill>
                <a:latin typeface="Arial" panose="020B0604020202020204"/>
                <a:cs typeface="Calibri"/>
              </a:rPr>
              <a:t>enable </a:t>
            </a:r>
            <a:r>
              <a:rPr lang="en-US" sz="2200">
                <a:solidFill>
                  <a:srgbClr val="FFFFFF"/>
                </a:solidFill>
                <a:latin typeface="Arial" panose="020B0604020202020204"/>
                <a:cs typeface="Calibri"/>
              </a:rPr>
              <a:t>a </a:t>
            </a:r>
            <a:r>
              <a:rPr lang="en-US" sz="2200" spc="-19">
                <a:solidFill>
                  <a:srgbClr val="FFFFFF"/>
                </a:solidFill>
                <a:latin typeface="Arial" panose="020B0604020202020204"/>
                <a:cs typeface="Calibri"/>
              </a:rPr>
              <a:t>new </a:t>
            </a:r>
            <a:r>
              <a:rPr lang="en-US" sz="2200" spc="-29">
                <a:solidFill>
                  <a:srgbClr val="FFFFFF"/>
                </a:solidFill>
                <a:latin typeface="Arial" panose="020B0604020202020204"/>
                <a:cs typeface="Calibri"/>
              </a:rPr>
              <a:t>era </a:t>
            </a:r>
            <a:r>
              <a:rPr lang="en-US" sz="2200" spc="-14">
                <a:solidFill>
                  <a:srgbClr val="FFFFFF"/>
                </a:solidFill>
                <a:latin typeface="Arial" panose="020B0604020202020204"/>
                <a:cs typeface="Calibri"/>
              </a:rPr>
              <a:t>of </a:t>
            </a:r>
            <a:r>
              <a:rPr lang="en-US" sz="2200" spc="-24">
                <a:solidFill>
                  <a:srgbClr val="FFFFFF"/>
                </a:solidFill>
                <a:latin typeface="Arial" panose="020B0604020202020204"/>
                <a:cs typeface="Calibri"/>
              </a:rPr>
              <a:t>medicine </a:t>
            </a:r>
            <a:r>
              <a:rPr lang="en-US" sz="2200" spc="-29">
                <a:solidFill>
                  <a:srgbClr val="FFFFFF"/>
                </a:solidFill>
                <a:latin typeface="Arial" panose="020B0604020202020204"/>
                <a:cs typeface="Calibri"/>
              </a:rPr>
              <a:t>through research, </a:t>
            </a:r>
            <a:r>
              <a:rPr lang="en-US" sz="2200">
                <a:solidFill>
                  <a:srgbClr val="FFFFFF"/>
                </a:solidFill>
                <a:latin typeface="Arial" panose="020B0604020202020204"/>
                <a:cs typeface="Calibri"/>
              </a:rPr>
              <a:t>technology, </a:t>
            </a:r>
            <a:r>
              <a:rPr lang="en-US" sz="2200" spc="9">
                <a:solidFill>
                  <a:srgbClr val="FFFFFF"/>
                </a:solidFill>
                <a:latin typeface="Arial" panose="020B0604020202020204"/>
                <a:cs typeface="Calibri"/>
              </a:rPr>
              <a:t>and </a:t>
            </a:r>
            <a:r>
              <a:rPr lang="en-US" sz="2200" spc="14">
                <a:solidFill>
                  <a:srgbClr val="FFFFFF"/>
                </a:solidFill>
                <a:latin typeface="Arial" panose="020B0604020202020204"/>
                <a:cs typeface="Calibri"/>
              </a:rPr>
              <a:t>policies </a:t>
            </a:r>
            <a:r>
              <a:rPr lang="en-US" sz="2200" spc="5">
                <a:solidFill>
                  <a:srgbClr val="FFFFFF"/>
                </a:solidFill>
                <a:latin typeface="Arial" panose="020B0604020202020204"/>
                <a:cs typeface="Calibri"/>
              </a:rPr>
              <a:t>that </a:t>
            </a:r>
            <a:r>
              <a:rPr lang="en-US" sz="2200" spc="9">
                <a:solidFill>
                  <a:srgbClr val="FFFFFF"/>
                </a:solidFill>
                <a:latin typeface="Arial" panose="020B0604020202020204"/>
                <a:cs typeface="Calibri"/>
              </a:rPr>
              <a:t>empower </a:t>
            </a:r>
            <a:r>
              <a:rPr lang="en-US" sz="2200" spc="5">
                <a:solidFill>
                  <a:srgbClr val="FFFFFF"/>
                </a:solidFill>
                <a:latin typeface="Arial" panose="020B0604020202020204"/>
                <a:cs typeface="Calibri"/>
              </a:rPr>
              <a:t>patients, </a:t>
            </a:r>
            <a:r>
              <a:rPr lang="en-US" sz="2200" spc="9">
                <a:solidFill>
                  <a:srgbClr val="FFFFFF"/>
                </a:solidFill>
                <a:latin typeface="Arial" panose="020B0604020202020204"/>
                <a:cs typeface="Calibri"/>
              </a:rPr>
              <a:t>researchers, </a:t>
            </a:r>
            <a:r>
              <a:rPr lang="en-US" sz="2200" spc="-5">
                <a:solidFill>
                  <a:srgbClr val="FFFFFF"/>
                </a:solidFill>
                <a:latin typeface="Arial" panose="020B0604020202020204"/>
                <a:cs typeface="Calibri"/>
              </a:rPr>
              <a:t>and </a:t>
            </a:r>
            <a:r>
              <a:rPr lang="en-US" sz="2200" spc="-9">
                <a:solidFill>
                  <a:srgbClr val="FFFFFF"/>
                </a:solidFill>
                <a:latin typeface="Arial" panose="020B0604020202020204"/>
                <a:cs typeface="Calibri"/>
              </a:rPr>
              <a:t>providers </a:t>
            </a:r>
            <a:r>
              <a:rPr lang="en-US" sz="2200" spc="-14">
                <a:solidFill>
                  <a:srgbClr val="FFFFFF"/>
                </a:solidFill>
                <a:latin typeface="Arial" panose="020B0604020202020204"/>
                <a:cs typeface="Calibri"/>
              </a:rPr>
              <a:t>to </a:t>
            </a:r>
            <a:r>
              <a:rPr lang="en-US" sz="2200" spc="-5">
                <a:solidFill>
                  <a:srgbClr val="FFFFFF"/>
                </a:solidFill>
                <a:latin typeface="Arial" panose="020B0604020202020204"/>
                <a:cs typeface="Calibri"/>
              </a:rPr>
              <a:t>work </a:t>
            </a:r>
            <a:r>
              <a:rPr lang="en-US" sz="2200" spc="-9">
                <a:solidFill>
                  <a:srgbClr val="FFFFFF"/>
                </a:solidFill>
                <a:latin typeface="Arial" panose="020B0604020202020204"/>
                <a:cs typeface="Calibri"/>
              </a:rPr>
              <a:t>together </a:t>
            </a:r>
            <a:r>
              <a:rPr lang="en-US" sz="2200" spc="-14">
                <a:solidFill>
                  <a:srgbClr val="FFFFFF"/>
                </a:solidFill>
                <a:latin typeface="Arial" panose="020B0604020202020204"/>
                <a:cs typeface="Calibri"/>
              </a:rPr>
              <a:t>toward </a:t>
            </a:r>
            <a:r>
              <a:rPr lang="en-US" sz="2200" spc="-5">
                <a:solidFill>
                  <a:srgbClr val="FFFFFF"/>
                </a:solidFill>
                <a:latin typeface="Arial" panose="020B0604020202020204"/>
                <a:cs typeface="Calibri"/>
              </a:rPr>
              <a:t>development of individualized</a:t>
            </a:r>
            <a:r>
              <a:rPr lang="en-US" sz="2200" spc="-39">
                <a:solidFill>
                  <a:srgbClr val="FFFFFF"/>
                </a:solidFill>
                <a:latin typeface="Arial" panose="020B0604020202020204"/>
                <a:cs typeface="Calibri"/>
              </a:rPr>
              <a:t> </a:t>
            </a:r>
            <a:r>
              <a:rPr lang="en-US" sz="2200" spc="-14">
                <a:solidFill>
                  <a:srgbClr val="FFFFFF"/>
                </a:solidFill>
                <a:latin typeface="Arial" panose="020B0604020202020204"/>
                <a:cs typeface="Calibri"/>
              </a:rPr>
              <a:t>care</a:t>
            </a:r>
            <a:endParaRPr lang="en-US" sz="2200" dirty="0">
              <a:solidFill>
                <a:srgbClr val="FFFFFF"/>
              </a:solidFill>
              <a:latin typeface="Arial" panose="020B0604020202020204"/>
              <a:cs typeface="Calibri"/>
            </a:endParaRPr>
          </a:p>
        </p:txBody>
      </p:sp>
    </p:spTree>
    <p:extLst>
      <p:ext uri="{BB962C8B-B14F-4D97-AF65-F5344CB8AC3E}">
        <p14:creationId xmlns:p14="http://schemas.microsoft.com/office/powerpoint/2010/main" val="2818079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FAEF183-444D-4CA7-A781-7F2EA6F5B01B}"/>
              </a:ext>
            </a:extLst>
          </p:cNvPr>
          <p:cNvSpPr>
            <a:spLocks noGrp="1"/>
          </p:cNvSpPr>
          <p:nvPr>
            <p:ph type="title"/>
          </p:nvPr>
        </p:nvSpPr>
        <p:spPr/>
        <p:txBody>
          <a:bodyPr/>
          <a:lstStyle/>
          <a:p>
            <a:r>
              <a:rPr lang="en-US" dirty="0"/>
              <a:t>what is </a:t>
            </a:r>
            <a:r>
              <a:rPr lang="en-US" i="1" dirty="0"/>
              <a:t>All of Us</a:t>
            </a:r>
            <a:r>
              <a:rPr lang="en-US" dirty="0"/>
              <a:t>?</a:t>
            </a:r>
          </a:p>
        </p:txBody>
      </p:sp>
      <p:sp>
        <p:nvSpPr>
          <p:cNvPr id="8" name="Text Placeholder 7">
            <a:extLst>
              <a:ext uri="{FF2B5EF4-FFF2-40B4-BE49-F238E27FC236}">
                <a16:creationId xmlns:a16="http://schemas.microsoft.com/office/drawing/2014/main" id="{0C6A4B09-6125-407C-BEAD-74DF4690DAA8}"/>
              </a:ext>
            </a:extLst>
          </p:cNvPr>
          <p:cNvSpPr>
            <a:spLocks noGrp="1"/>
          </p:cNvSpPr>
          <p:nvPr>
            <p:ph type="body" sz="quarter" idx="11"/>
          </p:nvPr>
        </p:nvSpPr>
        <p:spPr/>
        <p:txBody>
          <a:bodyPr/>
          <a:lstStyle/>
          <a:p>
            <a:r>
              <a:rPr lang="en-US" dirty="0"/>
              <a:t>2015: White House announced the Precision Medicine Initiative</a:t>
            </a:r>
          </a:p>
          <a:p>
            <a:endParaRPr lang="en-US" dirty="0"/>
          </a:p>
          <a:p>
            <a:endParaRPr lang="en-US" dirty="0"/>
          </a:p>
          <a:p>
            <a:endParaRPr lang="en-US" dirty="0"/>
          </a:p>
          <a:p>
            <a:endParaRPr lang="en-US" dirty="0"/>
          </a:p>
          <a:p>
            <a:endParaRPr lang="en-US" dirty="0"/>
          </a:p>
          <a:p>
            <a:pPr lvl="1">
              <a:spcBef>
                <a:spcPts val="300"/>
              </a:spcBef>
            </a:pPr>
            <a:r>
              <a:rPr lang="en-US" dirty="0"/>
              <a:t>Privacy and Trust Principles</a:t>
            </a:r>
          </a:p>
          <a:p>
            <a:pPr lvl="1">
              <a:spcBef>
                <a:spcPts val="300"/>
              </a:spcBef>
            </a:pPr>
            <a:r>
              <a:rPr lang="en-US" dirty="0"/>
              <a:t>Data Security Policy Principles</a:t>
            </a:r>
            <a:endParaRPr lang="en-US" sz="1000" dirty="0"/>
          </a:p>
        </p:txBody>
      </p:sp>
      <p:pic>
        <p:nvPicPr>
          <p:cNvPr id="4" name="Picture 3">
            <a:extLst>
              <a:ext uri="{FF2B5EF4-FFF2-40B4-BE49-F238E27FC236}">
                <a16:creationId xmlns:a16="http://schemas.microsoft.com/office/drawing/2014/main" id="{C760F8B8-172D-4B46-8A79-AD7FDEB78336}"/>
              </a:ext>
            </a:extLst>
          </p:cNvPr>
          <p:cNvPicPr>
            <a:picLocks noChangeAspect="1"/>
          </p:cNvPicPr>
          <p:nvPr/>
        </p:nvPicPr>
        <p:blipFill>
          <a:blip r:embed="rId3"/>
          <a:stretch>
            <a:fillRect/>
          </a:stretch>
        </p:blipFill>
        <p:spPr>
          <a:xfrm>
            <a:off x="6181873" y="1190917"/>
            <a:ext cx="5546638" cy="4266644"/>
          </a:xfrm>
          <a:prstGeom prst="rect">
            <a:avLst/>
          </a:prstGeom>
        </p:spPr>
      </p:pic>
      <p:sp>
        <p:nvSpPr>
          <p:cNvPr id="5" name="Rectangle: Rounded Corners 4">
            <a:extLst>
              <a:ext uri="{FF2B5EF4-FFF2-40B4-BE49-F238E27FC236}">
                <a16:creationId xmlns:a16="http://schemas.microsoft.com/office/drawing/2014/main" id="{27A7F56B-BBCB-4C1A-928E-D777FC4F90B6}"/>
              </a:ext>
            </a:extLst>
          </p:cNvPr>
          <p:cNvSpPr/>
          <p:nvPr/>
        </p:nvSpPr>
        <p:spPr>
          <a:xfrm>
            <a:off x="321826" y="2009960"/>
            <a:ext cx="4956322" cy="2380940"/>
          </a:xfrm>
          <a:prstGeom prst="roundRect">
            <a:avLst/>
          </a:prstGeom>
          <a:ln w="762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77716"/>
            <a:r>
              <a:rPr lang="en-US" sz="2200" b="1">
                <a:solidFill>
                  <a:srgbClr val="3E8EDE"/>
                </a:solidFill>
                <a:latin typeface="Arial" panose="020B0604020202020204"/>
                <a:cs typeface="Calibri"/>
              </a:rPr>
              <a:t>MISSION:</a:t>
            </a:r>
            <a:r>
              <a:rPr lang="en-US" sz="2200" b="1">
                <a:solidFill>
                  <a:srgbClr val="00AAEB"/>
                </a:solidFill>
                <a:latin typeface="Arial" panose="020B0604020202020204"/>
                <a:cs typeface="Calibri"/>
              </a:rPr>
              <a:t> </a:t>
            </a:r>
            <a:r>
              <a:rPr lang="en-US" sz="2200" spc="-106">
                <a:solidFill>
                  <a:srgbClr val="FFFFFF"/>
                </a:solidFill>
                <a:latin typeface="Arial" panose="020B0604020202020204"/>
                <a:cs typeface="Calibri"/>
              </a:rPr>
              <a:t>To </a:t>
            </a:r>
            <a:r>
              <a:rPr lang="en-US" sz="2200" spc="-24">
                <a:solidFill>
                  <a:srgbClr val="FFFFFF"/>
                </a:solidFill>
                <a:latin typeface="Arial" panose="020B0604020202020204"/>
                <a:cs typeface="Calibri"/>
              </a:rPr>
              <a:t>enable </a:t>
            </a:r>
            <a:r>
              <a:rPr lang="en-US" sz="2200">
                <a:solidFill>
                  <a:srgbClr val="FFFFFF"/>
                </a:solidFill>
                <a:latin typeface="Arial" panose="020B0604020202020204"/>
                <a:cs typeface="Calibri"/>
              </a:rPr>
              <a:t>a </a:t>
            </a:r>
            <a:r>
              <a:rPr lang="en-US" sz="2200" spc="-19">
                <a:solidFill>
                  <a:srgbClr val="FFFFFF"/>
                </a:solidFill>
                <a:latin typeface="Arial" panose="020B0604020202020204"/>
                <a:cs typeface="Calibri"/>
              </a:rPr>
              <a:t>new </a:t>
            </a:r>
            <a:r>
              <a:rPr lang="en-US" sz="2200" spc="-29">
                <a:solidFill>
                  <a:srgbClr val="FFFFFF"/>
                </a:solidFill>
                <a:latin typeface="Arial" panose="020B0604020202020204"/>
                <a:cs typeface="Calibri"/>
              </a:rPr>
              <a:t>era </a:t>
            </a:r>
            <a:r>
              <a:rPr lang="en-US" sz="2200" spc="-14">
                <a:solidFill>
                  <a:srgbClr val="FFFFFF"/>
                </a:solidFill>
                <a:latin typeface="Arial" panose="020B0604020202020204"/>
                <a:cs typeface="Calibri"/>
              </a:rPr>
              <a:t>of </a:t>
            </a:r>
            <a:r>
              <a:rPr lang="en-US" sz="2200" spc="-24">
                <a:solidFill>
                  <a:srgbClr val="FFFFFF"/>
                </a:solidFill>
                <a:latin typeface="Arial" panose="020B0604020202020204"/>
                <a:cs typeface="Calibri"/>
              </a:rPr>
              <a:t>medicine </a:t>
            </a:r>
            <a:r>
              <a:rPr lang="en-US" sz="2200" spc="-29">
                <a:solidFill>
                  <a:srgbClr val="FFFFFF"/>
                </a:solidFill>
                <a:latin typeface="Arial" panose="020B0604020202020204"/>
                <a:cs typeface="Calibri"/>
              </a:rPr>
              <a:t>through research, </a:t>
            </a:r>
            <a:r>
              <a:rPr lang="en-US" sz="2200">
                <a:solidFill>
                  <a:srgbClr val="FFFFFF"/>
                </a:solidFill>
                <a:latin typeface="Arial" panose="020B0604020202020204"/>
                <a:cs typeface="Calibri"/>
              </a:rPr>
              <a:t>technology, </a:t>
            </a:r>
            <a:r>
              <a:rPr lang="en-US" sz="2200" spc="9">
                <a:solidFill>
                  <a:srgbClr val="FFFFFF"/>
                </a:solidFill>
                <a:latin typeface="Arial" panose="020B0604020202020204"/>
                <a:cs typeface="Calibri"/>
              </a:rPr>
              <a:t>and </a:t>
            </a:r>
            <a:r>
              <a:rPr lang="en-US" sz="2200" spc="14">
                <a:solidFill>
                  <a:srgbClr val="FFFFFF"/>
                </a:solidFill>
                <a:latin typeface="Arial" panose="020B0604020202020204"/>
                <a:cs typeface="Calibri"/>
              </a:rPr>
              <a:t>policies </a:t>
            </a:r>
            <a:r>
              <a:rPr lang="en-US" sz="2200" spc="5">
                <a:solidFill>
                  <a:srgbClr val="FFFFFF"/>
                </a:solidFill>
                <a:latin typeface="Arial" panose="020B0604020202020204"/>
                <a:cs typeface="Calibri"/>
              </a:rPr>
              <a:t>that </a:t>
            </a:r>
            <a:r>
              <a:rPr lang="en-US" sz="2200" spc="9">
                <a:solidFill>
                  <a:srgbClr val="FFFFFF"/>
                </a:solidFill>
                <a:latin typeface="Arial" panose="020B0604020202020204"/>
                <a:cs typeface="Calibri"/>
              </a:rPr>
              <a:t>empower </a:t>
            </a:r>
            <a:r>
              <a:rPr lang="en-US" sz="2200" spc="5">
                <a:solidFill>
                  <a:srgbClr val="FFFFFF"/>
                </a:solidFill>
                <a:latin typeface="Arial" panose="020B0604020202020204"/>
                <a:cs typeface="Calibri"/>
              </a:rPr>
              <a:t>patients, </a:t>
            </a:r>
            <a:r>
              <a:rPr lang="en-US" sz="2200" spc="9">
                <a:solidFill>
                  <a:srgbClr val="FFFFFF"/>
                </a:solidFill>
                <a:latin typeface="Arial" panose="020B0604020202020204"/>
                <a:cs typeface="Calibri"/>
              </a:rPr>
              <a:t>researchers, </a:t>
            </a:r>
            <a:r>
              <a:rPr lang="en-US" sz="2200" spc="-5">
                <a:solidFill>
                  <a:srgbClr val="FFFFFF"/>
                </a:solidFill>
                <a:latin typeface="Arial" panose="020B0604020202020204"/>
                <a:cs typeface="Calibri"/>
              </a:rPr>
              <a:t>and </a:t>
            </a:r>
            <a:r>
              <a:rPr lang="en-US" sz="2200" spc="-9">
                <a:solidFill>
                  <a:srgbClr val="FFFFFF"/>
                </a:solidFill>
                <a:latin typeface="Arial" panose="020B0604020202020204"/>
                <a:cs typeface="Calibri"/>
              </a:rPr>
              <a:t>providers </a:t>
            </a:r>
            <a:r>
              <a:rPr lang="en-US" sz="2200" spc="-14">
                <a:solidFill>
                  <a:srgbClr val="FFFFFF"/>
                </a:solidFill>
                <a:latin typeface="Arial" panose="020B0604020202020204"/>
                <a:cs typeface="Calibri"/>
              </a:rPr>
              <a:t>to </a:t>
            </a:r>
            <a:r>
              <a:rPr lang="en-US" sz="2200" spc="-5">
                <a:solidFill>
                  <a:srgbClr val="FFFFFF"/>
                </a:solidFill>
                <a:latin typeface="Arial" panose="020B0604020202020204"/>
                <a:cs typeface="Calibri"/>
              </a:rPr>
              <a:t>work </a:t>
            </a:r>
            <a:r>
              <a:rPr lang="en-US" sz="2200" spc="-9">
                <a:solidFill>
                  <a:srgbClr val="FFFFFF"/>
                </a:solidFill>
                <a:latin typeface="Arial" panose="020B0604020202020204"/>
                <a:cs typeface="Calibri"/>
              </a:rPr>
              <a:t>together </a:t>
            </a:r>
            <a:r>
              <a:rPr lang="en-US" sz="2200" spc="-14">
                <a:solidFill>
                  <a:srgbClr val="FFFFFF"/>
                </a:solidFill>
                <a:latin typeface="Arial" panose="020B0604020202020204"/>
                <a:cs typeface="Calibri"/>
              </a:rPr>
              <a:t>toward </a:t>
            </a:r>
            <a:r>
              <a:rPr lang="en-US" sz="2200" spc="-5">
                <a:solidFill>
                  <a:srgbClr val="FFFFFF"/>
                </a:solidFill>
                <a:latin typeface="Arial" panose="020B0604020202020204"/>
                <a:cs typeface="Calibri"/>
              </a:rPr>
              <a:t>development of individualized</a:t>
            </a:r>
            <a:r>
              <a:rPr lang="en-US" sz="2200" spc="-39">
                <a:solidFill>
                  <a:srgbClr val="FFFFFF"/>
                </a:solidFill>
                <a:latin typeface="Arial" panose="020B0604020202020204"/>
                <a:cs typeface="Calibri"/>
              </a:rPr>
              <a:t> </a:t>
            </a:r>
            <a:r>
              <a:rPr lang="en-US" sz="2200" spc="-14">
                <a:solidFill>
                  <a:srgbClr val="FFFFFF"/>
                </a:solidFill>
                <a:latin typeface="Arial" panose="020B0604020202020204"/>
                <a:cs typeface="Calibri"/>
              </a:rPr>
              <a:t>care</a:t>
            </a:r>
            <a:endParaRPr lang="en-US" sz="2200" dirty="0">
              <a:solidFill>
                <a:srgbClr val="FFFFFF"/>
              </a:solidFill>
              <a:latin typeface="Arial" panose="020B0604020202020204"/>
              <a:cs typeface="Calibri"/>
            </a:endParaRPr>
          </a:p>
        </p:txBody>
      </p:sp>
    </p:spTree>
    <p:extLst>
      <p:ext uri="{BB962C8B-B14F-4D97-AF65-F5344CB8AC3E}">
        <p14:creationId xmlns:p14="http://schemas.microsoft.com/office/powerpoint/2010/main" val="2847713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All of Us Deck Template 120516">
  <a:themeElements>
    <a:clrScheme name="All of Us 082516">
      <a:dk1>
        <a:srgbClr val="262261"/>
      </a:dk1>
      <a:lt1>
        <a:srgbClr val="FFFFFF"/>
      </a:lt1>
      <a:dk2>
        <a:srgbClr val="3E8EDE"/>
      </a:dk2>
      <a:lt2>
        <a:srgbClr val="F1F2F2"/>
      </a:lt2>
      <a:accent1>
        <a:srgbClr val="262261"/>
      </a:accent1>
      <a:accent2>
        <a:srgbClr val="3E8EDE"/>
      </a:accent2>
      <a:accent3>
        <a:srgbClr val="BFBFBF"/>
      </a:accent3>
      <a:accent4>
        <a:srgbClr val="ED2024"/>
      </a:accent4>
      <a:accent5>
        <a:srgbClr val="919191"/>
      </a:accent5>
      <a:accent6>
        <a:srgbClr val="441114"/>
      </a:accent6>
      <a:hlink>
        <a:srgbClr val="262261"/>
      </a:hlink>
      <a:folHlink>
        <a:srgbClr val="441114"/>
      </a:folHlink>
    </a:clrScheme>
    <a:fontScheme name="Arial">
      <a:majorFont>
        <a:latin typeface="Arial"/>
        <a:ea typeface="Arial"/>
        <a:cs typeface="Arial"/>
      </a:majorFont>
      <a:minorFont>
        <a:latin typeface="Arial"/>
        <a:ea typeface="Arial"/>
        <a:cs typeface="Arial"/>
      </a:minorFont>
    </a:fontScheme>
    <a:fmtScheme name="Office Them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bwMode="auto">
        <a:prstGeom prst="rect">
          <a:avLst/>
        </a:prstGeom>
        <a:noFill/>
      </a:spPr>
      <a:bodyPr/>
      <a:lstStyle/>
    </a:txDef>
  </a:objectDefaults>
  <a:extraClrSchemeLst/>
</a:theme>
</file>

<file path=ppt/theme/theme2.xml><?xml version="1.0" encoding="utf-8"?>
<a:theme xmlns:a="http://schemas.openxmlformats.org/drawingml/2006/main" name="1_All of Us Deck Template 120516">
  <a:themeElements>
    <a:clrScheme name="All of Us 082516">
      <a:dk1>
        <a:srgbClr val="262261"/>
      </a:dk1>
      <a:lt1>
        <a:srgbClr val="FFFFFF"/>
      </a:lt1>
      <a:dk2>
        <a:srgbClr val="3E8EDE"/>
      </a:dk2>
      <a:lt2>
        <a:srgbClr val="F1F2F2"/>
      </a:lt2>
      <a:accent1>
        <a:srgbClr val="262261"/>
      </a:accent1>
      <a:accent2>
        <a:srgbClr val="3E8EDE"/>
      </a:accent2>
      <a:accent3>
        <a:srgbClr val="BFBFBF"/>
      </a:accent3>
      <a:accent4>
        <a:srgbClr val="ED2024"/>
      </a:accent4>
      <a:accent5>
        <a:srgbClr val="919191"/>
      </a:accent5>
      <a:accent6>
        <a:srgbClr val="441114"/>
      </a:accent6>
      <a:hlink>
        <a:srgbClr val="262261"/>
      </a:hlink>
      <a:folHlink>
        <a:srgbClr val="44111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914400" indent="-914400">
          <a:lnSpc>
            <a:spcPts val="5400"/>
          </a:lnSpc>
          <a:spcBef>
            <a:spcPts val="2400"/>
          </a:spcBef>
          <a:buFont typeface="AppleSymbols" charset="0"/>
          <a:buChar char="⦿"/>
          <a:defRPr sz="4000" dirty="0" smtClean="0"/>
        </a:defPPr>
      </a:lstStyle>
    </a:txDef>
  </a:objectDefaults>
  <a:extraClrSchemeLst/>
  <a:extLst>
    <a:ext uri="{05A4C25C-085E-4340-85A3-A5531E510DB2}">
      <thm15:themeFamily xmlns:thm15="http://schemas.microsoft.com/office/thememl/2012/main" name="All of Us Deck Template 120516" id="{10402FD7-8429-4145-80B3-367AB66173E6}" vid="{0576DE36-601E-BB47-89B6-5A012C4EA607}"/>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All of Us Deck Template 02.18">
  <a:themeElements>
    <a:clrScheme name="All of Us 082516">
      <a:dk1>
        <a:srgbClr val="262261"/>
      </a:dk1>
      <a:lt1>
        <a:srgbClr val="FFFFFF"/>
      </a:lt1>
      <a:dk2>
        <a:srgbClr val="3E8EDE"/>
      </a:dk2>
      <a:lt2>
        <a:srgbClr val="F1F2F2"/>
      </a:lt2>
      <a:accent1>
        <a:srgbClr val="262261"/>
      </a:accent1>
      <a:accent2>
        <a:srgbClr val="3E8EDE"/>
      </a:accent2>
      <a:accent3>
        <a:srgbClr val="BFBFBF"/>
      </a:accent3>
      <a:accent4>
        <a:srgbClr val="ED2024"/>
      </a:accent4>
      <a:accent5>
        <a:srgbClr val="919191"/>
      </a:accent5>
      <a:accent6>
        <a:srgbClr val="441114"/>
      </a:accent6>
      <a:hlink>
        <a:srgbClr val="262261"/>
      </a:hlink>
      <a:folHlink>
        <a:srgbClr val="44111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marL="0" indent="0">
          <a:lnSpc>
            <a:spcPct val="100000"/>
          </a:lnSpc>
          <a:spcBef>
            <a:spcPts val="0"/>
          </a:spcBef>
          <a:buFont typeface="AppleSymbols" charset="0"/>
          <a:buNone/>
          <a:defRPr sz="3600" dirty="0" err="1" smtClean="0"/>
        </a:defPPr>
      </a:lstStyle>
    </a:txDef>
  </a:objectDefaults>
  <a:extraClrSchemeLst/>
  <a:extLst>
    <a:ext uri="{05A4C25C-085E-4340-85A3-A5531E510DB2}">
      <thm15:themeFamily xmlns:thm15="http://schemas.microsoft.com/office/thememl/2012/main" name="All of Us Deck Template 120516" id="{10402FD7-8429-4145-80B3-367AB66173E6}" vid="{0576DE36-601E-BB47-89B6-5A012C4EA607}"/>
    </a:ext>
  </a:extLst>
</a:theme>
</file>

<file path=ppt/theme/theme5.xml><?xml version="1.0" encoding="utf-8"?>
<a:theme xmlns:a="http://schemas.openxmlformats.org/drawingml/2006/main" name="2_All of Us Deck Template 120516">
  <a:themeElements>
    <a:clrScheme name="All of Us 082516">
      <a:dk1>
        <a:srgbClr val="262261"/>
      </a:dk1>
      <a:lt1>
        <a:srgbClr val="FFFFFF"/>
      </a:lt1>
      <a:dk2>
        <a:srgbClr val="3E8EDE"/>
      </a:dk2>
      <a:lt2>
        <a:srgbClr val="F1F2F2"/>
      </a:lt2>
      <a:accent1>
        <a:srgbClr val="262261"/>
      </a:accent1>
      <a:accent2>
        <a:srgbClr val="3E8EDE"/>
      </a:accent2>
      <a:accent3>
        <a:srgbClr val="BFBFBF"/>
      </a:accent3>
      <a:accent4>
        <a:srgbClr val="ED2024"/>
      </a:accent4>
      <a:accent5>
        <a:srgbClr val="919191"/>
      </a:accent5>
      <a:accent6>
        <a:srgbClr val="441114"/>
      </a:accent6>
      <a:hlink>
        <a:srgbClr val="262261"/>
      </a:hlink>
      <a:folHlink>
        <a:srgbClr val="44111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914400" indent="-914400">
          <a:lnSpc>
            <a:spcPts val="5400"/>
          </a:lnSpc>
          <a:spcBef>
            <a:spcPts val="2400"/>
          </a:spcBef>
          <a:buFont typeface="AppleSymbols" charset="0"/>
          <a:buChar char="⦿"/>
          <a:defRPr sz="4000" dirty="0" smtClean="0"/>
        </a:defPPr>
      </a:lstStyle>
    </a:txDef>
  </a:objectDefaults>
  <a:extraClrSchemeLst/>
  <a:extLst>
    <a:ext uri="{05A4C25C-085E-4340-85A3-A5531E510DB2}">
      <thm15:themeFamily xmlns:thm15="http://schemas.microsoft.com/office/thememl/2012/main" name="All of Us Deck Template 120516" id="{10402FD7-8429-4145-80B3-367AB66173E6}" vid="{0576DE36-601E-BB47-89B6-5A012C4EA607}"/>
    </a:ext>
  </a:extLst>
</a:theme>
</file>

<file path=ppt/theme/theme6.xml><?xml version="1.0" encoding="utf-8"?>
<a:theme xmlns:a="http://schemas.openxmlformats.org/drawingml/2006/main" name="1_All of Us Deck Template 02.18">
  <a:themeElements>
    <a:clrScheme name="All of Us 082516">
      <a:dk1>
        <a:srgbClr val="262261"/>
      </a:dk1>
      <a:lt1>
        <a:srgbClr val="FFFFFF"/>
      </a:lt1>
      <a:dk2>
        <a:srgbClr val="3E8EDE"/>
      </a:dk2>
      <a:lt2>
        <a:srgbClr val="F1F2F2"/>
      </a:lt2>
      <a:accent1>
        <a:srgbClr val="262261"/>
      </a:accent1>
      <a:accent2>
        <a:srgbClr val="3E8EDE"/>
      </a:accent2>
      <a:accent3>
        <a:srgbClr val="BFBFBF"/>
      </a:accent3>
      <a:accent4>
        <a:srgbClr val="ED2024"/>
      </a:accent4>
      <a:accent5>
        <a:srgbClr val="919191"/>
      </a:accent5>
      <a:accent6>
        <a:srgbClr val="441114"/>
      </a:accent6>
      <a:hlink>
        <a:srgbClr val="262261"/>
      </a:hlink>
      <a:folHlink>
        <a:srgbClr val="44111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marL="0" indent="0">
          <a:lnSpc>
            <a:spcPct val="100000"/>
          </a:lnSpc>
          <a:spcBef>
            <a:spcPts val="0"/>
          </a:spcBef>
          <a:buFont typeface="AppleSymbols" charset="0"/>
          <a:buNone/>
          <a:defRPr sz="3600" dirty="0" err="1" smtClean="0"/>
        </a:defPPr>
      </a:lstStyle>
    </a:txDef>
  </a:objectDefaults>
  <a:extraClrSchemeLst/>
  <a:extLst>
    <a:ext uri="{05A4C25C-085E-4340-85A3-A5531E510DB2}">
      <thm15:themeFamily xmlns:thm15="http://schemas.microsoft.com/office/thememl/2012/main" name="All of Us Deck Template 120516" id="{10402FD7-8429-4145-80B3-367AB66173E6}" vid="{0576DE36-601E-BB47-89B6-5A012C4EA607}"/>
    </a:ext>
  </a:extLst>
</a:theme>
</file>

<file path=ppt/theme/theme7.xml><?xml version="1.0" encoding="utf-8"?>
<a:theme xmlns:a="http://schemas.openxmlformats.org/drawingml/2006/main" name="4_All of Us Deck Template 120516">
  <a:themeElements>
    <a:clrScheme name="All of Us 082516">
      <a:dk1>
        <a:srgbClr val="262261"/>
      </a:dk1>
      <a:lt1>
        <a:srgbClr val="FFFFFF"/>
      </a:lt1>
      <a:dk2>
        <a:srgbClr val="3E8EDE"/>
      </a:dk2>
      <a:lt2>
        <a:srgbClr val="F1F2F2"/>
      </a:lt2>
      <a:accent1>
        <a:srgbClr val="262261"/>
      </a:accent1>
      <a:accent2>
        <a:srgbClr val="3E8EDE"/>
      </a:accent2>
      <a:accent3>
        <a:srgbClr val="BFBFBF"/>
      </a:accent3>
      <a:accent4>
        <a:srgbClr val="ED2024"/>
      </a:accent4>
      <a:accent5>
        <a:srgbClr val="919191"/>
      </a:accent5>
      <a:accent6>
        <a:srgbClr val="441114"/>
      </a:accent6>
      <a:hlink>
        <a:srgbClr val="262261"/>
      </a:hlink>
      <a:folHlink>
        <a:srgbClr val="441114"/>
      </a:folHlink>
    </a:clrScheme>
    <a:fontScheme name="Arial">
      <a:majorFont>
        <a:latin typeface="Arial"/>
        <a:ea typeface="Arial"/>
        <a:cs typeface="Arial"/>
      </a:majorFont>
      <a:minorFont>
        <a:latin typeface="Arial"/>
        <a:ea typeface="Arial"/>
        <a:cs typeface="Arial"/>
      </a:minorFont>
    </a:fontScheme>
    <a:fmtScheme name="Office Them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bwMode="auto">
        <a:prstGeom prst="rect">
          <a:avLst/>
        </a:prstGeom>
        <a:noFill/>
      </a:spPr>
      <a:bodyPr/>
      <a:lstStyle/>
    </a:tx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TotalTime>
  <Words>3272</Words>
  <Application>Microsoft Office PowerPoint</Application>
  <PresentationFormat>Widescreen</PresentationFormat>
  <Paragraphs>587</Paragraphs>
  <Slides>72</Slides>
  <Notes>59</Notes>
  <HiddenSlides>0</HiddenSlides>
  <MMClips>0</MMClips>
  <ScaleCrop>false</ScaleCrop>
  <HeadingPairs>
    <vt:vector size="6" baseType="variant">
      <vt:variant>
        <vt:lpstr>Fonts Used</vt:lpstr>
      </vt:variant>
      <vt:variant>
        <vt:i4>11</vt:i4>
      </vt:variant>
      <vt:variant>
        <vt:lpstr>Theme</vt:lpstr>
      </vt:variant>
      <vt:variant>
        <vt:i4>7</vt:i4>
      </vt:variant>
      <vt:variant>
        <vt:lpstr>Slide Titles</vt:lpstr>
      </vt:variant>
      <vt:variant>
        <vt:i4>72</vt:i4>
      </vt:variant>
    </vt:vector>
  </HeadingPairs>
  <TitlesOfParts>
    <vt:vector size="90" baseType="lpstr">
      <vt:lpstr>ＭＳ Ｐゴシック</vt:lpstr>
      <vt:lpstr>.AppleSystemUIFont</vt:lpstr>
      <vt:lpstr>AppleSymbols</vt:lpstr>
      <vt:lpstr>Arial</vt:lpstr>
      <vt:lpstr>Arial Black</vt:lpstr>
      <vt:lpstr>Arial Rounded MT Bold</vt:lpstr>
      <vt:lpstr>Calibri</vt:lpstr>
      <vt:lpstr>Calibri Light</vt:lpstr>
      <vt:lpstr>Courier New</vt:lpstr>
      <vt:lpstr>Helvetica Neue</vt:lpstr>
      <vt:lpstr>Times New Roman</vt:lpstr>
      <vt:lpstr>All of Us Deck Template 120516</vt:lpstr>
      <vt:lpstr>1_All of Us Deck Template 120516</vt:lpstr>
      <vt:lpstr>1_Office Theme</vt:lpstr>
      <vt:lpstr>2_All of Us Deck Template 02.18</vt:lpstr>
      <vt:lpstr>2_All of Us Deck Template 120516</vt:lpstr>
      <vt:lpstr>1_All of Us Deck Template 02.18</vt:lpstr>
      <vt:lpstr>4_All of Us Deck Template 120516</vt:lpstr>
      <vt:lpstr>All of Us  Research Program</vt:lpstr>
      <vt:lpstr>PowerPoint Presentation</vt:lpstr>
      <vt:lpstr>Learn More </vt:lpstr>
      <vt:lpstr>Precision Medicine Initiative</vt:lpstr>
      <vt:lpstr>PowerPoint Presentation</vt:lpstr>
      <vt:lpstr>The Cost of Imprecise Medicine </vt:lpstr>
      <vt:lpstr>what is All of Us?</vt:lpstr>
      <vt:lpstr>what is All of Us?</vt:lpstr>
      <vt:lpstr>what is All of Us?</vt:lpstr>
      <vt:lpstr>what is All of Us?</vt:lpstr>
      <vt:lpstr>21st Century Cures Act</vt:lpstr>
      <vt:lpstr>What is the All of Us Research Program?</vt:lpstr>
      <vt:lpstr>All of Us Mission and Objectives</vt:lpstr>
      <vt:lpstr>All of Us Research Program Core Values</vt:lpstr>
      <vt:lpstr>A Transformational Approach to Diversity</vt:lpstr>
      <vt:lpstr>A Transformational Approach to Participation</vt:lpstr>
      <vt:lpstr>What is the Promise for Participants?</vt:lpstr>
      <vt:lpstr>What is the Promise for Researchers?</vt:lpstr>
      <vt:lpstr>What is the Promise for Providers?</vt:lpstr>
      <vt:lpstr>Approach to Privacy and Security</vt:lpstr>
      <vt:lpstr>All of Us Research Program Building Blocks</vt:lpstr>
      <vt:lpstr>All of Us Research Program Consortium</vt:lpstr>
      <vt:lpstr>All of Us Consortium Members</vt:lpstr>
      <vt:lpstr>Two Methods of Enrollment</vt:lpstr>
      <vt:lpstr>Potential Activities Asked of Participants </vt:lpstr>
      <vt:lpstr>All of Us Today and into the Future</vt:lpstr>
      <vt:lpstr>Importance of Historically Underrepresented Populations</vt:lpstr>
      <vt:lpstr>All of Us Research Program Core Values</vt:lpstr>
      <vt:lpstr>Persistent Racial and Ethnic Bias in GWA Studies</vt:lpstr>
      <vt:lpstr>PowerPoint Presentation</vt:lpstr>
      <vt:lpstr>Potential Improvements in Minority Health</vt:lpstr>
      <vt:lpstr>Disenfranchisement and Historical Abuses</vt:lpstr>
      <vt:lpstr>PowerPoint Presentation</vt:lpstr>
      <vt:lpstr>trust will be earned through  robust engagement and full transparency.</vt:lpstr>
      <vt:lpstr>All of Us Community and Provider Partner Network</vt:lpstr>
      <vt:lpstr>All of Us Data Access</vt:lpstr>
      <vt:lpstr>All of Us Research Program Core Values</vt:lpstr>
      <vt:lpstr>PowerPoint Presentation</vt:lpstr>
      <vt:lpstr>All of Us Research Program Data</vt:lpstr>
      <vt:lpstr>PowerPoint Presentation</vt:lpstr>
      <vt:lpstr>sharing data with   researchers</vt:lpstr>
      <vt:lpstr>Balancing Openness with Oversight </vt:lpstr>
      <vt:lpstr>The All of Us Approach to Data Access</vt:lpstr>
      <vt:lpstr>The All of Us Approach to Data Access</vt:lpstr>
      <vt:lpstr>The All of Us Approach to Data Access</vt:lpstr>
      <vt:lpstr>The All of Us Data Resource Code of Conduct (examples)</vt:lpstr>
      <vt:lpstr>The All of Us Approach to Data Access</vt:lpstr>
      <vt:lpstr>The All of Us Approach to Data Access</vt:lpstr>
      <vt:lpstr>All of Us Research Hub </vt:lpstr>
      <vt:lpstr>Sample Scientific Opportunities </vt:lpstr>
      <vt:lpstr>sharing data with   participants</vt:lpstr>
      <vt:lpstr>Research Participants Want Information Back</vt:lpstr>
      <vt:lpstr>Balancing Paternalism with Autonomy </vt:lpstr>
      <vt:lpstr>PowerPoint Presentation</vt:lpstr>
      <vt:lpstr>Key Insights</vt:lpstr>
      <vt:lpstr>National Academies Report</vt:lpstr>
      <vt:lpstr>All of Us ELSI Priorities: The Four Buckets</vt:lpstr>
      <vt:lpstr>The All of Us Approach to Return of Results</vt:lpstr>
      <vt:lpstr>Return of Information</vt:lpstr>
      <vt:lpstr>All of Us + NLM</vt:lpstr>
      <vt:lpstr> Goals of the NLM Strategic Plan 2017-2027</vt:lpstr>
      <vt:lpstr>PowerPoint Presentation</vt:lpstr>
      <vt:lpstr>National Network of Libraries of Medicine (NNLM)</vt:lpstr>
      <vt:lpstr>*training *funding *community partnerships</vt:lpstr>
      <vt:lpstr>NNLM All of Us Community Engagement Network</vt:lpstr>
      <vt:lpstr>NNLM All of Us Training and Education Center</vt:lpstr>
      <vt:lpstr>Community Engagement through NNLM + All of Us</vt:lpstr>
      <vt:lpstr>PowerPoint Presentation</vt:lpstr>
      <vt:lpstr>PowerPoint Presentation</vt:lpstr>
      <vt:lpstr>PowerPoint Presentation</vt:lpstr>
      <vt:lpstr>NNLM All of Us Partnership Leadership Team</vt:lpstr>
      <vt:lpstr>Learn More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 of Us  Research Program</dc:title>
  <dc:creator>Wilson, Amanda (NIH/NLM) [E]</dc:creator>
  <cp:lastModifiedBy>Wilson, Amanda (NIH/NLM) [E]</cp:lastModifiedBy>
  <cp:revision>14</cp:revision>
  <dcterms:created xsi:type="dcterms:W3CDTF">2019-04-01T03:44:13Z</dcterms:created>
  <dcterms:modified xsi:type="dcterms:W3CDTF">2019-04-01T05:56:34Z</dcterms:modified>
</cp:coreProperties>
</file>