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PT Sans Narrow"/>
      <p:regular r:id="rId26"/>
      <p:bold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Narrow-regular.fntdata"/><Relationship Id="rId25" Type="http://schemas.openxmlformats.org/officeDocument/2006/relationships/slide" Target="slides/slide20.xml"/><Relationship Id="rId28" Type="http://schemas.openxmlformats.org/officeDocument/2006/relationships/font" Target="fonts/OpenSans-regular.fntdata"/><Relationship Id="rId27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22724837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22724837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were concerns due to the churn in JavaScript framework adoption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22724837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22724837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Randall: (Introduces Web Components)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we want to continue to emphasize and reiterate the amount of consideration that is being given in the design to not lock ourselves or implementors into a monolithic UI that is A.) hard to support as things come and go in the ever shifting Javascript landscape; and B.) does not provide easy way to change what the component is composed of, or what it is composed with.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Speak to slide…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most obvious solution available to us now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227248370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22724837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Randall: (Introduces Stencil)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f667f7e22_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f667f7e22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Randall: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we’ve heard about the emerging implementation of a React Redux application that interfaces with the BE API, so the question becomes...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f667f7e22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f667f7e22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Randall: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instead of a standalone React component to represent file object rows, we could instead have a very thin bytestream component that you import/pass a component of choice into.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227248370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22724837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505061"/>
                </a:solidFill>
              </a:rPr>
              <a:t>Randall:</a:t>
            </a:r>
            <a:br>
              <a:rPr lang="en" sz="1150">
                <a:solidFill>
                  <a:srgbClr val="505061"/>
                </a:solidFill>
              </a:rPr>
            </a:br>
            <a:r>
              <a:rPr lang="en" sz="1150">
                <a:solidFill>
                  <a:srgbClr val="505061"/>
                </a:solidFill>
              </a:rPr>
              <a:t>Absolutely. In fact, you don’t have to use any other framework at all. Once components are compiled, they can be imported and used as a custom element anywhere. So if the default implementation of React/Redux/Material-UI isn’t for you, then you can still reuse the granular components that make up the B-E UI.</a:t>
            </a:r>
            <a:endParaRPr sz="1150">
              <a:solidFill>
                <a:srgbClr val="50506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227248370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227248370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Randall Floyd will speak for this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227248370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227248370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227248370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227248370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227248370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227248370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22724837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22724837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227248370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227248370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22724837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22724837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22724837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22724837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will be a brief code read led by Thomas Scherz, and should address the following points: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Review the 1.0.0 driver structure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Review the provider-specific code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Led the attendees to the conclusion that the code base must be rearchitected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f667f7e22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f667f7e22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will be a brief code read led by Thomas Scherz, and should address the following points: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Review the 1.0.0 driver structure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Review the provider-specific code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Led the attendees to the conclusion that the code base must be rearchitected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22724837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22724837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should aim to identify that restructuring the drivers alone is not enough.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significant limitations in using jQuery, it is bound to the DOM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server-rendered HTML partials are difficult to adjust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would be better to just retrieve raw data from the Rails Controller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f667f7e22_6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f667f7e22_6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should aim to identify that restructuring the drivers alone is not enough.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significant limitations in using jQuery, it is bound to the DOM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server-rendered HTML partials are difficult to adjust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would be better to just retrieve raw data from the Rails Controller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227248370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22724837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should aim to identify that restructuring the drivers alone is not enough.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significant limitations in using jQuery, it is bound to the DOM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server-rendered HTML partials are difficult to adjust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would be better to just retrieve raw data from the Rails Controller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22724837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22724837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(This might need to be scaled back for time)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ithub.com/w3c/webcomponents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tenciljs.com/" TargetMode="External"/><Relationship Id="rId4" Type="http://schemas.openxmlformats.org/officeDocument/2006/relationships/hyperlink" Target="https://ionicframework.com/" TargetMode="External"/><Relationship Id="rId5" Type="http://schemas.openxmlformats.org/officeDocument/2006/relationships/hyperlink" Target="https://github.com/randalldfloyd/browse-everything-component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material-ui.com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twitter.com/stenciljs/status/1169719595508408320?s=19" TargetMode="External"/><Relationship Id="rId4" Type="http://schemas.openxmlformats.org/officeDocument/2006/relationships/hyperlink" Target="https://twitter.com/jthoms1/status/1176941324123201542?s=19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iki.duraspace.org/display/samvera/Samvera+BrowseEverything+Interest+Group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ithub.com/samvera/browse-everything/blob/master/lib/browse_everything/driver/base.rb" TargetMode="External"/><Relationship Id="rId4" Type="http://schemas.openxmlformats.org/officeDocument/2006/relationships/hyperlink" Target="https://github.com/samvera/browse-everything/blob/master/lib/browse_everything/driver/s3.rb" TargetMode="External"/><Relationship Id="rId5" Type="http://schemas.openxmlformats.org/officeDocument/2006/relationships/hyperlink" Target="https://github.com/samvera/browse-everything/blob/master/lib/browse_everything/driver/google_drive.rb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spreadsheets/d/1xNwd6HcvvCd5de8_mcO4nYLZlj6-3PCbNYSL4CJbOFw/edit#gid=0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A86E8"/>
                </a:solidFill>
              </a:rPr>
              <a:t>Redesigning BrowseEverything</a:t>
            </a:r>
            <a:endParaRPr sz="4800">
              <a:solidFill>
                <a:srgbClr val="4A86E8"/>
              </a:solidFill>
            </a:endParaRP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Samvera Connect 2019</a:t>
            </a:r>
            <a:endParaRPr b="1"/>
          </a:p>
        </p:txBody>
      </p:sp>
      <p:sp>
        <p:nvSpPr>
          <p:cNvPr id="68" name="Google Shape;68;p13"/>
          <p:cNvSpPr txBox="1"/>
          <p:nvPr/>
        </p:nvSpPr>
        <p:spPr>
          <a:xfrm>
            <a:off x="7491650" y="4188675"/>
            <a:ext cx="15765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Thomas Scherz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Randall Floyd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Christina Chortaria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James Griffin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BrowseEverything: Rearchitecting UI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Prototyping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a spike, </a:t>
            </a:r>
            <a:r>
              <a:rPr b="1" lang="en"/>
              <a:t>React with Redux </a:t>
            </a:r>
            <a:r>
              <a:rPr lang="en"/>
              <a:t>was chosen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React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JavaScript user interface framework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Logically groups a user interface into “components”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Oriented towards modularity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Supported by a major company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Competing only with Vue for dominance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React is not concerned with fetching data from the server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Redux provides these features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Support for integrating React and Redux is mature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4175" y="923825"/>
            <a:ext cx="1024549" cy="136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1375" y="3105075"/>
            <a:ext cx="1024550" cy="10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8369" y="1683151"/>
            <a:ext cx="1130549" cy="79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BrowseEverything: Web Components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React is still an investment in a framework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Will we need to abandon React in the future?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Solution: Web Components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https://github.com/w3c/webcomponents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Web Components are not tied to frameworks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can build a UI from a collection of Web Components</a:t>
            </a:r>
            <a:br>
              <a:rPr lang="en"/>
            </a:br>
            <a:r>
              <a:rPr lang="en"/>
              <a:t>that can be reused in different frameworks (or no framework)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Still, developing them requires adoption of some Web Component</a:t>
            </a:r>
            <a:br>
              <a:rPr lang="en"/>
            </a:br>
            <a:r>
              <a:rPr lang="en"/>
              <a:t>library or toolset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5780" y="1152424"/>
            <a:ext cx="2626526" cy="17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BrowseEverything: Stencil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Stencil</a:t>
            </a:r>
            <a:r>
              <a:rPr lang="en"/>
              <a:t> is one such library that can help us create </a:t>
            </a:r>
            <a:r>
              <a:rPr lang="en"/>
              <a:t>Web Components for use as </a:t>
            </a:r>
            <a:r>
              <a:rPr lang="en"/>
              <a:t>custom elements anywhere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From </a:t>
            </a:r>
            <a:r>
              <a:rPr lang="en" u="sng">
                <a:solidFill>
                  <a:schemeClr val="hlink"/>
                </a:solidFill>
                <a:hlinkClick r:id="rId4"/>
              </a:rPr>
              <a:t>Ionic Framework Team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</a:t>
            </a:r>
            <a:r>
              <a:rPr lang="en"/>
              <a:t> is a compiler that takes things like the Virtual DOM, TypeScript and JSX and </a:t>
            </a:r>
            <a:r>
              <a:rPr b="1" lang="en"/>
              <a:t>generates standards compliant Web Components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to compose the main B-E UI out of smaller reusable granular Web Components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example, a</a:t>
            </a:r>
            <a:r>
              <a:rPr lang="en"/>
              <a:t> Stencil </a:t>
            </a:r>
            <a:r>
              <a:rPr lang="en" u="sng">
                <a:solidFill>
                  <a:schemeClr val="hlink"/>
                </a:solidFill>
                <a:hlinkClick r:id="rId5"/>
              </a:rPr>
              <a:t>Web Component for the ByteStream row</a:t>
            </a:r>
            <a:r>
              <a:rPr lang="en"/>
              <a:t> in B-E is being prototyped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BrowseEverything: Stencil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Stencil Web Components, React, and Redux be integrated?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Yes, with caveats: each framework has their own quirks for direct integration of a Stencil Web Component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Ability to compile to popular frameworks as output targets is a work in progress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</a:t>
            </a:r>
            <a:r>
              <a:rPr lang="en" u="sng">
                <a:solidFill>
                  <a:schemeClr val="hlink"/>
                </a:solidFill>
                <a:hlinkClick r:id="rId3"/>
              </a:rPr>
              <a:t>Material-UI</a:t>
            </a:r>
            <a:r>
              <a:rPr lang="en"/>
              <a:t>, a React UI framework, makes composition using Web Components even easier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Material-UI allows you to replace the root node of most of their components via a property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BrowseEverything: Stencil</a:t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11700" y="1266325"/>
            <a:ext cx="8520600" cy="6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pass a Material-UI container a B-E Web Component like: </a:t>
            </a: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572700" y="1866325"/>
            <a:ext cx="8259600" cy="250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&lt;div&gt;</a:t>
            </a:r>
            <a:endParaRPr sz="1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&lt;StyledChildResourceTree</a:t>
            </a:r>
            <a:endParaRPr sz="1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&lt;</a:t>
            </a:r>
            <a:r>
              <a:rPr lang="en" sz="1200">
                <a:solidFill>
                  <a:srgbClr val="FFFF00"/>
                </a:solidFill>
                <a:latin typeface="Courier New"/>
                <a:ea typeface="Courier New"/>
                <a:cs typeface="Courier New"/>
                <a:sym typeface="Courier New"/>
              </a:rPr>
              <a:t>ListItem   // A Material-UI component</a:t>
            </a:r>
            <a:endParaRPr sz="1200">
              <a:solidFill>
                <a:srgbClr val="FF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variant="contained"</a:t>
            </a:r>
            <a:endParaRPr sz="1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color="secondary"</a:t>
            </a:r>
            <a:endParaRPr sz="1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200">
                <a:solidFill>
                  <a:srgbClr val="FFFF00"/>
                </a:solidFill>
                <a:latin typeface="Courier New"/>
                <a:ea typeface="Courier New"/>
                <a:cs typeface="Courier New"/>
                <a:sym typeface="Courier New"/>
              </a:rPr>
              <a:t>component="bytestream"   // From collection of BrowseEverything components</a:t>
            </a:r>
            <a:endParaRPr b="1" sz="1200">
              <a:solidFill>
                <a:srgbClr val="FF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onClick={this.handleClickAuthButton}</a:t>
            </a:r>
            <a:endParaRPr sz="1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...</a:t>
            </a:r>
            <a:endParaRPr sz="1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/&gt;</a:t>
            </a:r>
            <a:endParaRPr sz="1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/&gt;</a:t>
            </a:r>
            <a:endParaRPr sz="1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  <a:endParaRPr sz="12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BrowseEverything: Stencil</a:t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Stencil Web Components be used outside of React and Redux?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307" y="1976605"/>
            <a:ext cx="816467" cy="70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2775" y="1748000"/>
            <a:ext cx="3417875" cy="303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6083650" y="2752575"/>
            <a:ext cx="9054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Vue.js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BrowseEverything: Stencil</a:t>
            </a:r>
            <a:endParaRPr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Stencil is still evolving and growing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of Stencil in high-profile services, like Apple Music Web Beta, shows </a:t>
            </a:r>
            <a:r>
              <a:rPr lang="en"/>
              <a:t>viable product and vibrant community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https://twitter.com/stenciljs/status/1169719595508408320?s=19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Better React and Angular integration is coming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They are working on open sourcing their bindings to those so that you can compile to native React/Angular components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https://twitter.com/jthoms1/status/1176941324123201542?s=19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BrowseEverything: Prototyping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Progress on this has been slow...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Steadily prototyping of 2.0.0 and React/Redux frontend is underway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i="1" lang="en"/>
              <a:t>We will now demonstrate the prototype</a:t>
            </a:r>
            <a:endParaRPr b="1"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BrowseEverything: Forthcoming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Hooking into Hyrax will be supported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be determined: JavaScript dependencies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Webpack? Sprockets?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CDN?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Static asset?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Better user experience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James is at fault for this (sorry)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</a:t>
            </a:r>
            <a:r>
              <a:rPr b="1" lang="en"/>
              <a:t>11y and i18n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These were not priorities, but should be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Community CfP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Maybe a community sprint?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BrowseEverything: Questions?</a:t>
            </a:r>
            <a:endParaRPr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Q &amp; 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Samvera Core Component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Rails Engine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Permits users to select files (or directories) for repository ingestion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Supports multiple file/directory sources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File 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Google Drive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Dropbox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Amazon S3 Buckets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Box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Redesigning </a:t>
            </a:r>
            <a:r>
              <a:rPr lang="en">
                <a:solidFill>
                  <a:srgbClr val="4A86E8"/>
                </a:solidFill>
              </a:rPr>
              <a:t>BrowseEverything</a:t>
            </a: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Thank you for your attention!</a:t>
            </a:r>
            <a:endParaRPr b="1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Please join us using: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#browse-everything</a:t>
            </a:r>
            <a:endParaRPr b="1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BrowseEverything Interest Group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Did not offer a 1.0.0 release until March 2019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use by many production Samvera repositories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Problem: Maintaining drivers for cloud storage providers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Many cloud providers have different APIs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Feature requests submitted for organizations are provider-specific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to define an API for a cloud provider?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Before these challenges can be discussed, we will explore the </a:t>
            </a:r>
            <a:r>
              <a:rPr b="1" lang="en"/>
              <a:t>D</a:t>
            </a:r>
            <a:r>
              <a:rPr b="1" lang="en"/>
              <a:t>river API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BrowseEverything: Driver API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Driver API wraps cloud provider clients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 us review the code base for drivers!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Base driver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Amazon S3 driver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Google Drive driver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Drivers are inconsistent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cloud clients require OAuth2 authorization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Cloud clients search directories/folders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This needs to change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BrowseEverything: Driver API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started prototyping API changes in supporting Google Drive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Analysis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175061"/>
            <a:ext cx="8520597" cy="2560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BrowseEverything: Rearchitecting APIs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Drivers need an API specification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there were also other requirements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User Interface improvements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Legacy jQuery Plugin dependencies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jQuery binding to server-rendered partial HTML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 there other approaches?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Rails Controllers just serve JSON data instead?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BrowseEverything: Rearchitecting APIs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Representational State Transfer (REST)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URL path structure combined with HTTP methods to define an API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/>
              <a:t> “reads” an object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GET https://institution.edu/repo/rest/v1/books/1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POST</a:t>
            </a:r>
            <a:r>
              <a:rPr lang="en"/>
              <a:t> “creates” an object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Font typeface="Consolas"/>
              <a:buChar char="●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POST https://institution.edu/repo/rest/v1/books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PATCH</a:t>
            </a:r>
            <a:r>
              <a:rPr lang="en"/>
              <a:t> “updates” an object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Font typeface="Consolas"/>
              <a:buChar char="●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PATCH https://institution.edu/repo/rest/v1/books/1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DELETE</a:t>
            </a:r>
            <a:r>
              <a:rPr lang="en"/>
              <a:t> “deletes” an object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Font typeface="Consolas"/>
              <a:buChar char="●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DELETE https://institution.edu/repo/rest/v1/books/1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BrowseEverything: Rearchitecting APIs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Swagger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Really, OpenAPI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Documents the RESTful API and HTTP methods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Gems and other libraries build upon Swagger utilities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63" y="2571749"/>
            <a:ext cx="8102875" cy="22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BrowseEverything: Rearchitecting UI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does one consume data from our RESTful API?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Rails release 6.0.0, Webpack is supported for JavaScript assets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Without Sprockets, using ES6 or TypeScript with Node.js packages becomes easier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BrowseEverything developers can also explore jQuery alternatives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Angular?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Vue?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React?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Nothing at all?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