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70A800"/>
    <a:srgbClr val="4C7300"/>
    <a:srgbClr val="AAFF00"/>
    <a:srgbClr val="D1FF73"/>
    <a:srgbClr val="98E600"/>
    <a:srgbClr val="A80000"/>
    <a:srgbClr val="FFBEBE"/>
    <a:srgbClr val="F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36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50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Library\Haynes_NIHsuppl\Haynes_NIHsuppl\Air_monitoring_maps\haynes\data\Work_5_EastLiverpool_WaterDepartment\EastLiverpool_WaterTreatPlant_workfil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Library\Haynes_NIHsuppl\Haynes_NIHsuppl\Air_monitoring_maps\haynes\data\Work_5_EastLiverpool_WaterDepartment\EastLiverpool_WaterTreatPlant_workfil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/>
              <a:t>Concentration</a:t>
            </a:r>
            <a:r>
              <a:rPr lang="en-US" sz="1800" baseline="0"/>
              <a:t> of Manganese (PM10)</a:t>
            </a:r>
            <a:endParaRPr lang="en-US" sz="180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5041578336361803E-2"/>
          <c:y val="0.13249696770858188"/>
          <c:w val="0.9402822994481459"/>
          <c:h val="0.78480648015588961"/>
        </c:manualLayout>
      </c:layout>
      <c:scatterChart>
        <c:scatterStyle val="smoothMarker"/>
        <c:varyColors val="0"/>
        <c:ser>
          <c:idx val="0"/>
          <c:order val="0"/>
          <c:tx>
            <c:strRef>
              <c:f>pcocessedData!$O$3</c:f>
              <c:strCache>
                <c:ptCount val="1"/>
                <c:pt idx="0">
                  <c:v>Month_average (ug/m3)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9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1DB8-4595-93E6-F45644A80F17}"/>
              </c:ext>
            </c:extLst>
          </c:dPt>
          <c:dPt>
            <c:idx val="10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1DB8-4595-93E6-F45644A80F17}"/>
              </c:ext>
            </c:extLst>
          </c:dPt>
          <c:dPt>
            <c:idx val="11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1DB8-4595-93E6-F45644A80F17}"/>
              </c:ext>
            </c:extLst>
          </c:dPt>
          <c:dPt>
            <c:idx val="12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1DB8-4595-93E6-F45644A80F17}"/>
              </c:ext>
            </c:extLst>
          </c:dPt>
          <c:dPt>
            <c:idx val="13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1DB8-4595-93E6-F45644A80F17}"/>
              </c:ext>
            </c:extLst>
          </c:dPt>
          <c:dPt>
            <c:idx val="14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1DB8-4595-93E6-F45644A80F17}"/>
              </c:ext>
            </c:extLst>
          </c:dPt>
          <c:dPt>
            <c:idx val="15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1DB8-4595-93E6-F45644A80F17}"/>
              </c:ext>
            </c:extLst>
          </c:dPt>
          <c:dPt>
            <c:idx val="16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F-1DB8-4595-93E6-F45644A80F17}"/>
              </c:ext>
            </c:extLst>
          </c:dPt>
          <c:dPt>
            <c:idx val="17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1DB8-4595-93E6-F45644A80F17}"/>
              </c:ext>
            </c:extLst>
          </c:dPt>
          <c:dPt>
            <c:idx val="18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1DB8-4595-93E6-F45644A80F17}"/>
              </c:ext>
            </c:extLst>
          </c:dPt>
          <c:dPt>
            <c:idx val="19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5-1DB8-4595-93E6-F45644A80F17}"/>
              </c:ext>
            </c:extLst>
          </c:dPt>
          <c:dPt>
            <c:idx val="20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7-1DB8-4595-93E6-F45644A80F17}"/>
              </c:ext>
            </c:extLst>
          </c:dPt>
          <c:dPt>
            <c:idx val="21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9-1DB8-4595-93E6-F45644A80F17}"/>
              </c:ext>
            </c:extLst>
          </c:dPt>
          <c:dPt>
            <c:idx val="22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B-1DB8-4595-93E6-F45644A80F17}"/>
              </c:ext>
            </c:extLst>
          </c:dPt>
          <c:dPt>
            <c:idx val="23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D-1DB8-4595-93E6-F45644A80F17}"/>
              </c:ext>
            </c:extLst>
          </c:dPt>
          <c:dPt>
            <c:idx val="24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F-1DB8-4595-93E6-F45644A80F17}"/>
              </c:ext>
            </c:extLst>
          </c:dPt>
          <c:dPt>
            <c:idx val="25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1-1DB8-4595-93E6-F45644A80F17}"/>
              </c:ext>
            </c:extLst>
          </c:dPt>
          <c:dPt>
            <c:idx val="26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3-1DB8-4595-93E6-F45644A80F17}"/>
              </c:ext>
            </c:extLst>
          </c:dPt>
          <c:dPt>
            <c:idx val="27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5-1DB8-4595-93E6-F45644A80F17}"/>
              </c:ext>
            </c:extLst>
          </c:dPt>
          <c:dPt>
            <c:idx val="28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7-1DB8-4595-93E6-F45644A80F17}"/>
              </c:ext>
            </c:extLst>
          </c:dPt>
          <c:dPt>
            <c:idx val="29"/>
            <c:marker>
              <c:symbol val="circle"/>
              <c:size val="5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9-1DB8-4595-93E6-F45644A80F17}"/>
              </c:ext>
            </c:extLst>
          </c:dPt>
          <c:xVal>
            <c:numRef>
              <c:f>pcocessedData!$N$4:$N$115</c:f>
              <c:numCache>
                <c:formatCode>mmm\-yy</c:formatCode>
                <c:ptCount val="112"/>
                <c:pt idx="0">
                  <c:v>39814</c:v>
                </c:pt>
                <c:pt idx="1">
                  <c:v>39845</c:v>
                </c:pt>
                <c:pt idx="2">
                  <c:v>39873</c:v>
                </c:pt>
                <c:pt idx="3">
                  <c:v>39904</c:v>
                </c:pt>
                <c:pt idx="4">
                  <c:v>39934</c:v>
                </c:pt>
                <c:pt idx="5">
                  <c:v>39965</c:v>
                </c:pt>
                <c:pt idx="6">
                  <c:v>39995</c:v>
                </c:pt>
                <c:pt idx="7">
                  <c:v>40026</c:v>
                </c:pt>
                <c:pt idx="8">
                  <c:v>40057</c:v>
                </c:pt>
                <c:pt idx="9">
                  <c:v>40087</c:v>
                </c:pt>
                <c:pt idx="10">
                  <c:v>40118</c:v>
                </c:pt>
                <c:pt idx="11">
                  <c:v>40148</c:v>
                </c:pt>
                <c:pt idx="12">
                  <c:v>40179</c:v>
                </c:pt>
                <c:pt idx="13">
                  <c:v>40210</c:v>
                </c:pt>
                <c:pt idx="14">
                  <c:v>40238</c:v>
                </c:pt>
                <c:pt idx="15">
                  <c:v>40269</c:v>
                </c:pt>
                <c:pt idx="16">
                  <c:v>40299</c:v>
                </c:pt>
                <c:pt idx="17">
                  <c:v>40330</c:v>
                </c:pt>
                <c:pt idx="18">
                  <c:v>40360</c:v>
                </c:pt>
                <c:pt idx="19">
                  <c:v>40391</c:v>
                </c:pt>
                <c:pt idx="20">
                  <c:v>40422</c:v>
                </c:pt>
                <c:pt idx="21">
                  <c:v>40452</c:v>
                </c:pt>
                <c:pt idx="22">
                  <c:v>40483</c:v>
                </c:pt>
                <c:pt idx="23">
                  <c:v>40513</c:v>
                </c:pt>
                <c:pt idx="24">
                  <c:v>40544</c:v>
                </c:pt>
                <c:pt idx="25">
                  <c:v>40575</c:v>
                </c:pt>
                <c:pt idx="26">
                  <c:v>40603</c:v>
                </c:pt>
                <c:pt idx="27">
                  <c:v>40634</c:v>
                </c:pt>
                <c:pt idx="28">
                  <c:v>40664</c:v>
                </c:pt>
                <c:pt idx="29">
                  <c:v>40695</c:v>
                </c:pt>
                <c:pt idx="30">
                  <c:v>40725</c:v>
                </c:pt>
                <c:pt idx="31">
                  <c:v>40756</c:v>
                </c:pt>
                <c:pt idx="32">
                  <c:v>40787</c:v>
                </c:pt>
                <c:pt idx="33">
                  <c:v>40817</c:v>
                </c:pt>
                <c:pt idx="34">
                  <c:v>40848</c:v>
                </c:pt>
                <c:pt idx="35">
                  <c:v>40878</c:v>
                </c:pt>
                <c:pt idx="36">
                  <c:v>40909</c:v>
                </c:pt>
                <c:pt idx="37">
                  <c:v>40940</c:v>
                </c:pt>
                <c:pt idx="38">
                  <c:v>40969</c:v>
                </c:pt>
                <c:pt idx="39">
                  <c:v>41000</c:v>
                </c:pt>
                <c:pt idx="40">
                  <c:v>41030</c:v>
                </c:pt>
                <c:pt idx="41">
                  <c:v>41061</c:v>
                </c:pt>
                <c:pt idx="42">
                  <c:v>41091</c:v>
                </c:pt>
                <c:pt idx="43">
                  <c:v>41122</c:v>
                </c:pt>
                <c:pt idx="44">
                  <c:v>41153</c:v>
                </c:pt>
                <c:pt idx="45">
                  <c:v>41183</c:v>
                </c:pt>
                <c:pt idx="46">
                  <c:v>41214</c:v>
                </c:pt>
                <c:pt idx="47">
                  <c:v>41244</c:v>
                </c:pt>
                <c:pt idx="48">
                  <c:v>41275</c:v>
                </c:pt>
                <c:pt idx="49">
                  <c:v>41306</c:v>
                </c:pt>
                <c:pt idx="50">
                  <c:v>41334</c:v>
                </c:pt>
                <c:pt idx="51">
                  <c:v>41365</c:v>
                </c:pt>
                <c:pt idx="52">
                  <c:v>41395</c:v>
                </c:pt>
                <c:pt idx="53">
                  <c:v>41426</c:v>
                </c:pt>
                <c:pt idx="54">
                  <c:v>41456</c:v>
                </c:pt>
                <c:pt idx="55">
                  <c:v>41487</c:v>
                </c:pt>
                <c:pt idx="56">
                  <c:v>41518</c:v>
                </c:pt>
                <c:pt idx="57">
                  <c:v>41548</c:v>
                </c:pt>
                <c:pt idx="58">
                  <c:v>41579</c:v>
                </c:pt>
                <c:pt idx="59">
                  <c:v>41609</c:v>
                </c:pt>
                <c:pt idx="60">
                  <c:v>41640</c:v>
                </c:pt>
                <c:pt idx="61">
                  <c:v>41671</c:v>
                </c:pt>
                <c:pt idx="62">
                  <c:v>41699</c:v>
                </c:pt>
                <c:pt idx="63">
                  <c:v>41730</c:v>
                </c:pt>
                <c:pt idx="64">
                  <c:v>41760</c:v>
                </c:pt>
                <c:pt idx="65">
                  <c:v>41791</c:v>
                </c:pt>
                <c:pt idx="66">
                  <c:v>41821</c:v>
                </c:pt>
                <c:pt idx="67">
                  <c:v>41852</c:v>
                </c:pt>
                <c:pt idx="68">
                  <c:v>41883</c:v>
                </c:pt>
                <c:pt idx="69">
                  <c:v>41913</c:v>
                </c:pt>
                <c:pt idx="70">
                  <c:v>41944</c:v>
                </c:pt>
                <c:pt idx="71">
                  <c:v>41974</c:v>
                </c:pt>
                <c:pt idx="72">
                  <c:v>42005</c:v>
                </c:pt>
                <c:pt idx="73">
                  <c:v>42036</c:v>
                </c:pt>
                <c:pt idx="74">
                  <c:v>42064</c:v>
                </c:pt>
                <c:pt idx="75">
                  <c:v>42095</c:v>
                </c:pt>
                <c:pt idx="76">
                  <c:v>42125</c:v>
                </c:pt>
                <c:pt idx="77">
                  <c:v>42156</c:v>
                </c:pt>
                <c:pt idx="78">
                  <c:v>42186</c:v>
                </c:pt>
                <c:pt idx="79">
                  <c:v>42217</c:v>
                </c:pt>
                <c:pt idx="80">
                  <c:v>42248</c:v>
                </c:pt>
                <c:pt idx="81">
                  <c:v>42278</c:v>
                </c:pt>
                <c:pt idx="82">
                  <c:v>42309</c:v>
                </c:pt>
                <c:pt idx="83">
                  <c:v>42339</c:v>
                </c:pt>
                <c:pt idx="84">
                  <c:v>42370</c:v>
                </c:pt>
                <c:pt idx="85">
                  <c:v>42401</c:v>
                </c:pt>
                <c:pt idx="86">
                  <c:v>42430</c:v>
                </c:pt>
                <c:pt idx="87">
                  <c:v>42461</c:v>
                </c:pt>
                <c:pt idx="88">
                  <c:v>42491</c:v>
                </c:pt>
                <c:pt idx="89">
                  <c:v>42522</c:v>
                </c:pt>
                <c:pt idx="90">
                  <c:v>42552</c:v>
                </c:pt>
                <c:pt idx="91">
                  <c:v>42583</c:v>
                </c:pt>
                <c:pt idx="92">
                  <c:v>42614</c:v>
                </c:pt>
                <c:pt idx="93">
                  <c:v>42644</c:v>
                </c:pt>
                <c:pt idx="94">
                  <c:v>42675</c:v>
                </c:pt>
                <c:pt idx="95">
                  <c:v>42705</c:v>
                </c:pt>
                <c:pt idx="96">
                  <c:v>42736</c:v>
                </c:pt>
                <c:pt idx="97">
                  <c:v>42767</c:v>
                </c:pt>
                <c:pt idx="98">
                  <c:v>42795</c:v>
                </c:pt>
                <c:pt idx="99">
                  <c:v>42826</c:v>
                </c:pt>
                <c:pt idx="100">
                  <c:v>42856</c:v>
                </c:pt>
                <c:pt idx="101">
                  <c:v>42887</c:v>
                </c:pt>
                <c:pt idx="102">
                  <c:v>42917</c:v>
                </c:pt>
                <c:pt idx="103">
                  <c:v>42948</c:v>
                </c:pt>
                <c:pt idx="104">
                  <c:v>42979</c:v>
                </c:pt>
                <c:pt idx="105">
                  <c:v>43009</c:v>
                </c:pt>
                <c:pt idx="106">
                  <c:v>43040</c:v>
                </c:pt>
                <c:pt idx="107">
                  <c:v>43070</c:v>
                </c:pt>
                <c:pt idx="108">
                  <c:v>43101</c:v>
                </c:pt>
                <c:pt idx="109">
                  <c:v>43132</c:v>
                </c:pt>
                <c:pt idx="110">
                  <c:v>43160</c:v>
                </c:pt>
                <c:pt idx="111">
                  <c:v>43191</c:v>
                </c:pt>
              </c:numCache>
            </c:numRef>
          </c:xVal>
          <c:yVal>
            <c:numRef>
              <c:f>pcocessedData!$O$4:$O$115</c:f>
              <c:numCache>
                <c:formatCode>General</c:formatCode>
                <c:ptCount val="112"/>
                <c:pt idx="0">
                  <c:v>0.03</c:v>
                </c:pt>
                <c:pt idx="1">
                  <c:v>0.34</c:v>
                </c:pt>
                <c:pt idx="2">
                  <c:v>0.14000000000000001</c:v>
                </c:pt>
                <c:pt idx="3">
                  <c:v>0.2</c:v>
                </c:pt>
                <c:pt idx="4">
                  <c:v>0.05</c:v>
                </c:pt>
                <c:pt idx="5">
                  <c:v>0.03</c:v>
                </c:pt>
                <c:pt idx="6">
                  <c:v>7.0000000000000007E-2</c:v>
                </c:pt>
                <c:pt idx="7">
                  <c:v>0.14000000000000001</c:v>
                </c:pt>
                <c:pt idx="8">
                  <c:v>0.6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0.01</c:v>
                </c:pt>
                <c:pt idx="30">
                  <c:v>0.4</c:v>
                </c:pt>
                <c:pt idx="31">
                  <c:v>0.52</c:v>
                </c:pt>
                <c:pt idx="32">
                  <c:v>0.51</c:v>
                </c:pt>
                <c:pt idx="33">
                  <c:v>0.31</c:v>
                </c:pt>
                <c:pt idx="34">
                  <c:v>0.03</c:v>
                </c:pt>
                <c:pt idx="35">
                  <c:v>0.4</c:v>
                </c:pt>
                <c:pt idx="36">
                  <c:v>7.0000000000000007E-2</c:v>
                </c:pt>
                <c:pt idx="37">
                  <c:v>0.16</c:v>
                </c:pt>
                <c:pt idx="38">
                  <c:v>0.05</c:v>
                </c:pt>
                <c:pt idx="39">
                  <c:v>0.06</c:v>
                </c:pt>
                <c:pt idx="40">
                  <c:v>0.06</c:v>
                </c:pt>
                <c:pt idx="41">
                  <c:v>0.04</c:v>
                </c:pt>
                <c:pt idx="42">
                  <c:v>0.13</c:v>
                </c:pt>
                <c:pt idx="43">
                  <c:v>0.1</c:v>
                </c:pt>
                <c:pt idx="44">
                  <c:v>0.3</c:v>
                </c:pt>
                <c:pt idx="45">
                  <c:v>0.13</c:v>
                </c:pt>
                <c:pt idx="46">
                  <c:v>0.04</c:v>
                </c:pt>
                <c:pt idx="47">
                  <c:v>0.14000000000000001</c:v>
                </c:pt>
                <c:pt idx="48">
                  <c:v>0.06</c:v>
                </c:pt>
                <c:pt idx="49">
                  <c:v>0.17</c:v>
                </c:pt>
                <c:pt idx="50">
                  <c:v>0.3</c:v>
                </c:pt>
                <c:pt idx="51">
                  <c:v>0.24</c:v>
                </c:pt>
                <c:pt idx="52">
                  <c:v>0.11</c:v>
                </c:pt>
                <c:pt idx="53">
                  <c:v>0.05</c:v>
                </c:pt>
                <c:pt idx="54">
                  <c:v>0.03</c:v>
                </c:pt>
                <c:pt idx="55">
                  <c:v>0.09</c:v>
                </c:pt>
                <c:pt idx="56">
                  <c:v>0.05</c:v>
                </c:pt>
                <c:pt idx="57">
                  <c:v>0.08</c:v>
                </c:pt>
                <c:pt idx="58">
                  <c:v>0.09</c:v>
                </c:pt>
                <c:pt idx="59">
                  <c:v>0.17</c:v>
                </c:pt>
                <c:pt idx="60">
                  <c:v>0.45</c:v>
                </c:pt>
                <c:pt idx="61">
                  <c:v>0.21</c:v>
                </c:pt>
                <c:pt idx="62">
                  <c:v>0.16</c:v>
                </c:pt>
                <c:pt idx="63">
                  <c:v>7.0000000000000007E-2</c:v>
                </c:pt>
                <c:pt idx="64">
                  <c:v>0.06</c:v>
                </c:pt>
                <c:pt idx="65">
                  <c:v>0.1</c:v>
                </c:pt>
                <c:pt idx="66">
                  <c:v>0.05</c:v>
                </c:pt>
                <c:pt idx="67">
                  <c:v>7.0000000000000007E-2</c:v>
                </c:pt>
                <c:pt idx="68">
                  <c:v>0.91</c:v>
                </c:pt>
                <c:pt idx="69">
                  <c:v>0.24</c:v>
                </c:pt>
                <c:pt idx="70">
                  <c:v>0.03</c:v>
                </c:pt>
                <c:pt idx="71">
                  <c:v>0.1</c:v>
                </c:pt>
                <c:pt idx="72">
                  <c:v>0.08</c:v>
                </c:pt>
                <c:pt idx="73">
                  <c:v>0.08</c:v>
                </c:pt>
                <c:pt idx="74">
                  <c:v>0.41</c:v>
                </c:pt>
                <c:pt idx="75">
                  <c:v>0.32</c:v>
                </c:pt>
                <c:pt idx="76">
                  <c:v>0.18</c:v>
                </c:pt>
                <c:pt idx="77">
                  <c:v>0.42</c:v>
                </c:pt>
                <c:pt idx="78">
                  <c:v>0.38</c:v>
                </c:pt>
                <c:pt idx="79">
                  <c:v>0.62</c:v>
                </c:pt>
                <c:pt idx="80">
                  <c:v>0.34</c:v>
                </c:pt>
                <c:pt idx="81">
                  <c:v>1.38</c:v>
                </c:pt>
                <c:pt idx="82">
                  <c:v>0.25</c:v>
                </c:pt>
                <c:pt idx="83">
                  <c:v>0.15</c:v>
                </c:pt>
                <c:pt idx="84">
                  <c:v>0.36</c:v>
                </c:pt>
                <c:pt idx="85">
                  <c:v>0.09</c:v>
                </c:pt>
                <c:pt idx="86">
                  <c:v>0.09</c:v>
                </c:pt>
                <c:pt idx="87">
                  <c:v>0.19</c:v>
                </c:pt>
                <c:pt idx="88">
                  <c:v>0.21</c:v>
                </c:pt>
                <c:pt idx="89">
                  <c:v>0.05</c:v>
                </c:pt>
                <c:pt idx="90">
                  <c:v>0.04</c:v>
                </c:pt>
                <c:pt idx="91">
                  <c:v>0.11</c:v>
                </c:pt>
                <c:pt idx="92">
                  <c:v>0.09</c:v>
                </c:pt>
                <c:pt idx="93">
                  <c:v>0.04</c:v>
                </c:pt>
                <c:pt idx="94">
                  <c:v>0.19</c:v>
                </c:pt>
                <c:pt idx="95">
                  <c:v>0.05</c:v>
                </c:pt>
                <c:pt idx="96">
                  <c:v>7.0000000000000007E-2</c:v>
                </c:pt>
                <c:pt idx="97">
                  <c:v>0.13</c:v>
                </c:pt>
                <c:pt idx="98">
                  <c:v>0.06</c:v>
                </c:pt>
                <c:pt idx="99">
                  <c:v>0.33</c:v>
                </c:pt>
                <c:pt idx="100">
                  <c:v>0.12</c:v>
                </c:pt>
                <c:pt idx="101">
                  <c:v>0.02</c:v>
                </c:pt>
                <c:pt idx="102">
                  <c:v>0.04</c:v>
                </c:pt>
                <c:pt idx="103">
                  <c:v>0.12</c:v>
                </c:pt>
                <c:pt idx="104">
                  <c:v>7.0000000000000007E-2</c:v>
                </c:pt>
                <c:pt idx="105">
                  <c:v>0.06</c:v>
                </c:pt>
                <c:pt idx="106">
                  <c:v>0.66</c:v>
                </c:pt>
                <c:pt idx="107">
                  <c:v>0.17</c:v>
                </c:pt>
                <c:pt idx="108">
                  <c:v>7.0000000000000007E-2</c:v>
                </c:pt>
                <c:pt idx="109">
                  <c:v>0.12</c:v>
                </c:pt>
                <c:pt idx="110">
                  <c:v>0.06</c:v>
                </c:pt>
                <c:pt idx="111">
                  <c:v>7.0000000000000007E-2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2A-1DB8-4595-93E6-F45644A80F17}"/>
            </c:ext>
          </c:extLst>
        </c:ser>
        <c:ser>
          <c:idx val="1"/>
          <c:order val="1"/>
          <c:tx>
            <c:strRef>
              <c:f>pcocessedData!$P$3</c:f>
              <c:strCache>
                <c:ptCount val="1"/>
                <c:pt idx="0">
                  <c:v>EPA Standard</c:v>
                </c:pt>
              </c:strCache>
            </c:strRef>
          </c:tx>
          <c:spPr>
            <a:ln w="6350" cap="rnd">
              <a:solidFill>
                <a:srgbClr val="FFC000"/>
              </a:solidFill>
              <a:prstDash val="lgDashDotDot"/>
              <a:round/>
            </a:ln>
            <a:effectLst/>
          </c:spPr>
          <c:marker>
            <c:symbol val="none"/>
          </c:marker>
          <c:xVal>
            <c:numRef>
              <c:f>pcocessedData!$N$4:$N$115</c:f>
              <c:numCache>
                <c:formatCode>mmm\-yy</c:formatCode>
                <c:ptCount val="112"/>
                <c:pt idx="0">
                  <c:v>39814</c:v>
                </c:pt>
                <c:pt idx="1">
                  <c:v>39845</c:v>
                </c:pt>
                <c:pt idx="2">
                  <c:v>39873</c:v>
                </c:pt>
                <c:pt idx="3">
                  <c:v>39904</c:v>
                </c:pt>
                <c:pt idx="4">
                  <c:v>39934</c:v>
                </c:pt>
                <c:pt idx="5">
                  <c:v>39965</c:v>
                </c:pt>
                <c:pt idx="6">
                  <c:v>39995</c:v>
                </c:pt>
                <c:pt idx="7">
                  <c:v>40026</c:v>
                </c:pt>
                <c:pt idx="8">
                  <c:v>40057</c:v>
                </c:pt>
                <c:pt idx="9">
                  <c:v>40087</c:v>
                </c:pt>
                <c:pt idx="10">
                  <c:v>40118</c:v>
                </c:pt>
                <c:pt idx="11">
                  <c:v>40148</c:v>
                </c:pt>
                <c:pt idx="12">
                  <c:v>40179</c:v>
                </c:pt>
                <c:pt idx="13">
                  <c:v>40210</c:v>
                </c:pt>
                <c:pt idx="14">
                  <c:v>40238</c:v>
                </c:pt>
                <c:pt idx="15">
                  <c:v>40269</c:v>
                </c:pt>
                <c:pt idx="16">
                  <c:v>40299</c:v>
                </c:pt>
                <c:pt idx="17">
                  <c:v>40330</c:v>
                </c:pt>
                <c:pt idx="18">
                  <c:v>40360</c:v>
                </c:pt>
                <c:pt idx="19">
                  <c:v>40391</c:v>
                </c:pt>
                <c:pt idx="20">
                  <c:v>40422</c:v>
                </c:pt>
                <c:pt idx="21">
                  <c:v>40452</c:v>
                </c:pt>
                <c:pt idx="22">
                  <c:v>40483</c:v>
                </c:pt>
                <c:pt idx="23">
                  <c:v>40513</c:v>
                </c:pt>
                <c:pt idx="24">
                  <c:v>40544</c:v>
                </c:pt>
                <c:pt idx="25">
                  <c:v>40575</c:v>
                </c:pt>
                <c:pt idx="26">
                  <c:v>40603</c:v>
                </c:pt>
                <c:pt idx="27">
                  <c:v>40634</c:v>
                </c:pt>
                <c:pt idx="28">
                  <c:v>40664</c:v>
                </c:pt>
                <c:pt idx="29">
                  <c:v>40695</c:v>
                </c:pt>
                <c:pt idx="30">
                  <c:v>40725</c:v>
                </c:pt>
                <c:pt idx="31">
                  <c:v>40756</c:v>
                </c:pt>
                <c:pt idx="32">
                  <c:v>40787</c:v>
                </c:pt>
                <c:pt idx="33">
                  <c:v>40817</c:v>
                </c:pt>
                <c:pt idx="34">
                  <c:v>40848</c:v>
                </c:pt>
                <c:pt idx="35">
                  <c:v>40878</c:v>
                </c:pt>
                <c:pt idx="36">
                  <c:v>40909</c:v>
                </c:pt>
                <c:pt idx="37">
                  <c:v>40940</c:v>
                </c:pt>
                <c:pt idx="38">
                  <c:v>40969</c:v>
                </c:pt>
                <c:pt idx="39">
                  <c:v>41000</c:v>
                </c:pt>
                <c:pt idx="40">
                  <c:v>41030</c:v>
                </c:pt>
                <c:pt idx="41">
                  <c:v>41061</c:v>
                </c:pt>
                <c:pt idx="42">
                  <c:v>41091</c:v>
                </c:pt>
                <c:pt idx="43">
                  <c:v>41122</c:v>
                </c:pt>
                <c:pt idx="44">
                  <c:v>41153</c:v>
                </c:pt>
                <c:pt idx="45">
                  <c:v>41183</c:v>
                </c:pt>
                <c:pt idx="46">
                  <c:v>41214</c:v>
                </c:pt>
                <c:pt idx="47">
                  <c:v>41244</c:v>
                </c:pt>
                <c:pt idx="48">
                  <c:v>41275</c:v>
                </c:pt>
                <c:pt idx="49">
                  <c:v>41306</c:v>
                </c:pt>
                <c:pt idx="50">
                  <c:v>41334</c:v>
                </c:pt>
                <c:pt idx="51">
                  <c:v>41365</c:v>
                </c:pt>
                <c:pt idx="52">
                  <c:v>41395</c:v>
                </c:pt>
                <c:pt idx="53">
                  <c:v>41426</c:v>
                </c:pt>
                <c:pt idx="54">
                  <c:v>41456</c:v>
                </c:pt>
                <c:pt idx="55">
                  <c:v>41487</c:v>
                </c:pt>
                <c:pt idx="56">
                  <c:v>41518</c:v>
                </c:pt>
                <c:pt idx="57">
                  <c:v>41548</c:v>
                </c:pt>
                <c:pt idx="58">
                  <c:v>41579</c:v>
                </c:pt>
                <c:pt idx="59">
                  <c:v>41609</c:v>
                </c:pt>
                <c:pt idx="60">
                  <c:v>41640</c:v>
                </c:pt>
                <c:pt idx="61">
                  <c:v>41671</c:v>
                </c:pt>
                <c:pt idx="62">
                  <c:v>41699</c:v>
                </c:pt>
                <c:pt idx="63">
                  <c:v>41730</c:v>
                </c:pt>
                <c:pt idx="64">
                  <c:v>41760</c:v>
                </c:pt>
                <c:pt idx="65">
                  <c:v>41791</c:v>
                </c:pt>
                <c:pt idx="66">
                  <c:v>41821</c:v>
                </c:pt>
                <c:pt idx="67">
                  <c:v>41852</c:v>
                </c:pt>
                <c:pt idx="68">
                  <c:v>41883</c:v>
                </c:pt>
                <c:pt idx="69">
                  <c:v>41913</c:v>
                </c:pt>
                <c:pt idx="70">
                  <c:v>41944</c:v>
                </c:pt>
                <c:pt idx="71">
                  <c:v>41974</c:v>
                </c:pt>
                <c:pt idx="72">
                  <c:v>42005</c:v>
                </c:pt>
                <c:pt idx="73">
                  <c:v>42036</c:v>
                </c:pt>
                <c:pt idx="74">
                  <c:v>42064</c:v>
                </c:pt>
                <c:pt idx="75">
                  <c:v>42095</c:v>
                </c:pt>
                <c:pt idx="76">
                  <c:v>42125</c:v>
                </c:pt>
                <c:pt idx="77">
                  <c:v>42156</c:v>
                </c:pt>
                <c:pt idx="78">
                  <c:v>42186</c:v>
                </c:pt>
                <c:pt idx="79">
                  <c:v>42217</c:v>
                </c:pt>
                <c:pt idx="80">
                  <c:v>42248</c:v>
                </c:pt>
                <c:pt idx="81">
                  <c:v>42278</c:v>
                </c:pt>
                <c:pt idx="82">
                  <c:v>42309</c:v>
                </c:pt>
                <c:pt idx="83">
                  <c:v>42339</c:v>
                </c:pt>
                <c:pt idx="84">
                  <c:v>42370</c:v>
                </c:pt>
                <c:pt idx="85">
                  <c:v>42401</c:v>
                </c:pt>
                <c:pt idx="86">
                  <c:v>42430</c:v>
                </c:pt>
                <c:pt idx="87">
                  <c:v>42461</c:v>
                </c:pt>
                <c:pt idx="88">
                  <c:v>42491</c:v>
                </c:pt>
                <c:pt idx="89">
                  <c:v>42522</c:v>
                </c:pt>
                <c:pt idx="90">
                  <c:v>42552</c:v>
                </c:pt>
                <c:pt idx="91">
                  <c:v>42583</c:v>
                </c:pt>
                <c:pt idx="92">
                  <c:v>42614</c:v>
                </c:pt>
                <c:pt idx="93">
                  <c:v>42644</c:v>
                </c:pt>
                <c:pt idx="94">
                  <c:v>42675</c:v>
                </c:pt>
                <c:pt idx="95">
                  <c:v>42705</c:v>
                </c:pt>
                <c:pt idx="96">
                  <c:v>42736</c:v>
                </c:pt>
                <c:pt idx="97">
                  <c:v>42767</c:v>
                </c:pt>
                <c:pt idx="98">
                  <c:v>42795</c:v>
                </c:pt>
                <c:pt idx="99">
                  <c:v>42826</c:v>
                </c:pt>
                <c:pt idx="100">
                  <c:v>42856</c:v>
                </c:pt>
                <c:pt idx="101">
                  <c:v>42887</c:v>
                </c:pt>
                <c:pt idx="102">
                  <c:v>42917</c:v>
                </c:pt>
                <c:pt idx="103">
                  <c:v>42948</c:v>
                </c:pt>
                <c:pt idx="104">
                  <c:v>42979</c:v>
                </c:pt>
                <c:pt idx="105">
                  <c:v>43009</c:v>
                </c:pt>
                <c:pt idx="106">
                  <c:v>43040</c:v>
                </c:pt>
                <c:pt idx="107">
                  <c:v>43070</c:v>
                </c:pt>
                <c:pt idx="108">
                  <c:v>43101</c:v>
                </c:pt>
                <c:pt idx="109">
                  <c:v>43132</c:v>
                </c:pt>
                <c:pt idx="110">
                  <c:v>43160</c:v>
                </c:pt>
                <c:pt idx="111">
                  <c:v>43191</c:v>
                </c:pt>
              </c:numCache>
            </c:numRef>
          </c:xVal>
          <c:yVal>
            <c:numRef>
              <c:f>pcocessedData!$P$4:$P$115</c:f>
              <c:numCache>
                <c:formatCode>General</c:formatCode>
                <c:ptCount val="112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  <c:pt idx="7">
                  <c:v>0.05</c:v>
                </c:pt>
                <c:pt idx="8">
                  <c:v>0.05</c:v>
                </c:pt>
                <c:pt idx="9">
                  <c:v>0.05</c:v>
                </c:pt>
                <c:pt idx="10">
                  <c:v>0.05</c:v>
                </c:pt>
                <c:pt idx="11">
                  <c:v>0.05</c:v>
                </c:pt>
                <c:pt idx="12">
                  <c:v>0.05</c:v>
                </c:pt>
                <c:pt idx="13">
                  <c:v>0.05</c:v>
                </c:pt>
                <c:pt idx="14">
                  <c:v>0.05</c:v>
                </c:pt>
                <c:pt idx="15">
                  <c:v>0.05</c:v>
                </c:pt>
                <c:pt idx="16">
                  <c:v>0.05</c:v>
                </c:pt>
                <c:pt idx="17">
                  <c:v>0.05</c:v>
                </c:pt>
                <c:pt idx="18">
                  <c:v>0.05</c:v>
                </c:pt>
                <c:pt idx="19">
                  <c:v>0.05</c:v>
                </c:pt>
                <c:pt idx="20">
                  <c:v>0.05</c:v>
                </c:pt>
                <c:pt idx="21">
                  <c:v>0.05</c:v>
                </c:pt>
                <c:pt idx="22">
                  <c:v>0.05</c:v>
                </c:pt>
                <c:pt idx="23">
                  <c:v>0.05</c:v>
                </c:pt>
                <c:pt idx="24">
                  <c:v>0.05</c:v>
                </c:pt>
                <c:pt idx="25">
                  <c:v>0.05</c:v>
                </c:pt>
                <c:pt idx="26">
                  <c:v>0.05</c:v>
                </c:pt>
                <c:pt idx="27">
                  <c:v>0.05</c:v>
                </c:pt>
                <c:pt idx="28">
                  <c:v>0.05</c:v>
                </c:pt>
                <c:pt idx="29">
                  <c:v>0.05</c:v>
                </c:pt>
                <c:pt idx="30">
                  <c:v>0.05</c:v>
                </c:pt>
                <c:pt idx="31">
                  <c:v>0.05</c:v>
                </c:pt>
                <c:pt idx="32">
                  <c:v>0.05</c:v>
                </c:pt>
                <c:pt idx="33">
                  <c:v>0.05</c:v>
                </c:pt>
                <c:pt idx="34">
                  <c:v>0.05</c:v>
                </c:pt>
                <c:pt idx="35">
                  <c:v>0.05</c:v>
                </c:pt>
                <c:pt idx="36">
                  <c:v>0.05</c:v>
                </c:pt>
                <c:pt idx="37">
                  <c:v>0.05</c:v>
                </c:pt>
                <c:pt idx="38">
                  <c:v>0.05</c:v>
                </c:pt>
                <c:pt idx="39">
                  <c:v>0.05</c:v>
                </c:pt>
                <c:pt idx="40">
                  <c:v>0.05</c:v>
                </c:pt>
                <c:pt idx="41">
                  <c:v>0.05</c:v>
                </c:pt>
                <c:pt idx="42">
                  <c:v>0.05</c:v>
                </c:pt>
                <c:pt idx="43">
                  <c:v>0.05</c:v>
                </c:pt>
                <c:pt idx="44">
                  <c:v>0.05</c:v>
                </c:pt>
                <c:pt idx="45">
                  <c:v>0.05</c:v>
                </c:pt>
                <c:pt idx="46">
                  <c:v>0.05</c:v>
                </c:pt>
                <c:pt idx="47">
                  <c:v>0.05</c:v>
                </c:pt>
                <c:pt idx="48">
                  <c:v>0.05</c:v>
                </c:pt>
                <c:pt idx="49">
                  <c:v>0.05</c:v>
                </c:pt>
                <c:pt idx="50">
                  <c:v>0.05</c:v>
                </c:pt>
                <c:pt idx="51">
                  <c:v>0.05</c:v>
                </c:pt>
                <c:pt idx="52">
                  <c:v>0.05</c:v>
                </c:pt>
                <c:pt idx="53">
                  <c:v>0.05</c:v>
                </c:pt>
                <c:pt idx="54">
                  <c:v>0.05</c:v>
                </c:pt>
                <c:pt idx="55">
                  <c:v>0.05</c:v>
                </c:pt>
                <c:pt idx="56">
                  <c:v>0.05</c:v>
                </c:pt>
                <c:pt idx="57">
                  <c:v>0.05</c:v>
                </c:pt>
                <c:pt idx="58">
                  <c:v>0.05</c:v>
                </c:pt>
                <c:pt idx="59">
                  <c:v>0.05</c:v>
                </c:pt>
                <c:pt idx="60">
                  <c:v>0.05</c:v>
                </c:pt>
                <c:pt idx="61">
                  <c:v>0.05</c:v>
                </c:pt>
                <c:pt idx="62">
                  <c:v>0.05</c:v>
                </c:pt>
                <c:pt idx="63">
                  <c:v>0.05</c:v>
                </c:pt>
                <c:pt idx="64">
                  <c:v>0.05</c:v>
                </c:pt>
                <c:pt idx="65">
                  <c:v>0.05</c:v>
                </c:pt>
                <c:pt idx="66">
                  <c:v>0.05</c:v>
                </c:pt>
                <c:pt idx="67">
                  <c:v>0.05</c:v>
                </c:pt>
                <c:pt idx="68">
                  <c:v>0.05</c:v>
                </c:pt>
                <c:pt idx="69">
                  <c:v>0.05</c:v>
                </c:pt>
                <c:pt idx="70">
                  <c:v>0.05</c:v>
                </c:pt>
                <c:pt idx="71">
                  <c:v>0.05</c:v>
                </c:pt>
                <c:pt idx="72">
                  <c:v>0.05</c:v>
                </c:pt>
                <c:pt idx="73">
                  <c:v>0.05</c:v>
                </c:pt>
                <c:pt idx="74">
                  <c:v>0.05</c:v>
                </c:pt>
                <c:pt idx="75">
                  <c:v>0.05</c:v>
                </c:pt>
                <c:pt idx="76">
                  <c:v>0.05</c:v>
                </c:pt>
                <c:pt idx="77">
                  <c:v>0.05</c:v>
                </c:pt>
                <c:pt idx="78">
                  <c:v>0.05</c:v>
                </c:pt>
                <c:pt idx="79">
                  <c:v>0.05</c:v>
                </c:pt>
                <c:pt idx="80">
                  <c:v>0.05</c:v>
                </c:pt>
                <c:pt idx="81">
                  <c:v>0.05</c:v>
                </c:pt>
                <c:pt idx="82">
                  <c:v>0.05</c:v>
                </c:pt>
                <c:pt idx="83">
                  <c:v>0.05</c:v>
                </c:pt>
                <c:pt idx="84">
                  <c:v>0.05</c:v>
                </c:pt>
                <c:pt idx="85">
                  <c:v>0.05</c:v>
                </c:pt>
                <c:pt idx="86">
                  <c:v>0.05</c:v>
                </c:pt>
                <c:pt idx="87">
                  <c:v>0.05</c:v>
                </c:pt>
                <c:pt idx="88">
                  <c:v>0.05</c:v>
                </c:pt>
                <c:pt idx="89">
                  <c:v>0.05</c:v>
                </c:pt>
                <c:pt idx="90">
                  <c:v>0.05</c:v>
                </c:pt>
                <c:pt idx="91">
                  <c:v>0.05</c:v>
                </c:pt>
                <c:pt idx="92">
                  <c:v>0.05</c:v>
                </c:pt>
                <c:pt idx="93">
                  <c:v>0.05</c:v>
                </c:pt>
                <c:pt idx="94">
                  <c:v>0.05</c:v>
                </c:pt>
                <c:pt idx="95">
                  <c:v>0.05</c:v>
                </c:pt>
                <c:pt idx="96">
                  <c:v>0.05</c:v>
                </c:pt>
                <c:pt idx="97">
                  <c:v>0.05</c:v>
                </c:pt>
                <c:pt idx="98">
                  <c:v>0.05</c:v>
                </c:pt>
                <c:pt idx="99">
                  <c:v>0.05</c:v>
                </c:pt>
                <c:pt idx="100">
                  <c:v>0.05</c:v>
                </c:pt>
                <c:pt idx="101">
                  <c:v>0.05</c:v>
                </c:pt>
                <c:pt idx="102">
                  <c:v>0.05</c:v>
                </c:pt>
                <c:pt idx="103">
                  <c:v>0.05</c:v>
                </c:pt>
                <c:pt idx="104">
                  <c:v>0.05</c:v>
                </c:pt>
                <c:pt idx="105">
                  <c:v>0.05</c:v>
                </c:pt>
                <c:pt idx="106">
                  <c:v>0.05</c:v>
                </c:pt>
                <c:pt idx="107">
                  <c:v>0.05</c:v>
                </c:pt>
                <c:pt idx="108">
                  <c:v>0.05</c:v>
                </c:pt>
                <c:pt idx="109">
                  <c:v>0.05</c:v>
                </c:pt>
                <c:pt idx="110">
                  <c:v>0.05</c:v>
                </c:pt>
                <c:pt idx="111">
                  <c:v>0.05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2B-1DB8-4595-93E6-F45644A80F17}"/>
            </c:ext>
          </c:extLst>
        </c:ser>
        <c:ser>
          <c:idx val="2"/>
          <c:order val="2"/>
          <c:tx>
            <c:strRef>
              <c:f>pcocessedData!$Q$3</c:f>
              <c:strCache>
                <c:ptCount val="1"/>
                <c:pt idx="0">
                  <c:v>ATSDR Standard</c:v>
                </c:pt>
              </c:strCache>
            </c:strRef>
          </c:tx>
          <c:spPr>
            <a:ln w="6350" cap="rnd">
              <a:solidFill>
                <a:srgbClr val="C00000"/>
              </a:solidFill>
              <a:prstDash val="lgDash"/>
              <a:round/>
            </a:ln>
            <a:effectLst/>
          </c:spPr>
          <c:marker>
            <c:symbol val="none"/>
          </c:marker>
          <c:dPt>
            <c:idx val="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2C-1DB8-4595-93E6-F45644A80F17}"/>
              </c:ext>
            </c:extLst>
          </c:dPt>
          <c:xVal>
            <c:numRef>
              <c:f>pcocessedData!$N$4:$N$115</c:f>
              <c:numCache>
                <c:formatCode>mmm\-yy</c:formatCode>
                <c:ptCount val="112"/>
                <c:pt idx="0">
                  <c:v>39814</c:v>
                </c:pt>
                <c:pt idx="1">
                  <c:v>39845</c:v>
                </c:pt>
                <c:pt idx="2">
                  <c:v>39873</c:v>
                </c:pt>
                <c:pt idx="3">
                  <c:v>39904</c:v>
                </c:pt>
                <c:pt idx="4">
                  <c:v>39934</c:v>
                </c:pt>
                <c:pt idx="5">
                  <c:v>39965</c:v>
                </c:pt>
                <c:pt idx="6">
                  <c:v>39995</c:v>
                </c:pt>
                <c:pt idx="7">
                  <c:v>40026</c:v>
                </c:pt>
                <c:pt idx="8">
                  <c:v>40057</c:v>
                </c:pt>
                <c:pt idx="9">
                  <c:v>40087</c:v>
                </c:pt>
                <c:pt idx="10">
                  <c:v>40118</c:v>
                </c:pt>
                <c:pt idx="11">
                  <c:v>40148</c:v>
                </c:pt>
                <c:pt idx="12">
                  <c:v>40179</c:v>
                </c:pt>
                <c:pt idx="13">
                  <c:v>40210</c:v>
                </c:pt>
                <c:pt idx="14">
                  <c:v>40238</c:v>
                </c:pt>
                <c:pt idx="15">
                  <c:v>40269</c:v>
                </c:pt>
                <c:pt idx="16">
                  <c:v>40299</c:v>
                </c:pt>
                <c:pt idx="17">
                  <c:v>40330</c:v>
                </c:pt>
                <c:pt idx="18">
                  <c:v>40360</c:v>
                </c:pt>
                <c:pt idx="19">
                  <c:v>40391</c:v>
                </c:pt>
                <c:pt idx="20">
                  <c:v>40422</c:v>
                </c:pt>
                <c:pt idx="21">
                  <c:v>40452</c:v>
                </c:pt>
                <c:pt idx="22">
                  <c:v>40483</c:v>
                </c:pt>
                <c:pt idx="23">
                  <c:v>40513</c:v>
                </c:pt>
                <c:pt idx="24">
                  <c:v>40544</c:v>
                </c:pt>
                <c:pt idx="25">
                  <c:v>40575</c:v>
                </c:pt>
                <c:pt idx="26">
                  <c:v>40603</c:v>
                </c:pt>
                <c:pt idx="27">
                  <c:v>40634</c:v>
                </c:pt>
                <c:pt idx="28">
                  <c:v>40664</c:v>
                </c:pt>
                <c:pt idx="29">
                  <c:v>40695</c:v>
                </c:pt>
                <c:pt idx="30">
                  <c:v>40725</c:v>
                </c:pt>
                <c:pt idx="31">
                  <c:v>40756</c:v>
                </c:pt>
                <c:pt idx="32">
                  <c:v>40787</c:v>
                </c:pt>
                <c:pt idx="33">
                  <c:v>40817</c:v>
                </c:pt>
                <c:pt idx="34">
                  <c:v>40848</c:v>
                </c:pt>
                <c:pt idx="35">
                  <c:v>40878</c:v>
                </c:pt>
                <c:pt idx="36">
                  <c:v>40909</c:v>
                </c:pt>
                <c:pt idx="37">
                  <c:v>40940</c:v>
                </c:pt>
                <c:pt idx="38">
                  <c:v>40969</c:v>
                </c:pt>
                <c:pt idx="39">
                  <c:v>41000</c:v>
                </c:pt>
                <c:pt idx="40">
                  <c:v>41030</c:v>
                </c:pt>
                <c:pt idx="41">
                  <c:v>41061</c:v>
                </c:pt>
                <c:pt idx="42">
                  <c:v>41091</c:v>
                </c:pt>
                <c:pt idx="43">
                  <c:v>41122</c:v>
                </c:pt>
                <c:pt idx="44">
                  <c:v>41153</c:v>
                </c:pt>
                <c:pt idx="45">
                  <c:v>41183</c:v>
                </c:pt>
                <c:pt idx="46">
                  <c:v>41214</c:v>
                </c:pt>
                <c:pt idx="47">
                  <c:v>41244</c:v>
                </c:pt>
                <c:pt idx="48">
                  <c:v>41275</c:v>
                </c:pt>
                <c:pt idx="49">
                  <c:v>41306</c:v>
                </c:pt>
                <c:pt idx="50">
                  <c:v>41334</c:v>
                </c:pt>
                <c:pt idx="51">
                  <c:v>41365</c:v>
                </c:pt>
                <c:pt idx="52">
                  <c:v>41395</c:v>
                </c:pt>
                <c:pt idx="53">
                  <c:v>41426</c:v>
                </c:pt>
                <c:pt idx="54">
                  <c:v>41456</c:v>
                </c:pt>
                <c:pt idx="55">
                  <c:v>41487</c:v>
                </c:pt>
                <c:pt idx="56">
                  <c:v>41518</c:v>
                </c:pt>
                <c:pt idx="57">
                  <c:v>41548</c:v>
                </c:pt>
                <c:pt idx="58">
                  <c:v>41579</c:v>
                </c:pt>
                <c:pt idx="59">
                  <c:v>41609</c:v>
                </c:pt>
                <c:pt idx="60">
                  <c:v>41640</c:v>
                </c:pt>
                <c:pt idx="61">
                  <c:v>41671</c:v>
                </c:pt>
                <c:pt idx="62">
                  <c:v>41699</c:v>
                </c:pt>
                <c:pt idx="63">
                  <c:v>41730</c:v>
                </c:pt>
                <c:pt idx="64">
                  <c:v>41760</c:v>
                </c:pt>
                <c:pt idx="65">
                  <c:v>41791</c:v>
                </c:pt>
                <c:pt idx="66">
                  <c:v>41821</c:v>
                </c:pt>
                <c:pt idx="67">
                  <c:v>41852</c:v>
                </c:pt>
                <c:pt idx="68">
                  <c:v>41883</c:v>
                </c:pt>
                <c:pt idx="69">
                  <c:v>41913</c:v>
                </c:pt>
                <c:pt idx="70">
                  <c:v>41944</c:v>
                </c:pt>
                <c:pt idx="71">
                  <c:v>41974</c:v>
                </c:pt>
                <c:pt idx="72">
                  <c:v>42005</c:v>
                </c:pt>
                <c:pt idx="73">
                  <c:v>42036</c:v>
                </c:pt>
                <c:pt idx="74">
                  <c:v>42064</c:v>
                </c:pt>
                <c:pt idx="75">
                  <c:v>42095</c:v>
                </c:pt>
                <c:pt idx="76">
                  <c:v>42125</c:v>
                </c:pt>
                <c:pt idx="77">
                  <c:v>42156</c:v>
                </c:pt>
                <c:pt idx="78">
                  <c:v>42186</c:v>
                </c:pt>
                <c:pt idx="79">
                  <c:v>42217</c:v>
                </c:pt>
                <c:pt idx="80">
                  <c:v>42248</c:v>
                </c:pt>
                <c:pt idx="81">
                  <c:v>42278</c:v>
                </c:pt>
                <c:pt idx="82">
                  <c:v>42309</c:v>
                </c:pt>
                <c:pt idx="83">
                  <c:v>42339</c:v>
                </c:pt>
                <c:pt idx="84">
                  <c:v>42370</c:v>
                </c:pt>
                <c:pt idx="85">
                  <c:v>42401</c:v>
                </c:pt>
                <c:pt idx="86">
                  <c:v>42430</c:v>
                </c:pt>
                <c:pt idx="87">
                  <c:v>42461</c:v>
                </c:pt>
                <c:pt idx="88">
                  <c:v>42491</c:v>
                </c:pt>
                <c:pt idx="89">
                  <c:v>42522</c:v>
                </c:pt>
                <c:pt idx="90">
                  <c:v>42552</c:v>
                </c:pt>
                <c:pt idx="91">
                  <c:v>42583</c:v>
                </c:pt>
                <c:pt idx="92">
                  <c:v>42614</c:v>
                </c:pt>
                <c:pt idx="93">
                  <c:v>42644</c:v>
                </c:pt>
                <c:pt idx="94">
                  <c:v>42675</c:v>
                </c:pt>
                <c:pt idx="95">
                  <c:v>42705</c:v>
                </c:pt>
                <c:pt idx="96">
                  <c:v>42736</c:v>
                </c:pt>
                <c:pt idx="97">
                  <c:v>42767</c:v>
                </c:pt>
                <c:pt idx="98">
                  <c:v>42795</c:v>
                </c:pt>
                <c:pt idx="99">
                  <c:v>42826</c:v>
                </c:pt>
                <c:pt idx="100">
                  <c:v>42856</c:v>
                </c:pt>
                <c:pt idx="101">
                  <c:v>42887</c:v>
                </c:pt>
                <c:pt idx="102">
                  <c:v>42917</c:v>
                </c:pt>
                <c:pt idx="103">
                  <c:v>42948</c:v>
                </c:pt>
                <c:pt idx="104">
                  <c:v>42979</c:v>
                </c:pt>
                <c:pt idx="105">
                  <c:v>43009</c:v>
                </c:pt>
                <c:pt idx="106">
                  <c:v>43040</c:v>
                </c:pt>
                <c:pt idx="107">
                  <c:v>43070</c:v>
                </c:pt>
                <c:pt idx="108">
                  <c:v>43101</c:v>
                </c:pt>
                <c:pt idx="109">
                  <c:v>43132</c:v>
                </c:pt>
                <c:pt idx="110">
                  <c:v>43160</c:v>
                </c:pt>
                <c:pt idx="111">
                  <c:v>43191</c:v>
                </c:pt>
              </c:numCache>
            </c:numRef>
          </c:xVal>
          <c:yVal>
            <c:numRef>
              <c:f>pcocessedData!$Q$4:$Q$115</c:f>
              <c:numCache>
                <c:formatCode>General</c:formatCode>
                <c:ptCount val="112"/>
                <c:pt idx="0">
                  <c:v>0.3</c:v>
                </c:pt>
                <c:pt idx="1">
                  <c:v>0.3</c:v>
                </c:pt>
                <c:pt idx="2">
                  <c:v>0.3</c:v>
                </c:pt>
                <c:pt idx="3">
                  <c:v>0.3</c:v>
                </c:pt>
                <c:pt idx="4">
                  <c:v>0.3</c:v>
                </c:pt>
                <c:pt idx="5">
                  <c:v>0.3</c:v>
                </c:pt>
                <c:pt idx="6">
                  <c:v>0.3</c:v>
                </c:pt>
                <c:pt idx="7">
                  <c:v>0.3</c:v>
                </c:pt>
                <c:pt idx="8">
                  <c:v>0.3</c:v>
                </c:pt>
                <c:pt idx="9">
                  <c:v>0.3</c:v>
                </c:pt>
                <c:pt idx="10">
                  <c:v>0.3</c:v>
                </c:pt>
                <c:pt idx="11">
                  <c:v>0.3</c:v>
                </c:pt>
                <c:pt idx="12">
                  <c:v>0.3</c:v>
                </c:pt>
                <c:pt idx="13">
                  <c:v>0.3</c:v>
                </c:pt>
                <c:pt idx="14">
                  <c:v>0.3</c:v>
                </c:pt>
                <c:pt idx="15">
                  <c:v>0.3</c:v>
                </c:pt>
                <c:pt idx="16">
                  <c:v>0.3</c:v>
                </c:pt>
                <c:pt idx="17">
                  <c:v>0.3</c:v>
                </c:pt>
                <c:pt idx="18">
                  <c:v>0.3</c:v>
                </c:pt>
                <c:pt idx="19">
                  <c:v>0.3</c:v>
                </c:pt>
                <c:pt idx="20">
                  <c:v>0.3</c:v>
                </c:pt>
                <c:pt idx="21">
                  <c:v>0.3</c:v>
                </c:pt>
                <c:pt idx="22">
                  <c:v>0.3</c:v>
                </c:pt>
                <c:pt idx="23">
                  <c:v>0.3</c:v>
                </c:pt>
                <c:pt idx="24">
                  <c:v>0.3</c:v>
                </c:pt>
                <c:pt idx="25">
                  <c:v>0.3</c:v>
                </c:pt>
                <c:pt idx="26">
                  <c:v>0.3</c:v>
                </c:pt>
                <c:pt idx="27">
                  <c:v>0.3</c:v>
                </c:pt>
                <c:pt idx="28">
                  <c:v>0.3</c:v>
                </c:pt>
                <c:pt idx="29">
                  <c:v>0.3</c:v>
                </c:pt>
                <c:pt idx="30">
                  <c:v>0.3</c:v>
                </c:pt>
                <c:pt idx="31">
                  <c:v>0.3</c:v>
                </c:pt>
                <c:pt idx="32">
                  <c:v>0.3</c:v>
                </c:pt>
                <c:pt idx="33">
                  <c:v>0.3</c:v>
                </c:pt>
                <c:pt idx="34">
                  <c:v>0.3</c:v>
                </c:pt>
                <c:pt idx="35">
                  <c:v>0.3</c:v>
                </c:pt>
                <c:pt idx="36">
                  <c:v>0.3</c:v>
                </c:pt>
                <c:pt idx="37">
                  <c:v>0.3</c:v>
                </c:pt>
                <c:pt idx="38">
                  <c:v>0.3</c:v>
                </c:pt>
                <c:pt idx="39">
                  <c:v>0.3</c:v>
                </c:pt>
                <c:pt idx="40">
                  <c:v>0.3</c:v>
                </c:pt>
                <c:pt idx="41">
                  <c:v>0.3</c:v>
                </c:pt>
                <c:pt idx="42">
                  <c:v>0.3</c:v>
                </c:pt>
                <c:pt idx="43">
                  <c:v>0.3</c:v>
                </c:pt>
                <c:pt idx="44">
                  <c:v>0.3</c:v>
                </c:pt>
                <c:pt idx="45">
                  <c:v>0.3</c:v>
                </c:pt>
                <c:pt idx="46">
                  <c:v>0.3</c:v>
                </c:pt>
                <c:pt idx="47">
                  <c:v>0.3</c:v>
                </c:pt>
                <c:pt idx="48">
                  <c:v>0.3</c:v>
                </c:pt>
                <c:pt idx="49">
                  <c:v>0.3</c:v>
                </c:pt>
                <c:pt idx="50">
                  <c:v>0.3</c:v>
                </c:pt>
                <c:pt idx="51">
                  <c:v>0.3</c:v>
                </c:pt>
                <c:pt idx="52">
                  <c:v>0.3</c:v>
                </c:pt>
                <c:pt idx="53">
                  <c:v>0.3</c:v>
                </c:pt>
                <c:pt idx="54">
                  <c:v>0.3</c:v>
                </c:pt>
                <c:pt idx="55">
                  <c:v>0.3</c:v>
                </c:pt>
                <c:pt idx="56">
                  <c:v>0.3</c:v>
                </c:pt>
                <c:pt idx="57">
                  <c:v>0.3</c:v>
                </c:pt>
                <c:pt idx="58">
                  <c:v>0.3</c:v>
                </c:pt>
                <c:pt idx="59">
                  <c:v>0.3</c:v>
                </c:pt>
                <c:pt idx="60">
                  <c:v>0.3</c:v>
                </c:pt>
                <c:pt idx="61">
                  <c:v>0.3</c:v>
                </c:pt>
                <c:pt idx="62">
                  <c:v>0.3</c:v>
                </c:pt>
                <c:pt idx="63">
                  <c:v>0.3</c:v>
                </c:pt>
                <c:pt idx="64">
                  <c:v>0.3</c:v>
                </c:pt>
                <c:pt idx="65">
                  <c:v>0.3</c:v>
                </c:pt>
                <c:pt idx="66">
                  <c:v>0.3</c:v>
                </c:pt>
                <c:pt idx="67">
                  <c:v>0.3</c:v>
                </c:pt>
                <c:pt idx="68">
                  <c:v>0.3</c:v>
                </c:pt>
                <c:pt idx="69">
                  <c:v>0.3</c:v>
                </c:pt>
                <c:pt idx="70">
                  <c:v>0.3</c:v>
                </c:pt>
                <c:pt idx="71">
                  <c:v>0.3</c:v>
                </c:pt>
                <c:pt idx="72">
                  <c:v>0.3</c:v>
                </c:pt>
                <c:pt idx="73">
                  <c:v>0.3</c:v>
                </c:pt>
                <c:pt idx="74">
                  <c:v>0.3</c:v>
                </c:pt>
                <c:pt idx="75">
                  <c:v>0.3</c:v>
                </c:pt>
                <c:pt idx="76">
                  <c:v>0.3</c:v>
                </c:pt>
                <c:pt idx="77">
                  <c:v>0.3</c:v>
                </c:pt>
                <c:pt idx="78">
                  <c:v>0.3</c:v>
                </c:pt>
                <c:pt idx="79">
                  <c:v>0.3</c:v>
                </c:pt>
                <c:pt idx="80">
                  <c:v>0.3</c:v>
                </c:pt>
                <c:pt idx="81">
                  <c:v>0.3</c:v>
                </c:pt>
                <c:pt idx="82">
                  <c:v>0.3</c:v>
                </c:pt>
                <c:pt idx="83">
                  <c:v>0.3</c:v>
                </c:pt>
                <c:pt idx="84">
                  <c:v>0.3</c:v>
                </c:pt>
                <c:pt idx="85">
                  <c:v>0.3</c:v>
                </c:pt>
                <c:pt idx="86">
                  <c:v>0.3</c:v>
                </c:pt>
                <c:pt idx="87">
                  <c:v>0.3</c:v>
                </c:pt>
                <c:pt idx="88">
                  <c:v>0.3</c:v>
                </c:pt>
                <c:pt idx="89">
                  <c:v>0.3</c:v>
                </c:pt>
                <c:pt idx="90">
                  <c:v>0.3</c:v>
                </c:pt>
                <c:pt idx="91">
                  <c:v>0.3</c:v>
                </c:pt>
                <c:pt idx="92">
                  <c:v>0.3</c:v>
                </c:pt>
                <c:pt idx="93">
                  <c:v>0.3</c:v>
                </c:pt>
                <c:pt idx="94">
                  <c:v>0.3</c:v>
                </c:pt>
                <c:pt idx="95">
                  <c:v>0.3</c:v>
                </c:pt>
                <c:pt idx="96">
                  <c:v>0.3</c:v>
                </c:pt>
                <c:pt idx="97">
                  <c:v>0.3</c:v>
                </c:pt>
                <c:pt idx="98">
                  <c:v>0.3</c:v>
                </c:pt>
                <c:pt idx="99">
                  <c:v>0.3</c:v>
                </c:pt>
                <c:pt idx="100">
                  <c:v>0.3</c:v>
                </c:pt>
                <c:pt idx="101">
                  <c:v>0.3</c:v>
                </c:pt>
                <c:pt idx="102">
                  <c:v>0.3</c:v>
                </c:pt>
                <c:pt idx="103">
                  <c:v>0.3</c:v>
                </c:pt>
                <c:pt idx="104">
                  <c:v>0.3</c:v>
                </c:pt>
                <c:pt idx="105">
                  <c:v>0.3</c:v>
                </c:pt>
                <c:pt idx="106">
                  <c:v>0.3</c:v>
                </c:pt>
                <c:pt idx="107">
                  <c:v>0.3</c:v>
                </c:pt>
                <c:pt idx="108">
                  <c:v>0.3</c:v>
                </c:pt>
                <c:pt idx="109">
                  <c:v>0.3</c:v>
                </c:pt>
                <c:pt idx="110">
                  <c:v>0.3</c:v>
                </c:pt>
                <c:pt idx="111">
                  <c:v>0.3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2D-1DB8-4595-93E6-F45644A80F17}"/>
            </c:ext>
          </c:extLst>
        </c:ser>
        <c:ser>
          <c:idx val="3"/>
          <c:order val="3"/>
          <c:tx>
            <c:strRef>
              <c:f>pcocessedData!$R$3</c:f>
              <c:strCache>
                <c:ptCount val="1"/>
                <c:pt idx="0">
                  <c:v>WHO Standard</c:v>
                </c:pt>
              </c:strCache>
            </c:strRef>
          </c:tx>
          <c:spPr>
            <a:ln w="6350" cap="rnd">
              <a:solidFill>
                <a:srgbClr val="FF0000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pcocessedData!$N$4:$N$115</c:f>
              <c:numCache>
                <c:formatCode>mmm\-yy</c:formatCode>
                <c:ptCount val="112"/>
                <c:pt idx="0">
                  <c:v>39814</c:v>
                </c:pt>
                <c:pt idx="1">
                  <c:v>39845</c:v>
                </c:pt>
                <c:pt idx="2">
                  <c:v>39873</c:v>
                </c:pt>
                <c:pt idx="3">
                  <c:v>39904</c:v>
                </c:pt>
                <c:pt idx="4">
                  <c:v>39934</c:v>
                </c:pt>
                <c:pt idx="5">
                  <c:v>39965</c:v>
                </c:pt>
                <c:pt idx="6">
                  <c:v>39995</c:v>
                </c:pt>
                <c:pt idx="7">
                  <c:v>40026</c:v>
                </c:pt>
                <c:pt idx="8">
                  <c:v>40057</c:v>
                </c:pt>
                <c:pt idx="9">
                  <c:v>40087</c:v>
                </c:pt>
                <c:pt idx="10">
                  <c:v>40118</c:v>
                </c:pt>
                <c:pt idx="11">
                  <c:v>40148</c:v>
                </c:pt>
                <c:pt idx="12">
                  <c:v>40179</c:v>
                </c:pt>
                <c:pt idx="13">
                  <c:v>40210</c:v>
                </c:pt>
                <c:pt idx="14">
                  <c:v>40238</c:v>
                </c:pt>
                <c:pt idx="15">
                  <c:v>40269</c:v>
                </c:pt>
                <c:pt idx="16">
                  <c:v>40299</c:v>
                </c:pt>
                <c:pt idx="17">
                  <c:v>40330</c:v>
                </c:pt>
                <c:pt idx="18">
                  <c:v>40360</c:v>
                </c:pt>
                <c:pt idx="19">
                  <c:v>40391</c:v>
                </c:pt>
                <c:pt idx="20">
                  <c:v>40422</c:v>
                </c:pt>
                <c:pt idx="21">
                  <c:v>40452</c:v>
                </c:pt>
                <c:pt idx="22">
                  <c:v>40483</c:v>
                </c:pt>
                <c:pt idx="23">
                  <c:v>40513</c:v>
                </c:pt>
                <c:pt idx="24">
                  <c:v>40544</c:v>
                </c:pt>
                <c:pt idx="25">
                  <c:v>40575</c:v>
                </c:pt>
                <c:pt idx="26">
                  <c:v>40603</c:v>
                </c:pt>
                <c:pt idx="27">
                  <c:v>40634</c:v>
                </c:pt>
                <c:pt idx="28">
                  <c:v>40664</c:v>
                </c:pt>
                <c:pt idx="29">
                  <c:v>40695</c:v>
                </c:pt>
                <c:pt idx="30">
                  <c:v>40725</c:v>
                </c:pt>
                <c:pt idx="31">
                  <c:v>40756</c:v>
                </c:pt>
                <c:pt idx="32">
                  <c:v>40787</c:v>
                </c:pt>
                <c:pt idx="33">
                  <c:v>40817</c:v>
                </c:pt>
                <c:pt idx="34">
                  <c:v>40848</c:v>
                </c:pt>
                <c:pt idx="35">
                  <c:v>40878</c:v>
                </c:pt>
                <c:pt idx="36">
                  <c:v>40909</c:v>
                </c:pt>
                <c:pt idx="37">
                  <c:v>40940</c:v>
                </c:pt>
                <c:pt idx="38">
                  <c:v>40969</c:v>
                </c:pt>
                <c:pt idx="39">
                  <c:v>41000</c:v>
                </c:pt>
                <c:pt idx="40">
                  <c:v>41030</c:v>
                </c:pt>
                <c:pt idx="41">
                  <c:v>41061</c:v>
                </c:pt>
                <c:pt idx="42">
                  <c:v>41091</c:v>
                </c:pt>
                <c:pt idx="43">
                  <c:v>41122</c:v>
                </c:pt>
                <c:pt idx="44">
                  <c:v>41153</c:v>
                </c:pt>
                <c:pt idx="45">
                  <c:v>41183</c:v>
                </c:pt>
                <c:pt idx="46">
                  <c:v>41214</c:v>
                </c:pt>
                <c:pt idx="47">
                  <c:v>41244</c:v>
                </c:pt>
                <c:pt idx="48">
                  <c:v>41275</c:v>
                </c:pt>
                <c:pt idx="49">
                  <c:v>41306</c:v>
                </c:pt>
                <c:pt idx="50">
                  <c:v>41334</c:v>
                </c:pt>
                <c:pt idx="51">
                  <c:v>41365</c:v>
                </c:pt>
                <c:pt idx="52">
                  <c:v>41395</c:v>
                </c:pt>
                <c:pt idx="53">
                  <c:v>41426</c:v>
                </c:pt>
                <c:pt idx="54">
                  <c:v>41456</c:v>
                </c:pt>
                <c:pt idx="55">
                  <c:v>41487</c:v>
                </c:pt>
                <c:pt idx="56">
                  <c:v>41518</c:v>
                </c:pt>
                <c:pt idx="57">
                  <c:v>41548</c:v>
                </c:pt>
                <c:pt idx="58">
                  <c:v>41579</c:v>
                </c:pt>
                <c:pt idx="59">
                  <c:v>41609</c:v>
                </c:pt>
                <c:pt idx="60">
                  <c:v>41640</c:v>
                </c:pt>
                <c:pt idx="61">
                  <c:v>41671</c:v>
                </c:pt>
                <c:pt idx="62">
                  <c:v>41699</c:v>
                </c:pt>
                <c:pt idx="63">
                  <c:v>41730</c:v>
                </c:pt>
                <c:pt idx="64">
                  <c:v>41760</c:v>
                </c:pt>
                <c:pt idx="65">
                  <c:v>41791</c:v>
                </c:pt>
                <c:pt idx="66">
                  <c:v>41821</c:v>
                </c:pt>
                <c:pt idx="67">
                  <c:v>41852</c:v>
                </c:pt>
                <c:pt idx="68">
                  <c:v>41883</c:v>
                </c:pt>
                <c:pt idx="69">
                  <c:v>41913</c:v>
                </c:pt>
                <c:pt idx="70">
                  <c:v>41944</c:v>
                </c:pt>
                <c:pt idx="71">
                  <c:v>41974</c:v>
                </c:pt>
                <c:pt idx="72">
                  <c:v>42005</c:v>
                </c:pt>
                <c:pt idx="73">
                  <c:v>42036</c:v>
                </c:pt>
                <c:pt idx="74">
                  <c:v>42064</c:v>
                </c:pt>
                <c:pt idx="75">
                  <c:v>42095</c:v>
                </c:pt>
                <c:pt idx="76">
                  <c:v>42125</c:v>
                </c:pt>
                <c:pt idx="77">
                  <c:v>42156</c:v>
                </c:pt>
                <c:pt idx="78">
                  <c:v>42186</c:v>
                </c:pt>
                <c:pt idx="79">
                  <c:v>42217</c:v>
                </c:pt>
                <c:pt idx="80">
                  <c:v>42248</c:v>
                </c:pt>
                <c:pt idx="81">
                  <c:v>42278</c:v>
                </c:pt>
                <c:pt idx="82">
                  <c:v>42309</c:v>
                </c:pt>
                <c:pt idx="83">
                  <c:v>42339</c:v>
                </c:pt>
                <c:pt idx="84">
                  <c:v>42370</c:v>
                </c:pt>
                <c:pt idx="85">
                  <c:v>42401</c:v>
                </c:pt>
                <c:pt idx="86">
                  <c:v>42430</c:v>
                </c:pt>
                <c:pt idx="87">
                  <c:v>42461</c:v>
                </c:pt>
                <c:pt idx="88">
                  <c:v>42491</c:v>
                </c:pt>
                <c:pt idx="89">
                  <c:v>42522</c:v>
                </c:pt>
                <c:pt idx="90">
                  <c:v>42552</c:v>
                </c:pt>
                <c:pt idx="91">
                  <c:v>42583</c:v>
                </c:pt>
                <c:pt idx="92">
                  <c:v>42614</c:v>
                </c:pt>
                <c:pt idx="93">
                  <c:v>42644</c:v>
                </c:pt>
                <c:pt idx="94">
                  <c:v>42675</c:v>
                </c:pt>
                <c:pt idx="95">
                  <c:v>42705</c:v>
                </c:pt>
                <c:pt idx="96">
                  <c:v>42736</c:v>
                </c:pt>
                <c:pt idx="97">
                  <c:v>42767</c:v>
                </c:pt>
                <c:pt idx="98">
                  <c:v>42795</c:v>
                </c:pt>
                <c:pt idx="99">
                  <c:v>42826</c:v>
                </c:pt>
                <c:pt idx="100">
                  <c:v>42856</c:v>
                </c:pt>
                <c:pt idx="101">
                  <c:v>42887</c:v>
                </c:pt>
                <c:pt idx="102">
                  <c:v>42917</c:v>
                </c:pt>
                <c:pt idx="103">
                  <c:v>42948</c:v>
                </c:pt>
                <c:pt idx="104">
                  <c:v>42979</c:v>
                </c:pt>
                <c:pt idx="105">
                  <c:v>43009</c:v>
                </c:pt>
                <c:pt idx="106">
                  <c:v>43040</c:v>
                </c:pt>
                <c:pt idx="107">
                  <c:v>43070</c:v>
                </c:pt>
                <c:pt idx="108">
                  <c:v>43101</c:v>
                </c:pt>
                <c:pt idx="109">
                  <c:v>43132</c:v>
                </c:pt>
                <c:pt idx="110">
                  <c:v>43160</c:v>
                </c:pt>
                <c:pt idx="111">
                  <c:v>43191</c:v>
                </c:pt>
              </c:numCache>
            </c:numRef>
          </c:xVal>
          <c:yVal>
            <c:numRef>
              <c:f>pcocessedData!$R$4:$R$115</c:f>
              <c:numCache>
                <c:formatCode>General</c:formatCode>
                <c:ptCount val="112"/>
                <c:pt idx="0">
                  <c:v>0.15</c:v>
                </c:pt>
                <c:pt idx="1">
                  <c:v>0.15</c:v>
                </c:pt>
                <c:pt idx="2">
                  <c:v>0.15</c:v>
                </c:pt>
                <c:pt idx="3">
                  <c:v>0.15</c:v>
                </c:pt>
                <c:pt idx="4">
                  <c:v>0.15</c:v>
                </c:pt>
                <c:pt idx="5">
                  <c:v>0.15</c:v>
                </c:pt>
                <c:pt idx="6">
                  <c:v>0.15</c:v>
                </c:pt>
                <c:pt idx="7">
                  <c:v>0.15</c:v>
                </c:pt>
                <c:pt idx="8">
                  <c:v>0.15</c:v>
                </c:pt>
                <c:pt idx="9">
                  <c:v>0.15</c:v>
                </c:pt>
                <c:pt idx="10">
                  <c:v>0.15</c:v>
                </c:pt>
                <c:pt idx="11">
                  <c:v>0.15</c:v>
                </c:pt>
                <c:pt idx="12">
                  <c:v>0.15</c:v>
                </c:pt>
                <c:pt idx="13">
                  <c:v>0.15</c:v>
                </c:pt>
                <c:pt idx="14">
                  <c:v>0.15</c:v>
                </c:pt>
                <c:pt idx="15">
                  <c:v>0.15</c:v>
                </c:pt>
                <c:pt idx="16">
                  <c:v>0.15</c:v>
                </c:pt>
                <c:pt idx="17">
                  <c:v>0.15</c:v>
                </c:pt>
                <c:pt idx="18">
                  <c:v>0.15</c:v>
                </c:pt>
                <c:pt idx="19">
                  <c:v>0.15</c:v>
                </c:pt>
                <c:pt idx="20">
                  <c:v>0.15</c:v>
                </c:pt>
                <c:pt idx="21">
                  <c:v>0.15</c:v>
                </c:pt>
                <c:pt idx="22">
                  <c:v>0.15</c:v>
                </c:pt>
                <c:pt idx="23">
                  <c:v>0.15</c:v>
                </c:pt>
                <c:pt idx="24">
                  <c:v>0.15</c:v>
                </c:pt>
                <c:pt idx="25">
                  <c:v>0.15</c:v>
                </c:pt>
                <c:pt idx="26">
                  <c:v>0.15</c:v>
                </c:pt>
                <c:pt idx="27">
                  <c:v>0.15</c:v>
                </c:pt>
                <c:pt idx="28">
                  <c:v>0.15</c:v>
                </c:pt>
                <c:pt idx="29">
                  <c:v>0.15</c:v>
                </c:pt>
                <c:pt idx="30">
                  <c:v>0.15</c:v>
                </c:pt>
                <c:pt idx="31">
                  <c:v>0.15</c:v>
                </c:pt>
                <c:pt idx="32">
                  <c:v>0.15</c:v>
                </c:pt>
                <c:pt idx="33">
                  <c:v>0.15</c:v>
                </c:pt>
                <c:pt idx="34">
                  <c:v>0.15</c:v>
                </c:pt>
                <c:pt idx="35">
                  <c:v>0.15</c:v>
                </c:pt>
                <c:pt idx="36">
                  <c:v>0.15</c:v>
                </c:pt>
                <c:pt idx="37">
                  <c:v>0.15</c:v>
                </c:pt>
                <c:pt idx="38">
                  <c:v>0.15</c:v>
                </c:pt>
                <c:pt idx="39">
                  <c:v>0.15</c:v>
                </c:pt>
                <c:pt idx="40">
                  <c:v>0.15</c:v>
                </c:pt>
                <c:pt idx="41">
                  <c:v>0.15</c:v>
                </c:pt>
                <c:pt idx="42">
                  <c:v>0.15</c:v>
                </c:pt>
                <c:pt idx="43">
                  <c:v>0.15</c:v>
                </c:pt>
                <c:pt idx="44">
                  <c:v>0.15</c:v>
                </c:pt>
                <c:pt idx="45">
                  <c:v>0.15</c:v>
                </c:pt>
                <c:pt idx="46">
                  <c:v>0.15</c:v>
                </c:pt>
                <c:pt idx="47">
                  <c:v>0.15</c:v>
                </c:pt>
                <c:pt idx="48">
                  <c:v>0.15</c:v>
                </c:pt>
                <c:pt idx="49">
                  <c:v>0.15</c:v>
                </c:pt>
                <c:pt idx="50">
                  <c:v>0.15</c:v>
                </c:pt>
                <c:pt idx="51">
                  <c:v>0.15</c:v>
                </c:pt>
                <c:pt idx="52">
                  <c:v>0.15</c:v>
                </c:pt>
                <c:pt idx="53">
                  <c:v>0.15</c:v>
                </c:pt>
                <c:pt idx="54">
                  <c:v>0.15</c:v>
                </c:pt>
                <c:pt idx="55">
                  <c:v>0.15</c:v>
                </c:pt>
                <c:pt idx="56">
                  <c:v>0.15</c:v>
                </c:pt>
                <c:pt idx="57">
                  <c:v>0.15</c:v>
                </c:pt>
                <c:pt idx="58">
                  <c:v>0.15</c:v>
                </c:pt>
                <c:pt idx="59">
                  <c:v>0.15</c:v>
                </c:pt>
                <c:pt idx="60">
                  <c:v>0.15</c:v>
                </c:pt>
                <c:pt idx="61">
                  <c:v>0.15</c:v>
                </c:pt>
                <c:pt idx="62">
                  <c:v>0.15</c:v>
                </c:pt>
                <c:pt idx="63">
                  <c:v>0.15</c:v>
                </c:pt>
                <c:pt idx="64">
                  <c:v>0.15</c:v>
                </c:pt>
                <c:pt idx="65">
                  <c:v>0.15</c:v>
                </c:pt>
                <c:pt idx="66">
                  <c:v>0.15</c:v>
                </c:pt>
                <c:pt idx="67">
                  <c:v>0.15</c:v>
                </c:pt>
                <c:pt idx="68">
                  <c:v>0.15</c:v>
                </c:pt>
                <c:pt idx="69">
                  <c:v>0.15</c:v>
                </c:pt>
                <c:pt idx="70">
                  <c:v>0.15</c:v>
                </c:pt>
                <c:pt idx="71">
                  <c:v>0.15</c:v>
                </c:pt>
                <c:pt idx="72">
                  <c:v>0.15</c:v>
                </c:pt>
                <c:pt idx="73">
                  <c:v>0.15</c:v>
                </c:pt>
                <c:pt idx="74">
                  <c:v>0.15</c:v>
                </c:pt>
                <c:pt idx="75">
                  <c:v>0.15</c:v>
                </c:pt>
                <c:pt idx="76">
                  <c:v>0.15</c:v>
                </c:pt>
                <c:pt idx="77">
                  <c:v>0.15</c:v>
                </c:pt>
                <c:pt idx="78">
                  <c:v>0.15</c:v>
                </c:pt>
                <c:pt idx="79">
                  <c:v>0.15</c:v>
                </c:pt>
                <c:pt idx="80">
                  <c:v>0.15</c:v>
                </c:pt>
                <c:pt idx="81">
                  <c:v>0.15</c:v>
                </c:pt>
                <c:pt idx="82">
                  <c:v>0.15</c:v>
                </c:pt>
                <c:pt idx="83">
                  <c:v>0.15</c:v>
                </c:pt>
                <c:pt idx="84">
                  <c:v>0.15</c:v>
                </c:pt>
                <c:pt idx="85">
                  <c:v>0.15</c:v>
                </c:pt>
                <c:pt idx="86">
                  <c:v>0.15</c:v>
                </c:pt>
                <c:pt idx="87">
                  <c:v>0.15</c:v>
                </c:pt>
                <c:pt idx="88">
                  <c:v>0.15</c:v>
                </c:pt>
                <c:pt idx="89">
                  <c:v>0.15</c:v>
                </c:pt>
                <c:pt idx="90">
                  <c:v>0.15</c:v>
                </c:pt>
                <c:pt idx="91">
                  <c:v>0.15</c:v>
                </c:pt>
                <c:pt idx="92">
                  <c:v>0.15</c:v>
                </c:pt>
                <c:pt idx="93">
                  <c:v>0.15</c:v>
                </c:pt>
                <c:pt idx="94">
                  <c:v>0.15</c:v>
                </c:pt>
                <c:pt idx="95">
                  <c:v>0.15</c:v>
                </c:pt>
                <c:pt idx="96">
                  <c:v>0.15</c:v>
                </c:pt>
                <c:pt idx="97">
                  <c:v>0.15</c:v>
                </c:pt>
                <c:pt idx="98">
                  <c:v>0.15</c:v>
                </c:pt>
                <c:pt idx="99">
                  <c:v>0.15</c:v>
                </c:pt>
                <c:pt idx="100">
                  <c:v>0.15</c:v>
                </c:pt>
                <c:pt idx="101">
                  <c:v>0.15</c:v>
                </c:pt>
                <c:pt idx="102">
                  <c:v>0.15</c:v>
                </c:pt>
                <c:pt idx="103">
                  <c:v>0.15</c:v>
                </c:pt>
                <c:pt idx="104">
                  <c:v>0.15</c:v>
                </c:pt>
                <c:pt idx="105">
                  <c:v>0.15</c:v>
                </c:pt>
                <c:pt idx="106">
                  <c:v>0.15</c:v>
                </c:pt>
                <c:pt idx="107">
                  <c:v>0.15</c:v>
                </c:pt>
                <c:pt idx="108">
                  <c:v>0.15</c:v>
                </c:pt>
                <c:pt idx="109">
                  <c:v>0.15</c:v>
                </c:pt>
                <c:pt idx="110">
                  <c:v>0.15</c:v>
                </c:pt>
                <c:pt idx="111">
                  <c:v>0.15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2E-1DB8-4595-93E6-F45644A80F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5679472"/>
        <c:axId val="635680128"/>
      </c:scatterChart>
      <c:valAx>
        <c:axId val="635679472"/>
        <c:scaling>
          <c:orientation val="minMax"/>
          <c:max val="43200"/>
          <c:min val="3975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5680128"/>
        <c:crosses val="autoZero"/>
        <c:crossBetween val="midCat"/>
        <c:majorUnit val="150"/>
      </c:valAx>
      <c:valAx>
        <c:axId val="635680128"/>
        <c:scaling>
          <c:orientation val="minMax"/>
          <c:max val="1.4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5679472"/>
        <c:crosses val="autoZero"/>
        <c:crossBetween val="midCat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/>
              <a:t>Concentration</a:t>
            </a:r>
            <a:r>
              <a:rPr lang="en-US" sz="1800" baseline="0"/>
              <a:t> of Manganese (PM10)</a:t>
            </a:r>
            <a:endParaRPr lang="en-US" sz="180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5041578336361803E-2"/>
          <c:y val="0.13249696770858188"/>
          <c:w val="0.9402822994481459"/>
          <c:h val="0.78480648015588961"/>
        </c:manualLayout>
      </c:layout>
      <c:scatterChart>
        <c:scatterStyle val="smoothMarker"/>
        <c:varyColors val="0"/>
        <c:ser>
          <c:idx val="0"/>
          <c:order val="0"/>
          <c:tx>
            <c:strRef>
              <c:f>pcocessedData!$O$3</c:f>
              <c:strCache>
                <c:ptCount val="1"/>
                <c:pt idx="0">
                  <c:v>Month_average (ug/m3)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9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1DB8-4595-93E6-F45644A80F17}"/>
              </c:ext>
            </c:extLst>
          </c:dPt>
          <c:dPt>
            <c:idx val="10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1DB8-4595-93E6-F45644A80F17}"/>
              </c:ext>
            </c:extLst>
          </c:dPt>
          <c:dPt>
            <c:idx val="11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1DB8-4595-93E6-F45644A80F17}"/>
              </c:ext>
            </c:extLst>
          </c:dPt>
          <c:dPt>
            <c:idx val="12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1DB8-4595-93E6-F45644A80F17}"/>
              </c:ext>
            </c:extLst>
          </c:dPt>
          <c:dPt>
            <c:idx val="13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1DB8-4595-93E6-F45644A80F17}"/>
              </c:ext>
            </c:extLst>
          </c:dPt>
          <c:dPt>
            <c:idx val="14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1DB8-4595-93E6-F45644A80F17}"/>
              </c:ext>
            </c:extLst>
          </c:dPt>
          <c:dPt>
            <c:idx val="15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1DB8-4595-93E6-F45644A80F17}"/>
              </c:ext>
            </c:extLst>
          </c:dPt>
          <c:dPt>
            <c:idx val="16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F-1DB8-4595-93E6-F45644A80F17}"/>
              </c:ext>
            </c:extLst>
          </c:dPt>
          <c:dPt>
            <c:idx val="17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1DB8-4595-93E6-F45644A80F17}"/>
              </c:ext>
            </c:extLst>
          </c:dPt>
          <c:dPt>
            <c:idx val="18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1DB8-4595-93E6-F45644A80F17}"/>
              </c:ext>
            </c:extLst>
          </c:dPt>
          <c:dPt>
            <c:idx val="19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5-1DB8-4595-93E6-F45644A80F17}"/>
              </c:ext>
            </c:extLst>
          </c:dPt>
          <c:dPt>
            <c:idx val="20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7-1DB8-4595-93E6-F45644A80F17}"/>
              </c:ext>
            </c:extLst>
          </c:dPt>
          <c:dPt>
            <c:idx val="21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9-1DB8-4595-93E6-F45644A80F17}"/>
              </c:ext>
            </c:extLst>
          </c:dPt>
          <c:dPt>
            <c:idx val="22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B-1DB8-4595-93E6-F45644A80F17}"/>
              </c:ext>
            </c:extLst>
          </c:dPt>
          <c:dPt>
            <c:idx val="23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D-1DB8-4595-93E6-F45644A80F17}"/>
              </c:ext>
            </c:extLst>
          </c:dPt>
          <c:dPt>
            <c:idx val="24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F-1DB8-4595-93E6-F45644A80F17}"/>
              </c:ext>
            </c:extLst>
          </c:dPt>
          <c:dPt>
            <c:idx val="25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1-1DB8-4595-93E6-F45644A80F17}"/>
              </c:ext>
            </c:extLst>
          </c:dPt>
          <c:dPt>
            <c:idx val="26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3-1DB8-4595-93E6-F45644A80F17}"/>
              </c:ext>
            </c:extLst>
          </c:dPt>
          <c:dPt>
            <c:idx val="27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5-1DB8-4595-93E6-F45644A80F17}"/>
              </c:ext>
            </c:extLst>
          </c:dPt>
          <c:dPt>
            <c:idx val="28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7-1DB8-4595-93E6-F45644A80F17}"/>
              </c:ext>
            </c:extLst>
          </c:dPt>
          <c:dPt>
            <c:idx val="29"/>
            <c:marker>
              <c:symbol val="circle"/>
              <c:size val="5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9-1DB8-4595-93E6-F45644A80F17}"/>
              </c:ext>
            </c:extLst>
          </c:dPt>
          <c:xVal>
            <c:numRef>
              <c:f>pcocessedData!$N$4:$N$115</c:f>
              <c:numCache>
                <c:formatCode>mmm\-yy</c:formatCode>
                <c:ptCount val="112"/>
                <c:pt idx="0">
                  <c:v>39814</c:v>
                </c:pt>
                <c:pt idx="1">
                  <c:v>39845</c:v>
                </c:pt>
                <c:pt idx="2">
                  <c:v>39873</c:v>
                </c:pt>
                <c:pt idx="3">
                  <c:v>39904</c:v>
                </c:pt>
                <c:pt idx="4">
                  <c:v>39934</c:v>
                </c:pt>
                <c:pt idx="5">
                  <c:v>39965</c:v>
                </c:pt>
                <c:pt idx="6">
                  <c:v>39995</c:v>
                </c:pt>
                <c:pt idx="7">
                  <c:v>40026</c:v>
                </c:pt>
                <c:pt idx="8">
                  <c:v>40057</c:v>
                </c:pt>
                <c:pt idx="9">
                  <c:v>40087</c:v>
                </c:pt>
                <c:pt idx="10">
                  <c:v>40118</c:v>
                </c:pt>
                <c:pt idx="11">
                  <c:v>40148</c:v>
                </c:pt>
                <c:pt idx="12">
                  <c:v>40179</c:v>
                </c:pt>
                <c:pt idx="13">
                  <c:v>40210</c:v>
                </c:pt>
                <c:pt idx="14">
                  <c:v>40238</c:v>
                </c:pt>
                <c:pt idx="15">
                  <c:v>40269</c:v>
                </c:pt>
                <c:pt idx="16">
                  <c:v>40299</c:v>
                </c:pt>
                <c:pt idx="17">
                  <c:v>40330</c:v>
                </c:pt>
                <c:pt idx="18">
                  <c:v>40360</c:v>
                </c:pt>
                <c:pt idx="19">
                  <c:v>40391</c:v>
                </c:pt>
                <c:pt idx="20">
                  <c:v>40422</c:v>
                </c:pt>
                <c:pt idx="21">
                  <c:v>40452</c:v>
                </c:pt>
                <c:pt idx="22">
                  <c:v>40483</c:v>
                </c:pt>
                <c:pt idx="23">
                  <c:v>40513</c:v>
                </c:pt>
                <c:pt idx="24">
                  <c:v>40544</c:v>
                </c:pt>
                <c:pt idx="25">
                  <c:v>40575</c:v>
                </c:pt>
                <c:pt idx="26">
                  <c:v>40603</c:v>
                </c:pt>
                <c:pt idx="27">
                  <c:v>40634</c:v>
                </c:pt>
                <c:pt idx="28">
                  <c:v>40664</c:v>
                </c:pt>
                <c:pt idx="29">
                  <c:v>40695</c:v>
                </c:pt>
                <c:pt idx="30">
                  <c:v>40725</c:v>
                </c:pt>
                <c:pt idx="31">
                  <c:v>40756</c:v>
                </c:pt>
                <c:pt idx="32">
                  <c:v>40787</c:v>
                </c:pt>
                <c:pt idx="33">
                  <c:v>40817</c:v>
                </c:pt>
                <c:pt idx="34">
                  <c:v>40848</c:v>
                </c:pt>
                <c:pt idx="35">
                  <c:v>40878</c:v>
                </c:pt>
                <c:pt idx="36">
                  <c:v>40909</c:v>
                </c:pt>
                <c:pt idx="37">
                  <c:v>40940</c:v>
                </c:pt>
                <c:pt idx="38">
                  <c:v>40969</c:v>
                </c:pt>
                <c:pt idx="39">
                  <c:v>41000</c:v>
                </c:pt>
                <c:pt idx="40">
                  <c:v>41030</c:v>
                </c:pt>
                <c:pt idx="41">
                  <c:v>41061</c:v>
                </c:pt>
                <c:pt idx="42">
                  <c:v>41091</c:v>
                </c:pt>
                <c:pt idx="43">
                  <c:v>41122</c:v>
                </c:pt>
                <c:pt idx="44">
                  <c:v>41153</c:v>
                </c:pt>
                <c:pt idx="45">
                  <c:v>41183</c:v>
                </c:pt>
                <c:pt idx="46">
                  <c:v>41214</c:v>
                </c:pt>
                <c:pt idx="47">
                  <c:v>41244</c:v>
                </c:pt>
                <c:pt idx="48">
                  <c:v>41275</c:v>
                </c:pt>
                <c:pt idx="49">
                  <c:v>41306</c:v>
                </c:pt>
                <c:pt idx="50">
                  <c:v>41334</c:v>
                </c:pt>
                <c:pt idx="51">
                  <c:v>41365</c:v>
                </c:pt>
                <c:pt idx="52">
                  <c:v>41395</c:v>
                </c:pt>
                <c:pt idx="53">
                  <c:v>41426</c:v>
                </c:pt>
                <c:pt idx="54">
                  <c:v>41456</c:v>
                </c:pt>
                <c:pt idx="55">
                  <c:v>41487</c:v>
                </c:pt>
                <c:pt idx="56">
                  <c:v>41518</c:v>
                </c:pt>
                <c:pt idx="57">
                  <c:v>41548</c:v>
                </c:pt>
                <c:pt idx="58">
                  <c:v>41579</c:v>
                </c:pt>
                <c:pt idx="59">
                  <c:v>41609</c:v>
                </c:pt>
                <c:pt idx="60">
                  <c:v>41640</c:v>
                </c:pt>
                <c:pt idx="61">
                  <c:v>41671</c:v>
                </c:pt>
                <c:pt idx="62">
                  <c:v>41699</c:v>
                </c:pt>
                <c:pt idx="63">
                  <c:v>41730</c:v>
                </c:pt>
                <c:pt idx="64">
                  <c:v>41760</c:v>
                </c:pt>
                <c:pt idx="65">
                  <c:v>41791</c:v>
                </c:pt>
                <c:pt idx="66">
                  <c:v>41821</c:v>
                </c:pt>
                <c:pt idx="67">
                  <c:v>41852</c:v>
                </c:pt>
                <c:pt idx="68">
                  <c:v>41883</c:v>
                </c:pt>
                <c:pt idx="69">
                  <c:v>41913</c:v>
                </c:pt>
                <c:pt idx="70">
                  <c:v>41944</c:v>
                </c:pt>
                <c:pt idx="71">
                  <c:v>41974</c:v>
                </c:pt>
                <c:pt idx="72">
                  <c:v>42005</c:v>
                </c:pt>
                <c:pt idx="73">
                  <c:v>42036</c:v>
                </c:pt>
                <c:pt idx="74">
                  <c:v>42064</c:v>
                </c:pt>
                <c:pt idx="75">
                  <c:v>42095</c:v>
                </c:pt>
                <c:pt idx="76">
                  <c:v>42125</c:v>
                </c:pt>
                <c:pt idx="77">
                  <c:v>42156</c:v>
                </c:pt>
                <c:pt idx="78">
                  <c:v>42186</c:v>
                </c:pt>
                <c:pt idx="79">
                  <c:v>42217</c:v>
                </c:pt>
                <c:pt idx="80">
                  <c:v>42248</c:v>
                </c:pt>
                <c:pt idx="81">
                  <c:v>42278</c:v>
                </c:pt>
                <c:pt idx="82">
                  <c:v>42309</c:v>
                </c:pt>
                <c:pt idx="83">
                  <c:v>42339</c:v>
                </c:pt>
                <c:pt idx="84">
                  <c:v>42370</c:v>
                </c:pt>
                <c:pt idx="85">
                  <c:v>42401</c:v>
                </c:pt>
                <c:pt idx="86">
                  <c:v>42430</c:v>
                </c:pt>
                <c:pt idx="87">
                  <c:v>42461</c:v>
                </c:pt>
                <c:pt idx="88">
                  <c:v>42491</c:v>
                </c:pt>
                <c:pt idx="89">
                  <c:v>42522</c:v>
                </c:pt>
                <c:pt idx="90">
                  <c:v>42552</c:v>
                </c:pt>
                <c:pt idx="91">
                  <c:v>42583</c:v>
                </c:pt>
                <c:pt idx="92">
                  <c:v>42614</c:v>
                </c:pt>
                <c:pt idx="93">
                  <c:v>42644</c:v>
                </c:pt>
                <c:pt idx="94">
                  <c:v>42675</c:v>
                </c:pt>
                <c:pt idx="95">
                  <c:v>42705</c:v>
                </c:pt>
                <c:pt idx="96">
                  <c:v>42736</c:v>
                </c:pt>
                <c:pt idx="97">
                  <c:v>42767</c:v>
                </c:pt>
                <c:pt idx="98">
                  <c:v>42795</c:v>
                </c:pt>
                <c:pt idx="99">
                  <c:v>42826</c:v>
                </c:pt>
                <c:pt idx="100">
                  <c:v>42856</c:v>
                </c:pt>
                <c:pt idx="101">
                  <c:v>42887</c:v>
                </c:pt>
                <c:pt idx="102">
                  <c:v>42917</c:v>
                </c:pt>
                <c:pt idx="103">
                  <c:v>42948</c:v>
                </c:pt>
                <c:pt idx="104">
                  <c:v>42979</c:v>
                </c:pt>
                <c:pt idx="105">
                  <c:v>43009</c:v>
                </c:pt>
                <c:pt idx="106">
                  <c:v>43040</c:v>
                </c:pt>
                <c:pt idx="107">
                  <c:v>43070</c:v>
                </c:pt>
                <c:pt idx="108">
                  <c:v>43101</c:v>
                </c:pt>
                <c:pt idx="109">
                  <c:v>43132</c:v>
                </c:pt>
                <c:pt idx="110">
                  <c:v>43160</c:v>
                </c:pt>
                <c:pt idx="111">
                  <c:v>43191</c:v>
                </c:pt>
              </c:numCache>
            </c:numRef>
          </c:xVal>
          <c:yVal>
            <c:numRef>
              <c:f>pcocessedData!$O$4:$O$115</c:f>
              <c:numCache>
                <c:formatCode>General</c:formatCode>
                <c:ptCount val="112"/>
                <c:pt idx="0">
                  <c:v>0.03</c:v>
                </c:pt>
                <c:pt idx="1">
                  <c:v>0.34</c:v>
                </c:pt>
                <c:pt idx="2">
                  <c:v>0.14000000000000001</c:v>
                </c:pt>
                <c:pt idx="3">
                  <c:v>0.2</c:v>
                </c:pt>
                <c:pt idx="4">
                  <c:v>0.05</c:v>
                </c:pt>
                <c:pt idx="5">
                  <c:v>0.03</c:v>
                </c:pt>
                <c:pt idx="6">
                  <c:v>7.0000000000000007E-2</c:v>
                </c:pt>
                <c:pt idx="7">
                  <c:v>0.14000000000000001</c:v>
                </c:pt>
                <c:pt idx="8">
                  <c:v>0.6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0.01</c:v>
                </c:pt>
                <c:pt idx="30">
                  <c:v>0.4</c:v>
                </c:pt>
                <c:pt idx="31">
                  <c:v>0.52</c:v>
                </c:pt>
                <c:pt idx="32">
                  <c:v>0.51</c:v>
                </c:pt>
                <c:pt idx="33">
                  <c:v>0.31</c:v>
                </c:pt>
                <c:pt idx="34">
                  <c:v>0.03</c:v>
                </c:pt>
                <c:pt idx="35">
                  <c:v>0.4</c:v>
                </c:pt>
                <c:pt idx="36">
                  <c:v>7.0000000000000007E-2</c:v>
                </c:pt>
                <c:pt idx="37">
                  <c:v>0.16</c:v>
                </c:pt>
                <c:pt idx="38">
                  <c:v>0.05</c:v>
                </c:pt>
                <c:pt idx="39">
                  <c:v>0.06</c:v>
                </c:pt>
                <c:pt idx="40">
                  <c:v>0.06</c:v>
                </c:pt>
                <c:pt idx="41">
                  <c:v>0.04</c:v>
                </c:pt>
                <c:pt idx="42">
                  <c:v>0.13</c:v>
                </c:pt>
                <c:pt idx="43">
                  <c:v>0.1</c:v>
                </c:pt>
                <c:pt idx="44">
                  <c:v>0.3</c:v>
                </c:pt>
                <c:pt idx="45">
                  <c:v>0.13</c:v>
                </c:pt>
                <c:pt idx="46">
                  <c:v>0.04</c:v>
                </c:pt>
                <c:pt idx="47">
                  <c:v>0.14000000000000001</c:v>
                </c:pt>
                <c:pt idx="48">
                  <c:v>0.06</c:v>
                </c:pt>
                <c:pt idx="49">
                  <c:v>0.17</c:v>
                </c:pt>
                <c:pt idx="50">
                  <c:v>0.3</c:v>
                </c:pt>
                <c:pt idx="51">
                  <c:v>0.24</c:v>
                </c:pt>
                <c:pt idx="52">
                  <c:v>0.11</c:v>
                </c:pt>
                <c:pt idx="53">
                  <c:v>0.05</c:v>
                </c:pt>
                <c:pt idx="54">
                  <c:v>0.03</c:v>
                </c:pt>
                <c:pt idx="55">
                  <c:v>0.09</c:v>
                </c:pt>
                <c:pt idx="56">
                  <c:v>0.05</c:v>
                </c:pt>
                <c:pt idx="57">
                  <c:v>0.08</c:v>
                </c:pt>
                <c:pt idx="58">
                  <c:v>0.09</c:v>
                </c:pt>
                <c:pt idx="59">
                  <c:v>0.17</c:v>
                </c:pt>
                <c:pt idx="60">
                  <c:v>0.45</c:v>
                </c:pt>
                <c:pt idx="61">
                  <c:v>0.21</c:v>
                </c:pt>
                <c:pt idx="62">
                  <c:v>0.16</c:v>
                </c:pt>
                <c:pt idx="63">
                  <c:v>7.0000000000000007E-2</c:v>
                </c:pt>
                <c:pt idx="64">
                  <c:v>0.06</c:v>
                </c:pt>
                <c:pt idx="65">
                  <c:v>0.1</c:v>
                </c:pt>
                <c:pt idx="66">
                  <c:v>0.05</c:v>
                </c:pt>
                <c:pt idx="67">
                  <c:v>7.0000000000000007E-2</c:v>
                </c:pt>
                <c:pt idx="68">
                  <c:v>0.91</c:v>
                </c:pt>
                <c:pt idx="69">
                  <c:v>0.24</c:v>
                </c:pt>
                <c:pt idx="70">
                  <c:v>0.03</c:v>
                </c:pt>
                <c:pt idx="71">
                  <c:v>0.1</c:v>
                </c:pt>
                <c:pt idx="72">
                  <c:v>0.08</c:v>
                </c:pt>
                <c:pt idx="73">
                  <c:v>0.08</c:v>
                </c:pt>
                <c:pt idx="74">
                  <c:v>0.41</c:v>
                </c:pt>
                <c:pt idx="75">
                  <c:v>0.32</c:v>
                </c:pt>
                <c:pt idx="76">
                  <c:v>0.18</c:v>
                </c:pt>
                <c:pt idx="77">
                  <c:v>0.42</c:v>
                </c:pt>
                <c:pt idx="78">
                  <c:v>0.38</c:v>
                </c:pt>
                <c:pt idx="79">
                  <c:v>0.62</c:v>
                </c:pt>
                <c:pt idx="80">
                  <c:v>0.34</c:v>
                </c:pt>
                <c:pt idx="81">
                  <c:v>1.38</c:v>
                </c:pt>
                <c:pt idx="82">
                  <c:v>0.25</c:v>
                </c:pt>
                <c:pt idx="83">
                  <c:v>0.15</c:v>
                </c:pt>
                <c:pt idx="84">
                  <c:v>0.36</c:v>
                </c:pt>
                <c:pt idx="85">
                  <c:v>0.09</c:v>
                </c:pt>
                <c:pt idx="86">
                  <c:v>0.09</c:v>
                </c:pt>
                <c:pt idx="87">
                  <c:v>0.19</c:v>
                </c:pt>
                <c:pt idx="88">
                  <c:v>0.21</c:v>
                </c:pt>
                <c:pt idx="89">
                  <c:v>0.05</c:v>
                </c:pt>
                <c:pt idx="90">
                  <c:v>0.04</c:v>
                </c:pt>
                <c:pt idx="91">
                  <c:v>0.11</c:v>
                </c:pt>
                <c:pt idx="92">
                  <c:v>0.09</c:v>
                </c:pt>
                <c:pt idx="93">
                  <c:v>0.04</c:v>
                </c:pt>
                <c:pt idx="94">
                  <c:v>0.19</c:v>
                </c:pt>
                <c:pt idx="95">
                  <c:v>0.05</c:v>
                </c:pt>
                <c:pt idx="96">
                  <c:v>7.0000000000000007E-2</c:v>
                </c:pt>
                <c:pt idx="97">
                  <c:v>0.13</c:v>
                </c:pt>
                <c:pt idx="98">
                  <c:v>0.06</c:v>
                </c:pt>
                <c:pt idx="99">
                  <c:v>0.33</c:v>
                </c:pt>
                <c:pt idx="100">
                  <c:v>0.12</c:v>
                </c:pt>
                <c:pt idx="101">
                  <c:v>0.02</c:v>
                </c:pt>
                <c:pt idx="102">
                  <c:v>0.04</c:v>
                </c:pt>
                <c:pt idx="103">
                  <c:v>0.12</c:v>
                </c:pt>
                <c:pt idx="104">
                  <c:v>7.0000000000000007E-2</c:v>
                </c:pt>
                <c:pt idx="105">
                  <c:v>0.06</c:v>
                </c:pt>
                <c:pt idx="106">
                  <c:v>0.66</c:v>
                </c:pt>
                <c:pt idx="107">
                  <c:v>0.17</c:v>
                </c:pt>
                <c:pt idx="108">
                  <c:v>7.0000000000000007E-2</c:v>
                </c:pt>
                <c:pt idx="109">
                  <c:v>0.12</c:v>
                </c:pt>
                <c:pt idx="110">
                  <c:v>0.06</c:v>
                </c:pt>
                <c:pt idx="111">
                  <c:v>7.0000000000000007E-2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2A-1DB8-4595-93E6-F45644A80F17}"/>
            </c:ext>
          </c:extLst>
        </c:ser>
        <c:ser>
          <c:idx val="1"/>
          <c:order val="1"/>
          <c:tx>
            <c:strRef>
              <c:f>pcocessedData!$P$3</c:f>
              <c:strCache>
                <c:ptCount val="1"/>
                <c:pt idx="0">
                  <c:v>EPA Standard</c:v>
                </c:pt>
              </c:strCache>
            </c:strRef>
          </c:tx>
          <c:spPr>
            <a:ln w="6350" cap="rnd">
              <a:solidFill>
                <a:srgbClr val="FFC000"/>
              </a:solidFill>
              <a:prstDash val="lgDashDotDot"/>
              <a:round/>
            </a:ln>
            <a:effectLst/>
          </c:spPr>
          <c:marker>
            <c:symbol val="none"/>
          </c:marker>
          <c:xVal>
            <c:numRef>
              <c:f>pcocessedData!$N$4:$N$115</c:f>
              <c:numCache>
                <c:formatCode>mmm\-yy</c:formatCode>
                <c:ptCount val="112"/>
                <c:pt idx="0">
                  <c:v>39814</c:v>
                </c:pt>
                <c:pt idx="1">
                  <c:v>39845</c:v>
                </c:pt>
                <c:pt idx="2">
                  <c:v>39873</c:v>
                </c:pt>
                <c:pt idx="3">
                  <c:v>39904</c:v>
                </c:pt>
                <c:pt idx="4">
                  <c:v>39934</c:v>
                </c:pt>
                <c:pt idx="5">
                  <c:v>39965</c:v>
                </c:pt>
                <c:pt idx="6">
                  <c:v>39995</c:v>
                </c:pt>
                <c:pt idx="7">
                  <c:v>40026</c:v>
                </c:pt>
                <c:pt idx="8">
                  <c:v>40057</c:v>
                </c:pt>
                <c:pt idx="9">
                  <c:v>40087</c:v>
                </c:pt>
                <c:pt idx="10">
                  <c:v>40118</c:v>
                </c:pt>
                <c:pt idx="11">
                  <c:v>40148</c:v>
                </c:pt>
                <c:pt idx="12">
                  <c:v>40179</c:v>
                </c:pt>
                <c:pt idx="13">
                  <c:v>40210</c:v>
                </c:pt>
                <c:pt idx="14">
                  <c:v>40238</c:v>
                </c:pt>
                <c:pt idx="15">
                  <c:v>40269</c:v>
                </c:pt>
                <c:pt idx="16">
                  <c:v>40299</c:v>
                </c:pt>
                <c:pt idx="17">
                  <c:v>40330</c:v>
                </c:pt>
                <c:pt idx="18">
                  <c:v>40360</c:v>
                </c:pt>
                <c:pt idx="19">
                  <c:v>40391</c:v>
                </c:pt>
                <c:pt idx="20">
                  <c:v>40422</c:v>
                </c:pt>
                <c:pt idx="21">
                  <c:v>40452</c:v>
                </c:pt>
                <c:pt idx="22">
                  <c:v>40483</c:v>
                </c:pt>
                <c:pt idx="23">
                  <c:v>40513</c:v>
                </c:pt>
                <c:pt idx="24">
                  <c:v>40544</c:v>
                </c:pt>
                <c:pt idx="25">
                  <c:v>40575</c:v>
                </c:pt>
                <c:pt idx="26">
                  <c:v>40603</c:v>
                </c:pt>
                <c:pt idx="27">
                  <c:v>40634</c:v>
                </c:pt>
                <c:pt idx="28">
                  <c:v>40664</c:v>
                </c:pt>
                <c:pt idx="29">
                  <c:v>40695</c:v>
                </c:pt>
                <c:pt idx="30">
                  <c:v>40725</c:v>
                </c:pt>
                <c:pt idx="31">
                  <c:v>40756</c:v>
                </c:pt>
                <c:pt idx="32">
                  <c:v>40787</c:v>
                </c:pt>
                <c:pt idx="33">
                  <c:v>40817</c:v>
                </c:pt>
                <c:pt idx="34">
                  <c:v>40848</c:v>
                </c:pt>
                <c:pt idx="35">
                  <c:v>40878</c:v>
                </c:pt>
                <c:pt idx="36">
                  <c:v>40909</c:v>
                </c:pt>
                <c:pt idx="37">
                  <c:v>40940</c:v>
                </c:pt>
                <c:pt idx="38">
                  <c:v>40969</c:v>
                </c:pt>
                <c:pt idx="39">
                  <c:v>41000</c:v>
                </c:pt>
                <c:pt idx="40">
                  <c:v>41030</c:v>
                </c:pt>
                <c:pt idx="41">
                  <c:v>41061</c:v>
                </c:pt>
                <c:pt idx="42">
                  <c:v>41091</c:v>
                </c:pt>
                <c:pt idx="43">
                  <c:v>41122</c:v>
                </c:pt>
                <c:pt idx="44">
                  <c:v>41153</c:v>
                </c:pt>
                <c:pt idx="45">
                  <c:v>41183</c:v>
                </c:pt>
                <c:pt idx="46">
                  <c:v>41214</c:v>
                </c:pt>
                <c:pt idx="47">
                  <c:v>41244</c:v>
                </c:pt>
                <c:pt idx="48">
                  <c:v>41275</c:v>
                </c:pt>
                <c:pt idx="49">
                  <c:v>41306</c:v>
                </c:pt>
                <c:pt idx="50">
                  <c:v>41334</c:v>
                </c:pt>
                <c:pt idx="51">
                  <c:v>41365</c:v>
                </c:pt>
                <c:pt idx="52">
                  <c:v>41395</c:v>
                </c:pt>
                <c:pt idx="53">
                  <c:v>41426</c:v>
                </c:pt>
                <c:pt idx="54">
                  <c:v>41456</c:v>
                </c:pt>
                <c:pt idx="55">
                  <c:v>41487</c:v>
                </c:pt>
                <c:pt idx="56">
                  <c:v>41518</c:v>
                </c:pt>
                <c:pt idx="57">
                  <c:v>41548</c:v>
                </c:pt>
                <c:pt idx="58">
                  <c:v>41579</c:v>
                </c:pt>
                <c:pt idx="59">
                  <c:v>41609</c:v>
                </c:pt>
                <c:pt idx="60">
                  <c:v>41640</c:v>
                </c:pt>
                <c:pt idx="61">
                  <c:v>41671</c:v>
                </c:pt>
                <c:pt idx="62">
                  <c:v>41699</c:v>
                </c:pt>
                <c:pt idx="63">
                  <c:v>41730</c:v>
                </c:pt>
                <c:pt idx="64">
                  <c:v>41760</c:v>
                </c:pt>
                <c:pt idx="65">
                  <c:v>41791</c:v>
                </c:pt>
                <c:pt idx="66">
                  <c:v>41821</c:v>
                </c:pt>
                <c:pt idx="67">
                  <c:v>41852</c:v>
                </c:pt>
                <c:pt idx="68">
                  <c:v>41883</c:v>
                </c:pt>
                <c:pt idx="69">
                  <c:v>41913</c:v>
                </c:pt>
                <c:pt idx="70">
                  <c:v>41944</c:v>
                </c:pt>
                <c:pt idx="71">
                  <c:v>41974</c:v>
                </c:pt>
                <c:pt idx="72">
                  <c:v>42005</c:v>
                </c:pt>
                <c:pt idx="73">
                  <c:v>42036</c:v>
                </c:pt>
                <c:pt idx="74">
                  <c:v>42064</c:v>
                </c:pt>
                <c:pt idx="75">
                  <c:v>42095</c:v>
                </c:pt>
                <c:pt idx="76">
                  <c:v>42125</c:v>
                </c:pt>
                <c:pt idx="77">
                  <c:v>42156</c:v>
                </c:pt>
                <c:pt idx="78">
                  <c:v>42186</c:v>
                </c:pt>
                <c:pt idx="79">
                  <c:v>42217</c:v>
                </c:pt>
                <c:pt idx="80">
                  <c:v>42248</c:v>
                </c:pt>
                <c:pt idx="81">
                  <c:v>42278</c:v>
                </c:pt>
                <c:pt idx="82">
                  <c:v>42309</c:v>
                </c:pt>
                <c:pt idx="83">
                  <c:v>42339</c:v>
                </c:pt>
                <c:pt idx="84">
                  <c:v>42370</c:v>
                </c:pt>
                <c:pt idx="85">
                  <c:v>42401</c:v>
                </c:pt>
                <c:pt idx="86">
                  <c:v>42430</c:v>
                </c:pt>
                <c:pt idx="87">
                  <c:v>42461</c:v>
                </c:pt>
                <c:pt idx="88">
                  <c:v>42491</c:v>
                </c:pt>
                <c:pt idx="89">
                  <c:v>42522</c:v>
                </c:pt>
                <c:pt idx="90">
                  <c:v>42552</c:v>
                </c:pt>
                <c:pt idx="91">
                  <c:v>42583</c:v>
                </c:pt>
                <c:pt idx="92">
                  <c:v>42614</c:v>
                </c:pt>
                <c:pt idx="93">
                  <c:v>42644</c:v>
                </c:pt>
                <c:pt idx="94">
                  <c:v>42675</c:v>
                </c:pt>
                <c:pt idx="95">
                  <c:v>42705</c:v>
                </c:pt>
                <c:pt idx="96">
                  <c:v>42736</c:v>
                </c:pt>
                <c:pt idx="97">
                  <c:v>42767</c:v>
                </c:pt>
                <c:pt idx="98">
                  <c:v>42795</c:v>
                </c:pt>
                <c:pt idx="99">
                  <c:v>42826</c:v>
                </c:pt>
                <c:pt idx="100">
                  <c:v>42856</c:v>
                </c:pt>
                <c:pt idx="101">
                  <c:v>42887</c:v>
                </c:pt>
                <c:pt idx="102">
                  <c:v>42917</c:v>
                </c:pt>
                <c:pt idx="103">
                  <c:v>42948</c:v>
                </c:pt>
                <c:pt idx="104">
                  <c:v>42979</c:v>
                </c:pt>
                <c:pt idx="105">
                  <c:v>43009</c:v>
                </c:pt>
                <c:pt idx="106">
                  <c:v>43040</c:v>
                </c:pt>
                <c:pt idx="107">
                  <c:v>43070</c:v>
                </c:pt>
                <c:pt idx="108">
                  <c:v>43101</c:v>
                </c:pt>
                <c:pt idx="109">
                  <c:v>43132</c:v>
                </c:pt>
                <c:pt idx="110">
                  <c:v>43160</c:v>
                </c:pt>
                <c:pt idx="111">
                  <c:v>43191</c:v>
                </c:pt>
              </c:numCache>
            </c:numRef>
          </c:xVal>
          <c:yVal>
            <c:numRef>
              <c:f>pcocessedData!$P$4:$P$115</c:f>
              <c:numCache>
                <c:formatCode>General</c:formatCode>
                <c:ptCount val="112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  <c:pt idx="7">
                  <c:v>0.05</c:v>
                </c:pt>
                <c:pt idx="8">
                  <c:v>0.05</c:v>
                </c:pt>
                <c:pt idx="9">
                  <c:v>0.05</c:v>
                </c:pt>
                <c:pt idx="10">
                  <c:v>0.05</c:v>
                </c:pt>
                <c:pt idx="11">
                  <c:v>0.05</c:v>
                </c:pt>
                <c:pt idx="12">
                  <c:v>0.05</c:v>
                </c:pt>
                <c:pt idx="13">
                  <c:v>0.05</c:v>
                </c:pt>
                <c:pt idx="14">
                  <c:v>0.05</c:v>
                </c:pt>
                <c:pt idx="15">
                  <c:v>0.05</c:v>
                </c:pt>
                <c:pt idx="16">
                  <c:v>0.05</c:v>
                </c:pt>
                <c:pt idx="17">
                  <c:v>0.05</c:v>
                </c:pt>
                <c:pt idx="18">
                  <c:v>0.05</c:v>
                </c:pt>
                <c:pt idx="19">
                  <c:v>0.05</c:v>
                </c:pt>
                <c:pt idx="20">
                  <c:v>0.05</c:v>
                </c:pt>
                <c:pt idx="21">
                  <c:v>0.05</c:v>
                </c:pt>
                <c:pt idx="22">
                  <c:v>0.05</c:v>
                </c:pt>
                <c:pt idx="23">
                  <c:v>0.05</c:v>
                </c:pt>
                <c:pt idx="24">
                  <c:v>0.05</c:v>
                </c:pt>
                <c:pt idx="25">
                  <c:v>0.05</c:v>
                </c:pt>
                <c:pt idx="26">
                  <c:v>0.05</c:v>
                </c:pt>
                <c:pt idx="27">
                  <c:v>0.05</c:v>
                </c:pt>
                <c:pt idx="28">
                  <c:v>0.05</c:v>
                </c:pt>
                <c:pt idx="29">
                  <c:v>0.05</c:v>
                </c:pt>
                <c:pt idx="30">
                  <c:v>0.05</c:v>
                </c:pt>
                <c:pt idx="31">
                  <c:v>0.05</c:v>
                </c:pt>
                <c:pt idx="32">
                  <c:v>0.05</c:v>
                </c:pt>
                <c:pt idx="33">
                  <c:v>0.05</c:v>
                </c:pt>
                <c:pt idx="34">
                  <c:v>0.05</c:v>
                </c:pt>
                <c:pt idx="35">
                  <c:v>0.05</c:v>
                </c:pt>
                <c:pt idx="36">
                  <c:v>0.05</c:v>
                </c:pt>
                <c:pt idx="37">
                  <c:v>0.05</c:v>
                </c:pt>
                <c:pt idx="38">
                  <c:v>0.05</c:v>
                </c:pt>
                <c:pt idx="39">
                  <c:v>0.05</c:v>
                </c:pt>
                <c:pt idx="40">
                  <c:v>0.05</c:v>
                </c:pt>
                <c:pt idx="41">
                  <c:v>0.05</c:v>
                </c:pt>
                <c:pt idx="42">
                  <c:v>0.05</c:v>
                </c:pt>
                <c:pt idx="43">
                  <c:v>0.05</c:v>
                </c:pt>
                <c:pt idx="44">
                  <c:v>0.05</c:v>
                </c:pt>
                <c:pt idx="45">
                  <c:v>0.05</c:v>
                </c:pt>
                <c:pt idx="46">
                  <c:v>0.05</c:v>
                </c:pt>
                <c:pt idx="47">
                  <c:v>0.05</c:v>
                </c:pt>
                <c:pt idx="48">
                  <c:v>0.05</c:v>
                </c:pt>
                <c:pt idx="49">
                  <c:v>0.05</c:v>
                </c:pt>
                <c:pt idx="50">
                  <c:v>0.05</c:v>
                </c:pt>
                <c:pt idx="51">
                  <c:v>0.05</c:v>
                </c:pt>
                <c:pt idx="52">
                  <c:v>0.05</c:v>
                </c:pt>
                <c:pt idx="53">
                  <c:v>0.05</c:v>
                </c:pt>
                <c:pt idx="54">
                  <c:v>0.05</c:v>
                </c:pt>
                <c:pt idx="55">
                  <c:v>0.05</c:v>
                </c:pt>
                <c:pt idx="56">
                  <c:v>0.05</c:v>
                </c:pt>
                <c:pt idx="57">
                  <c:v>0.05</c:v>
                </c:pt>
                <c:pt idx="58">
                  <c:v>0.05</c:v>
                </c:pt>
                <c:pt idx="59">
                  <c:v>0.05</c:v>
                </c:pt>
                <c:pt idx="60">
                  <c:v>0.05</c:v>
                </c:pt>
                <c:pt idx="61">
                  <c:v>0.05</c:v>
                </c:pt>
                <c:pt idx="62">
                  <c:v>0.05</c:v>
                </c:pt>
                <c:pt idx="63">
                  <c:v>0.05</c:v>
                </c:pt>
                <c:pt idx="64">
                  <c:v>0.05</c:v>
                </c:pt>
                <c:pt idx="65">
                  <c:v>0.05</c:v>
                </c:pt>
                <c:pt idx="66">
                  <c:v>0.05</c:v>
                </c:pt>
                <c:pt idx="67">
                  <c:v>0.05</c:v>
                </c:pt>
                <c:pt idx="68">
                  <c:v>0.05</c:v>
                </c:pt>
                <c:pt idx="69">
                  <c:v>0.05</c:v>
                </c:pt>
                <c:pt idx="70">
                  <c:v>0.05</c:v>
                </c:pt>
                <c:pt idx="71">
                  <c:v>0.05</c:v>
                </c:pt>
                <c:pt idx="72">
                  <c:v>0.05</c:v>
                </c:pt>
                <c:pt idx="73">
                  <c:v>0.05</c:v>
                </c:pt>
                <c:pt idx="74">
                  <c:v>0.05</c:v>
                </c:pt>
                <c:pt idx="75">
                  <c:v>0.05</c:v>
                </c:pt>
                <c:pt idx="76">
                  <c:v>0.05</c:v>
                </c:pt>
                <c:pt idx="77">
                  <c:v>0.05</c:v>
                </c:pt>
                <c:pt idx="78">
                  <c:v>0.05</c:v>
                </c:pt>
                <c:pt idx="79">
                  <c:v>0.05</c:v>
                </c:pt>
                <c:pt idx="80">
                  <c:v>0.05</c:v>
                </c:pt>
                <c:pt idx="81">
                  <c:v>0.05</c:v>
                </c:pt>
                <c:pt idx="82">
                  <c:v>0.05</c:v>
                </c:pt>
                <c:pt idx="83">
                  <c:v>0.05</c:v>
                </c:pt>
                <c:pt idx="84">
                  <c:v>0.05</c:v>
                </c:pt>
                <c:pt idx="85">
                  <c:v>0.05</c:v>
                </c:pt>
                <c:pt idx="86">
                  <c:v>0.05</c:v>
                </c:pt>
                <c:pt idx="87">
                  <c:v>0.05</c:v>
                </c:pt>
                <c:pt idx="88">
                  <c:v>0.05</c:v>
                </c:pt>
                <c:pt idx="89">
                  <c:v>0.05</c:v>
                </c:pt>
                <c:pt idx="90">
                  <c:v>0.05</c:v>
                </c:pt>
                <c:pt idx="91">
                  <c:v>0.05</c:v>
                </c:pt>
                <c:pt idx="92">
                  <c:v>0.05</c:v>
                </c:pt>
                <c:pt idx="93">
                  <c:v>0.05</c:v>
                </c:pt>
                <c:pt idx="94">
                  <c:v>0.05</c:v>
                </c:pt>
                <c:pt idx="95">
                  <c:v>0.05</c:v>
                </c:pt>
                <c:pt idx="96">
                  <c:v>0.05</c:v>
                </c:pt>
                <c:pt idx="97">
                  <c:v>0.05</c:v>
                </c:pt>
                <c:pt idx="98">
                  <c:v>0.05</c:v>
                </c:pt>
                <c:pt idx="99">
                  <c:v>0.05</c:v>
                </c:pt>
                <c:pt idx="100">
                  <c:v>0.05</c:v>
                </c:pt>
                <c:pt idx="101">
                  <c:v>0.05</c:v>
                </c:pt>
                <c:pt idx="102">
                  <c:v>0.05</c:v>
                </c:pt>
                <c:pt idx="103">
                  <c:v>0.05</c:v>
                </c:pt>
                <c:pt idx="104">
                  <c:v>0.05</c:v>
                </c:pt>
                <c:pt idx="105">
                  <c:v>0.05</c:v>
                </c:pt>
                <c:pt idx="106">
                  <c:v>0.05</c:v>
                </c:pt>
                <c:pt idx="107">
                  <c:v>0.05</c:v>
                </c:pt>
                <c:pt idx="108">
                  <c:v>0.05</c:v>
                </c:pt>
                <c:pt idx="109">
                  <c:v>0.05</c:v>
                </c:pt>
                <c:pt idx="110">
                  <c:v>0.05</c:v>
                </c:pt>
                <c:pt idx="111">
                  <c:v>0.05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2B-1DB8-4595-93E6-F45644A80F17}"/>
            </c:ext>
          </c:extLst>
        </c:ser>
        <c:ser>
          <c:idx val="2"/>
          <c:order val="2"/>
          <c:tx>
            <c:strRef>
              <c:f>pcocessedData!$Q$3</c:f>
              <c:strCache>
                <c:ptCount val="1"/>
                <c:pt idx="0">
                  <c:v>ATSDR Standard</c:v>
                </c:pt>
              </c:strCache>
            </c:strRef>
          </c:tx>
          <c:spPr>
            <a:ln w="6350" cap="rnd">
              <a:solidFill>
                <a:srgbClr val="C00000"/>
              </a:solidFill>
              <a:prstDash val="lgDash"/>
              <a:round/>
            </a:ln>
            <a:effectLst/>
          </c:spPr>
          <c:marker>
            <c:symbol val="none"/>
          </c:marker>
          <c:dPt>
            <c:idx val="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2C-1DB8-4595-93E6-F45644A80F17}"/>
              </c:ext>
            </c:extLst>
          </c:dPt>
          <c:xVal>
            <c:numRef>
              <c:f>pcocessedData!$N$4:$N$115</c:f>
              <c:numCache>
                <c:formatCode>mmm\-yy</c:formatCode>
                <c:ptCount val="112"/>
                <c:pt idx="0">
                  <c:v>39814</c:v>
                </c:pt>
                <c:pt idx="1">
                  <c:v>39845</c:v>
                </c:pt>
                <c:pt idx="2">
                  <c:v>39873</c:v>
                </c:pt>
                <c:pt idx="3">
                  <c:v>39904</c:v>
                </c:pt>
                <c:pt idx="4">
                  <c:v>39934</c:v>
                </c:pt>
                <c:pt idx="5">
                  <c:v>39965</c:v>
                </c:pt>
                <c:pt idx="6">
                  <c:v>39995</c:v>
                </c:pt>
                <c:pt idx="7">
                  <c:v>40026</c:v>
                </c:pt>
                <c:pt idx="8">
                  <c:v>40057</c:v>
                </c:pt>
                <c:pt idx="9">
                  <c:v>40087</c:v>
                </c:pt>
                <c:pt idx="10">
                  <c:v>40118</c:v>
                </c:pt>
                <c:pt idx="11">
                  <c:v>40148</c:v>
                </c:pt>
                <c:pt idx="12">
                  <c:v>40179</c:v>
                </c:pt>
                <c:pt idx="13">
                  <c:v>40210</c:v>
                </c:pt>
                <c:pt idx="14">
                  <c:v>40238</c:v>
                </c:pt>
                <c:pt idx="15">
                  <c:v>40269</c:v>
                </c:pt>
                <c:pt idx="16">
                  <c:v>40299</c:v>
                </c:pt>
                <c:pt idx="17">
                  <c:v>40330</c:v>
                </c:pt>
                <c:pt idx="18">
                  <c:v>40360</c:v>
                </c:pt>
                <c:pt idx="19">
                  <c:v>40391</c:v>
                </c:pt>
                <c:pt idx="20">
                  <c:v>40422</c:v>
                </c:pt>
                <c:pt idx="21">
                  <c:v>40452</c:v>
                </c:pt>
                <c:pt idx="22">
                  <c:v>40483</c:v>
                </c:pt>
                <c:pt idx="23">
                  <c:v>40513</c:v>
                </c:pt>
                <c:pt idx="24">
                  <c:v>40544</c:v>
                </c:pt>
                <c:pt idx="25">
                  <c:v>40575</c:v>
                </c:pt>
                <c:pt idx="26">
                  <c:v>40603</c:v>
                </c:pt>
                <c:pt idx="27">
                  <c:v>40634</c:v>
                </c:pt>
                <c:pt idx="28">
                  <c:v>40664</c:v>
                </c:pt>
                <c:pt idx="29">
                  <c:v>40695</c:v>
                </c:pt>
                <c:pt idx="30">
                  <c:v>40725</c:v>
                </c:pt>
                <c:pt idx="31">
                  <c:v>40756</c:v>
                </c:pt>
                <c:pt idx="32">
                  <c:v>40787</c:v>
                </c:pt>
                <c:pt idx="33">
                  <c:v>40817</c:v>
                </c:pt>
                <c:pt idx="34">
                  <c:v>40848</c:v>
                </c:pt>
                <c:pt idx="35">
                  <c:v>40878</c:v>
                </c:pt>
                <c:pt idx="36">
                  <c:v>40909</c:v>
                </c:pt>
                <c:pt idx="37">
                  <c:v>40940</c:v>
                </c:pt>
                <c:pt idx="38">
                  <c:v>40969</c:v>
                </c:pt>
                <c:pt idx="39">
                  <c:v>41000</c:v>
                </c:pt>
                <c:pt idx="40">
                  <c:v>41030</c:v>
                </c:pt>
                <c:pt idx="41">
                  <c:v>41061</c:v>
                </c:pt>
                <c:pt idx="42">
                  <c:v>41091</c:v>
                </c:pt>
                <c:pt idx="43">
                  <c:v>41122</c:v>
                </c:pt>
                <c:pt idx="44">
                  <c:v>41153</c:v>
                </c:pt>
                <c:pt idx="45">
                  <c:v>41183</c:v>
                </c:pt>
                <c:pt idx="46">
                  <c:v>41214</c:v>
                </c:pt>
                <c:pt idx="47">
                  <c:v>41244</c:v>
                </c:pt>
                <c:pt idx="48">
                  <c:v>41275</c:v>
                </c:pt>
                <c:pt idx="49">
                  <c:v>41306</c:v>
                </c:pt>
                <c:pt idx="50">
                  <c:v>41334</c:v>
                </c:pt>
                <c:pt idx="51">
                  <c:v>41365</c:v>
                </c:pt>
                <c:pt idx="52">
                  <c:v>41395</c:v>
                </c:pt>
                <c:pt idx="53">
                  <c:v>41426</c:v>
                </c:pt>
                <c:pt idx="54">
                  <c:v>41456</c:v>
                </c:pt>
                <c:pt idx="55">
                  <c:v>41487</c:v>
                </c:pt>
                <c:pt idx="56">
                  <c:v>41518</c:v>
                </c:pt>
                <c:pt idx="57">
                  <c:v>41548</c:v>
                </c:pt>
                <c:pt idx="58">
                  <c:v>41579</c:v>
                </c:pt>
                <c:pt idx="59">
                  <c:v>41609</c:v>
                </c:pt>
                <c:pt idx="60">
                  <c:v>41640</c:v>
                </c:pt>
                <c:pt idx="61">
                  <c:v>41671</c:v>
                </c:pt>
                <c:pt idx="62">
                  <c:v>41699</c:v>
                </c:pt>
                <c:pt idx="63">
                  <c:v>41730</c:v>
                </c:pt>
                <c:pt idx="64">
                  <c:v>41760</c:v>
                </c:pt>
                <c:pt idx="65">
                  <c:v>41791</c:v>
                </c:pt>
                <c:pt idx="66">
                  <c:v>41821</c:v>
                </c:pt>
                <c:pt idx="67">
                  <c:v>41852</c:v>
                </c:pt>
                <c:pt idx="68">
                  <c:v>41883</c:v>
                </c:pt>
                <c:pt idx="69">
                  <c:v>41913</c:v>
                </c:pt>
                <c:pt idx="70">
                  <c:v>41944</c:v>
                </c:pt>
                <c:pt idx="71">
                  <c:v>41974</c:v>
                </c:pt>
                <c:pt idx="72">
                  <c:v>42005</c:v>
                </c:pt>
                <c:pt idx="73">
                  <c:v>42036</c:v>
                </c:pt>
                <c:pt idx="74">
                  <c:v>42064</c:v>
                </c:pt>
                <c:pt idx="75">
                  <c:v>42095</c:v>
                </c:pt>
                <c:pt idx="76">
                  <c:v>42125</c:v>
                </c:pt>
                <c:pt idx="77">
                  <c:v>42156</c:v>
                </c:pt>
                <c:pt idx="78">
                  <c:v>42186</c:v>
                </c:pt>
                <c:pt idx="79">
                  <c:v>42217</c:v>
                </c:pt>
                <c:pt idx="80">
                  <c:v>42248</c:v>
                </c:pt>
                <c:pt idx="81">
                  <c:v>42278</c:v>
                </c:pt>
                <c:pt idx="82">
                  <c:v>42309</c:v>
                </c:pt>
                <c:pt idx="83">
                  <c:v>42339</c:v>
                </c:pt>
                <c:pt idx="84">
                  <c:v>42370</c:v>
                </c:pt>
                <c:pt idx="85">
                  <c:v>42401</c:v>
                </c:pt>
                <c:pt idx="86">
                  <c:v>42430</c:v>
                </c:pt>
                <c:pt idx="87">
                  <c:v>42461</c:v>
                </c:pt>
                <c:pt idx="88">
                  <c:v>42491</c:v>
                </c:pt>
                <c:pt idx="89">
                  <c:v>42522</c:v>
                </c:pt>
                <c:pt idx="90">
                  <c:v>42552</c:v>
                </c:pt>
                <c:pt idx="91">
                  <c:v>42583</c:v>
                </c:pt>
                <c:pt idx="92">
                  <c:v>42614</c:v>
                </c:pt>
                <c:pt idx="93">
                  <c:v>42644</c:v>
                </c:pt>
                <c:pt idx="94">
                  <c:v>42675</c:v>
                </c:pt>
                <c:pt idx="95">
                  <c:v>42705</c:v>
                </c:pt>
                <c:pt idx="96">
                  <c:v>42736</c:v>
                </c:pt>
                <c:pt idx="97">
                  <c:v>42767</c:v>
                </c:pt>
                <c:pt idx="98">
                  <c:v>42795</c:v>
                </c:pt>
                <c:pt idx="99">
                  <c:v>42826</c:v>
                </c:pt>
                <c:pt idx="100">
                  <c:v>42856</c:v>
                </c:pt>
                <c:pt idx="101">
                  <c:v>42887</c:v>
                </c:pt>
                <c:pt idx="102">
                  <c:v>42917</c:v>
                </c:pt>
                <c:pt idx="103">
                  <c:v>42948</c:v>
                </c:pt>
                <c:pt idx="104">
                  <c:v>42979</c:v>
                </c:pt>
                <c:pt idx="105">
                  <c:v>43009</c:v>
                </c:pt>
                <c:pt idx="106">
                  <c:v>43040</c:v>
                </c:pt>
                <c:pt idx="107">
                  <c:v>43070</c:v>
                </c:pt>
                <c:pt idx="108">
                  <c:v>43101</c:v>
                </c:pt>
                <c:pt idx="109">
                  <c:v>43132</c:v>
                </c:pt>
                <c:pt idx="110">
                  <c:v>43160</c:v>
                </c:pt>
                <c:pt idx="111">
                  <c:v>43191</c:v>
                </c:pt>
              </c:numCache>
            </c:numRef>
          </c:xVal>
          <c:yVal>
            <c:numRef>
              <c:f>pcocessedData!$Q$4:$Q$115</c:f>
              <c:numCache>
                <c:formatCode>General</c:formatCode>
                <c:ptCount val="112"/>
                <c:pt idx="0">
                  <c:v>0.3</c:v>
                </c:pt>
                <c:pt idx="1">
                  <c:v>0.3</c:v>
                </c:pt>
                <c:pt idx="2">
                  <c:v>0.3</c:v>
                </c:pt>
                <c:pt idx="3">
                  <c:v>0.3</c:v>
                </c:pt>
                <c:pt idx="4">
                  <c:v>0.3</c:v>
                </c:pt>
                <c:pt idx="5">
                  <c:v>0.3</c:v>
                </c:pt>
                <c:pt idx="6">
                  <c:v>0.3</c:v>
                </c:pt>
                <c:pt idx="7">
                  <c:v>0.3</c:v>
                </c:pt>
                <c:pt idx="8">
                  <c:v>0.3</c:v>
                </c:pt>
                <c:pt idx="9">
                  <c:v>0.3</c:v>
                </c:pt>
                <c:pt idx="10">
                  <c:v>0.3</c:v>
                </c:pt>
                <c:pt idx="11">
                  <c:v>0.3</c:v>
                </c:pt>
                <c:pt idx="12">
                  <c:v>0.3</c:v>
                </c:pt>
                <c:pt idx="13">
                  <c:v>0.3</c:v>
                </c:pt>
                <c:pt idx="14">
                  <c:v>0.3</c:v>
                </c:pt>
                <c:pt idx="15">
                  <c:v>0.3</c:v>
                </c:pt>
                <c:pt idx="16">
                  <c:v>0.3</c:v>
                </c:pt>
                <c:pt idx="17">
                  <c:v>0.3</c:v>
                </c:pt>
                <c:pt idx="18">
                  <c:v>0.3</c:v>
                </c:pt>
                <c:pt idx="19">
                  <c:v>0.3</c:v>
                </c:pt>
                <c:pt idx="20">
                  <c:v>0.3</c:v>
                </c:pt>
                <c:pt idx="21">
                  <c:v>0.3</c:v>
                </c:pt>
                <c:pt idx="22">
                  <c:v>0.3</c:v>
                </c:pt>
                <c:pt idx="23">
                  <c:v>0.3</c:v>
                </c:pt>
                <c:pt idx="24">
                  <c:v>0.3</c:v>
                </c:pt>
                <c:pt idx="25">
                  <c:v>0.3</c:v>
                </c:pt>
                <c:pt idx="26">
                  <c:v>0.3</c:v>
                </c:pt>
                <c:pt idx="27">
                  <c:v>0.3</c:v>
                </c:pt>
                <c:pt idx="28">
                  <c:v>0.3</c:v>
                </c:pt>
                <c:pt idx="29">
                  <c:v>0.3</c:v>
                </c:pt>
                <c:pt idx="30">
                  <c:v>0.3</c:v>
                </c:pt>
                <c:pt idx="31">
                  <c:v>0.3</c:v>
                </c:pt>
                <c:pt idx="32">
                  <c:v>0.3</c:v>
                </c:pt>
                <c:pt idx="33">
                  <c:v>0.3</c:v>
                </c:pt>
                <c:pt idx="34">
                  <c:v>0.3</c:v>
                </c:pt>
                <c:pt idx="35">
                  <c:v>0.3</c:v>
                </c:pt>
                <c:pt idx="36">
                  <c:v>0.3</c:v>
                </c:pt>
                <c:pt idx="37">
                  <c:v>0.3</c:v>
                </c:pt>
                <c:pt idx="38">
                  <c:v>0.3</c:v>
                </c:pt>
                <c:pt idx="39">
                  <c:v>0.3</c:v>
                </c:pt>
                <c:pt idx="40">
                  <c:v>0.3</c:v>
                </c:pt>
                <c:pt idx="41">
                  <c:v>0.3</c:v>
                </c:pt>
                <c:pt idx="42">
                  <c:v>0.3</c:v>
                </c:pt>
                <c:pt idx="43">
                  <c:v>0.3</c:v>
                </c:pt>
                <c:pt idx="44">
                  <c:v>0.3</c:v>
                </c:pt>
                <c:pt idx="45">
                  <c:v>0.3</c:v>
                </c:pt>
                <c:pt idx="46">
                  <c:v>0.3</c:v>
                </c:pt>
                <c:pt idx="47">
                  <c:v>0.3</c:v>
                </c:pt>
                <c:pt idx="48">
                  <c:v>0.3</c:v>
                </c:pt>
                <c:pt idx="49">
                  <c:v>0.3</c:v>
                </c:pt>
                <c:pt idx="50">
                  <c:v>0.3</c:v>
                </c:pt>
                <c:pt idx="51">
                  <c:v>0.3</c:v>
                </c:pt>
                <c:pt idx="52">
                  <c:v>0.3</c:v>
                </c:pt>
                <c:pt idx="53">
                  <c:v>0.3</c:v>
                </c:pt>
                <c:pt idx="54">
                  <c:v>0.3</c:v>
                </c:pt>
                <c:pt idx="55">
                  <c:v>0.3</c:v>
                </c:pt>
                <c:pt idx="56">
                  <c:v>0.3</c:v>
                </c:pt>
                <c:pt idx="57">
                  <c:v>0.3</c:v>
                </c:pt>
                <c:pt idx="58">
                  <c:v>0.3</c:v>
                </c:pt>
                <c:pt idx="59">
                  <c:v>0.3</c:v>
                </c:pt>
                <c:pt idx="60">
                  <c:v>0.3</c:v>
                </c:pt>
                <c:pt idx="61">
                  <c:v>0.3</c:v>
                </c:pt>
                <c:pt idx="62">
                  <c:v>0.3</c:v>
                </c:pt>
                <c:pt idx="63">
                  <c:v>0.3</c:v>
                </c:pt>
                <c:pt idx="64">
                  <c:v>0.3</c:v>
                </c:pt>
                <c:pt idx="65">
                  <c:v>0.3</c:v>
                </c:pt>
                <c:pt idx="66">
                  <c:v>0.3</c:v>
                </c:pt>
                <c:pt idx="67">
                  <c:v>0.3</c:v>
                </c:pt>
                <c:pt idx="68">
                  <c:v>0.3</c:v>
                </c:pt>
                <c:pt idx="69">
                  <c:v>0.3</c:v>
                </c:pt>
                <c:pt idx="70">
                  <c:v>0.3</c:v>
                </c:pt>
                <c:pt idx="71">
                  <c:v>0.3</c:v>
                </c:pt>
                <c:pt idx="72">
                  <c:v>0.3</c:v>
                </c:pt>
                <c:pt idx="73">
                  <c:v>0.3</c:v>
                </c:pt>
                <c:pt idx="74">
                  <c:v>0.3</c:v>
                </c:pt>
                <c:pt idx="75">
                  <c:v>0.3</c:v>
                </c:pt>
                <c:pt idx="76">
                  <c:v>0.3</c:v>
                </c:pt>
                <c:pt idx="77">
                  <c:v>0.3</c:v>
                </c:pt>
                <c:pt idx="78">
                  <c:v>0.3</c:v>
                </c:pt>
                <c:pt idx="79">
                  <c:v>0.3</c:v>
                </c:pt>
                <c:pt idx="80">
                  <c:v>0.3</c:v>
                </c:pt>
                <c:pt idx="81">
                  <c:v>0.3</c:v>
                </c:pt>
                <c:pt idx="82">
                  <c:v>0.3</c:v>
                </c:pt>
                <c:pt idx="83">
                  <c:v>0.3</c:v>
                </c:pt>
                <c:pt idx="84">
                  <c:v>0.3</c:v>
                </c:pt>
                <c:pt idx="85">
                  <c:v>0.3</c:v>
                </c:pt>
                <c:pt idx="86">
                  <c:v>0.3</c:v>
                </c:pt>
                <c:pt idx="87">
                  <c:v>0.3</c:v>
                </c:pt>
                <c:pt idx="88">
                  <c:v>0.3</c:v>
                </c:pt>
                <c:pt idx="89">
                  <c:v>0.3</c:v>
                </c:pt>
                <c:pt idx="90">
                  <c:v>0.3</c:v>
                </c:pt>
                <c:pt idx="91">
                  <c:v>0.3</c:v>
                </c:pt>
                <c:pt idx="92">
                  <c:v>0.3</c:v>
                </c:pt>
                <c:pt idx="93">
                  <c:v>0.3</c:v>
                </c:pt>
                <c:pt idx="94">
                  <c:v>0.3</c:v>
                </c:pt>
                <c:pt idx="95">
                  <c:v>0.3</c:v>
                </c:pt>
                <c:pt idx="96">
                  <c:v>0.3</c:v>
                </c:pt>
                <c:pt idx="97">
                  <c:v>0.3</c:v>
                </c:pt>
                <c:pt idx="98">
                  <c:v>0.3</c:v>
                </c:pt>
                <c:pt idx="99">
                  <c:v>0.3</c:v>
                </c:pt>
                <c:pt idx="100">
                  <c:v>0.3</c:v>
                </c:pt>
                <c:pt idx="101">
                  <c:v>0.3</c:v>
                </c:pt>
                <c:pt idx="102">
                  <c:v>0.3</c:v>
                </c:pt>
                <c:pt idx="103">
                  <c:v>0.3</c:v>
                </c:pt>
                <c:pt idx="104">
                  <c:v>0.3</c:v>
                </c:pt>
                <c:pt idx="105">
                  <c:v>0.3</c:v>
                </c:pt>
                <c:pt idx="106">
                  <c:v>0.3</c:v>
                </c:pt>
                <c:pt idx="107">
                  <c:v>0.3</c:v>
                </c:pt>
                <c:pt idx="108">
                  <c:v>0.3</c:v>
                </c:pt>
                <c:pt idx="109">
                  <c:v>0.3</c:v>
                </c:pt>
                <c:pt idx="110">
                  <c:v>0.3</c:v>
                </c:pt>
                <c:pt idx="111">
                  <c:v>0.3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2D-1DB8-4595-93E6-F45644A80F17}"/>
            </c:ext>
          </c:extLst>
        </c:ser>
        <c:ser>
          <c:idx val="3"/>
          <c:order val="3"/>
          <c:tx>
            <c:strRef>
              <c:f>pcocessedData!$R$3</c:f>
              <c:strCache>
                <c:ptCount val="1"/>
                <c:pt idx="0">
                  <c:v>WHO Standard</c:v>
                </c:pt>
              </c:strCache>
            </c:strRef>
          </c:tx>
          <c:spPr>
            <a:ln w="6350" cap="rnd">
              <a:solidFill>
                <a:srgbClr val="FF0000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pcocessedData!$N$4:$N$115</c:f>
              <c:numCache>
                <c:formatCode>mmm\-yy</c:formatCode>
                <c:ptCount val="112"/>
                <c:pt idx="0">
                  <c:v>39814</c:v>
                </c:pt>
                <c:pt idx="1">
                  <c:v>39845</c:v>
                </c:pt>
                <c:pt idx="2">
                  <c:v>39873</c:v>
                </c:pt>
                <c:pt idx="3">
                  <c:v>39904</c:v>
                </c:pt>
                <c:pt idx="4">
                  <c:v>39934</c:v>
                </c:pt>
                <c:pt idx="5">
                  <c:v>39965</c:v>
                </c:pt>
                <c:pt idx="6">
                  <c:v>39995</c:v>
                </c:pt>
                <c:pt idx="7">
                  <c:v>40026</c:v>
                </c:pt>
                <c:pt idx="8">
                  <c:v>40057</c:v>
                </c:pt>
                <c:pt idx="9">
                  <c:v>40087</c:v>
                </c:pt>
                <c:pt idx="10">
                  <c:v>40118</c:v>
                </c:pt>
                <c:pt idx="11">
                  <c:v>40148</c:v>
                </c:pt>
                <c:pt idx="12">
                  <c:v>40179</c:v>
                </c:pt>
                <c:pt idx="13">
                  <c:v>40210</c:v>
                </c:pt>
                <c:pt idx="14">
                  <c:v>40238</c:v>
                </c:pt>
                <c:pt idx="15">
                  <c:v>40269</c:v>
                </c:pt>
                <c:pt idx="16">
                  <c:v>40299</c:v>
                </c:pt>
                <c:pt idx="17">
                  <c:v>40330</c:v>
                </c:pt>
                <c:pt idx="18">
                  <c:v>40360</c:v>
                </c:pt>
                <c:pt idx="19">
                  <c:v>40391</c:v>
                </c:pt>
                <c:pt idx="20">
                  <c:v>40422</c:v>
                </c:pt>
                <c:pt idx="21">
                  <c:v>40452</c:v>
                </c:pt>
                <c:pt idx="22">
                  <c:v>40483</c:v>
                </c:pt>
                <c:pt idx="23">
                  <c:v>40513</c:v>
                </c:pt>
                <c:pt idx="24">
                  <c:v>40544</c:v>
                </c:pt>
                <c:pt idx="25">
                  <c:v>40575</c:v>
                </c:pt>
                <c:pt idx="26">
                  <c:v>40603</c:v>
                </c:pt>
                <c:pt idx="27">
                  <c:v>40634</c:v>
                </c:pt>
                <c:pt idx="28">
                  <c:v>40664</c:v>
                </c:pt>
                <c:pt idx="29">
                  <c:v>40695</c:v>
                </c:pt>
                <c:pt idx="30">
                  <c:v>40725</c:v>
                </c:pt>
                <c:pt idx="31">
                  <c:v>40756</c:v>
                </c:pt>
                <c:pt idx="32">
                  <c:v>40787</c:v>
                </c:pt>
                <c:pt idx="33">
                  <c:v>40817</c:v>
                </c:pt>
                <c:pt idx="34">
                  <c:v>40848</c:v>
                </c:pt>
                <c:pt idx="35">
                  <c:v>40878</c:v>
                </c:pt>
                <c:pt idx="36">
                  <c:v>40909</c:v>
                </c:pt>
                <c:pt idx="37">
                  <c:v>40940</c:v>
                </c:pt>
                <c:pt idx="38">
                  <c:v>40969</c:v>
                </c:pt>
                <c:pt idx="39">
                  <c:v>41000</c:v>
                </c:pt>
                <c:pt idx="40">
                  <c:v>41030</c:v>
                </c:pt>
                <c:pt idx="41">
                  <c:v>41061</c:v>
                </c:pt>
                <c:pt idx="42">
                  <c:v>41091</c:v>
                </c:pt>
                <c:pt idx="43">
                  <c:v>41122</c:v>
                </c:pt>
                <c:pt idx="44">
                  <c:v>41153</c:v>
                </c:pt>
                <c:pt idx="45">
                  <c:v>41183</c:v>
                </c:pt>
                <c:pt idx="46">
                  <c:v>41214</c:v>
                </c:pt>
                <c:pt idx="47">
                  <c:v>41244</c:v>
                </c:pt>
                <c:pt idx="48">
                  <c:v>41275</c:v>
                </c:pt>
                <c:pt idx="49">
                  <c:v>41306</c:v>
                </c:pt>
                <c:pt idx="50">
                  <c:v>41334</c:v>
                </c:pt>
                <c:pt idx="51">
                  <c:v>41365</c:v>
                </c:pt>
                <c:pt idx="52">
                  <c:v>41395</c:v>
                </c:pt>
                <c:pt idx="53">
                  <c:v>41426</c:v>
                </c:pt>
                <c:pt idx="54">
                  <c:v>41456</c:v>
                </c:pt>
                <c:pt idx="55">
                  <c:v>41487</c:v>
                </c:pt>
                <c:pt idx="56">
                  <c:v>41518</c:v>
                </c:pt>
                <c:pt idx="57">
                  <c:v>41548</c:v>
                </c:pt>
                <c:pt idx="58">
                  <c:v>41579</c:v>
                </c:pt>
                <c:pt idx="59">
                  <c:v>41609</c:v>
                </c:pt>
                <c:pt idx="60">
                  <c:v>41640</c:v>
                </c:pt>
                <c:pt idx="61">
                  <c:v>41671</c:v>
                </c:pt>
                <c:pt idx="62">
                  <c:v>41699</c:v>
                </c:pt>
                <c:pt idx="63">
                  <c:v>41730</c:v>
                </c:pt>
                <c:pt idx="64">
                  <c:v>41760</c:v>
                </c:pt>
                <c:pt idx="65">
                  <c:v>41791</c:v>
                </c:pt>
                <c:pt idx="66">
                  <c:v>41821</c:v>
                </c:pt>
                <c:pt idx="67">
                  <c:v>41852</c:v>
                </c:pt>
                <c:pt idx="68">
                  <c:v>41883</c:v>
                </c:pt>
                <c:pt idx="69">
                  <c:v>41913</c:v>
                </c:pt>
                <c:pt idx="70">
                  <c:v>41944</c:v>
                </c:pt>
                <c:pt idx="71">
                  <c:v>41974</c:v>
                </c:pt>
                <c:pt idx="72">
                  <c:v>42005</c:v>
                </c:pt>
                <c:pt idx="73">
                  <c:v>42036</c:v>
                </c:pt>
                <c:pt idx="74">
                  <c:v>42064</c:v>
                </c:pt>
                <c:pt idx="75">
                  <c:v>42095</c:v>
                </c:pt>
                <c:pt idx="76">
                  <c:v>42125</c:v>
                </c:pt>
                <c:pt idx="77">
                  <c:v>42156</c:v>
                </c:pt>
                <c:pt idx="78">
                  <c:v>42186</c:v>
                </c:pt>
                <c:pt idx="79">
                  <c:v>42217</c:v>
                </c:pt>
                <c:pt idx="80">
                  <c:v>42248</c:v>
                </c:pt>
                <c:pt idx="81">
                  <c:v>42278</c:v>
                </c:pt>
                <c:pt idx="82">
                  <c:v>42309</c:v>
                </c:pt>
                <c:pt idx="83">
                  <c:v>42339</c:v>
                </c:pt>
                <c:pt idx="84">
                  <c:v>42370</c:v>
                </c:pt>
                <c:pt idx="85">
                  <c:v>42401</c:v>
                </c:pt>
                <c:pt idx="86">
                  <c:v>42430</c:v>
                </c:pt>
                <c:pt idx="87">
                  <c:v>42461</c:v>
                </c:pt>
                <c:pt idx="88">
                  <c:v>42491</c:v>
                </c:pt>
                <c:pt idx="89">
                  <c:v>42522</c:v>
                </c:pt>
                <c:pt idx="90">
                  <c:v>42552</c:v>
                </c:pt>
                <c:pt idx="91">
                  <c:v>42583</c:v>
                </c:pt>
                <c:pt idx="92">
                  <c:v>42614</c:v>
                </c:pt>
                <c:pt idx="93">
                  <c:v>42644</c:v>
                </c:pt>
                <c:pt idx="94">
                  <c:v>42675</c:v>
                </c:pt>
                <c:pt idx="95">
                  <c:v>42705</c:v>
                </c:pt>
                <c:pt idx="96">
                  <c:v>42736</c:v>
                </c:pt>
                <c:pt idx="97">
                  <c:v>42767</c:v>
                </c:pt>
                <c:pt idx="98">
                  <c:v>42795</c:v>
                </c:pt>
                <c:pt idx="99">
                  <c:v>42826</c:v>
                </c:pt>
                <c:pt idx="100">
                  <c:v>42856</c:v>
                </c:pt>
                <c:pt idx="101">
                  <c:v>42887</c:v>
                </c:pt>
                <c:pt idx="102">
                  <c:v>42917</c:v>
                </c:pt>
                <c:pt idx="103">
                  <c:v>42948</c:v>
                </c:pt>
                <c:pt idx="104">
                  <c:v>42979</c:v>
                </c:pt>
                <c:pt idx="105">
                  <c:v>43009</c:v>
                </c:pt>
                <c:pt idx="106">
                  <c:v>43040</c:v>
                </c:pt>
                <c:pt idx="107">
                  <c:v>43070</c:v>
                </c:pt>
                <c:pt idx="108">
                  <c:v>43101</c:v>
                </c:pt>
                <c:pt idx="109">
                  <c:v>43132</c:v>
                </c:pt>
                <c:pt idx="110">
                  <c:v>43160</c:v>
                </c:pt>
                <c:pt idx="111">
                  <c:v>43191</c:v>
                </c:pt>
              </c:numCache>
            </c:numRef>
          </c:xVal>
          <c:yVal>
            <c:numRef>
              <c:f>pcocessedData!$R$4:$R$115</c:f>
              <c:numCache>
                <c:formatCode>General</c:formatCode>
                <c:ptCount val="112"/>
                <c:pt idx="0">
                  <c:v>0.15</c:v>
                </c:pt>
                <c:pt idx="1">
                  <c:v>0.15</c:v>
                </c:pt>
                <c:pt idx="2">
                  <c:v>0.15</c:v>
                </c:pt>
                <c:pt idx="3">
                  <c:v>0.15</c:v>
                </c:pt>
                <c:pt idx="4">
                  <c:v>0.15</c:v>
                </c:pt>
                <c:pt idx="5">
                  <c:v>0.15</c:v>
                </c:pt>
                <c:pt idx="6">
                  <c:v>0.15</c:v>
                </c:pt>
                <c:pt idx="7">
                  <c:v>0.15</c:v>
                </c:pt>
                <c:pt idx="8">
                  <c:v>0.15</c:v>
                </c:pt>
                <c:pt idx="9">
                  <c:v>0.15</c:v>
                </c:pt>
                <c:pt idx="10">
                  <c:v>0.15</c:v>
                </c:pt>
                <c:pt idx="11">
                  <c:v>0.15</c:v>
                </c:pt>
                <c:pt idx="12">
                  <c:v>0.15</c:v>
                </c:pt>
                <c:pt idx="13">
                  <c:v>0.15</c:v>
                </c:pt>
                <c:pt idx="14">
                  <c:v>0.15</c:v>
                </c:pt>
                <c:pt idx="15">
                  <c:v>0.15</c:v>
                </c:pt>
                <c:pt idx="16">
                  <c:v>0.15</c:v>
                </c:pt>
                <c:pt idx="17">
                  <c:v>0.15</c:v>
                </c:pt>
                <c:pt idx="18">
                  <c:v>0.15</c:v>
                </c:pt>
                <c:pt idx="19">
                  <c:v>0.15</c:v>
                </c:pt>
                <c:pt idx="20">
                  <c:v>0.15</c:v>
                </c:pt>
                <c:pt idx="21">
                  <c:v>0.15</c:v>
                </c:pt>
                <c:pt idx="22">
                  <c:v>0.15</c:v>
                </c:pt>
                <c:pt idx="23">
                  <c:v>0.15</c:v>
                </c:pt>
                <c:pt idx="24">
                  <c:v>0.15</c:v>
                </c:pt>
                <c:pt idx="25">
                  <c:v>0.15</c:v>
                </c:pt>
                <c:pt idx="26">
                  <c:v>0.15</c:v>
                </c:pt>
                <c:pt idx="27">
                  <c:v>0.15</c:v>
                </c:pt>
                <c:pt idx="28">
                  <c:v>0.15</c:v>
                </c:pt>
                <c:pt idx="29">
                  <c:v>0.15</c:v>
                </c:pt>
                <c:pt idx="30">
                  <c:v>0.15</c:v>
                </c:pt>
                <c:pt idx="31">
                  <c:v>0.15</c:v>
                </c:pt>
                <c:pt idx="32">
                  <c:v>0.15</c:v>
                </c:pt>
                <c:pt idx="33">
                  <c:v>0.15</c:v>
                </c:pt>
                <c:pt idx="34">
                  <c:v>0.15</c:v>
                </c:pt>
                <c:pt idx="35">
                  <c:v>0.15</c:v>
                </c:pt>
                <c:pt idx="36">
                  <c:v>0.15</c:v>
                </c:pt>
                <c:pt idx="37">
                  <c:v>0.15</c:v>
                </c:pt>
                <c:pt idx="38">
                  <c:v>0.15</c:v>
                </c:pt>
                <c:pt idx="39">
                  <c:v>0.15</c:v>
                </c:pt>
                <c:pt idx="40">
                  <c:v>0.15</c:v>
                </c:pt>
                <c:pt idx="41">
                  <c:v>0.15</c:v>
                </c:pt>
                <c:pt idx="42">
                  <c:v>0.15</c:v>
                </c:pt>
                <c:pt idx="43">
                  <c:v>0.15</c:v>
                </c:pt>
                <c:pt idx="44">
                  <c:v>0.15</c:v>
                </c:pt>
                <c:pt idx="45">
                  <c:v>0.15</c:v>
                </c:pt>
                <c:pt idx="46">
                  <c:v>0.15</c:v>
                </c:pt>
                <c:pt idx="47">
                  <c:v>0.15</c:v>
                </c:pt>
                <c:pt idx="48">
                  <c:v>0.15</c:v>
                </c:pt>
                <c:pt idx="49">
                  <c:v>0.15</c:v>
                </c:pt>
                <c:pt idx="50">
                  <c:v>0.15</c:v>
                </c:pt>
                <c:pt idx="51">
                  <c:v>0.15</c:v>
                </c:pt>
                <c:pt idx="52">
                  <c:v>0.15</c:v>
                </c:pt>
                <c:pt idx="53">
                  <c:v>0.15</c:v>
                </c:pt>
                <c:pt idx="54">
                  <c:v>0.15</c:v>
                </c:pt>
                <c:pt idx="55">
                  <c:v>0.15</c:v>
                </c:pt>
                <c:pt idx="56">
                  <c:v>0.15</c:v>
                </c:pt>
                <c:pt idx="57">
                  <c:v>0.15</c:v>
                </c:pt>
                <c:pt idx="58">
                  <c:v>0.15</c:v>
                </c:pt>
                <c:pt idx="59">
                  <c:v>0.15</c:v>
                </c:pt>
                <c:pt idx="60">
                  <c:v>0.15</c:v>
                </c:pt>
                <c:pt idx="61">
                  <c:v>0.15</c:v>
                </c:pt>
                <c:pt idx="62">
                  <c:v>0.15</c:v>
                </c:pt>
                <c:pt idx="63">
                  <c:v>0.15</c:v>
                </c:pt>
                <c:pt idx="64">
                  <c:v>0.15</c:v>
                </c:pt>
                <c:pt idx="65">
                  <c:v>0.15</c:v>
                </c:pt>
                <c:pt idx="66">
                  <c:v>0.15</c:v>
                </c:pt>
                <c:pt idx="67">
                  <c:v>0.15</c:v>
                </c:pt>
                <c:pt idx="68">
                  <c:v>0.15</c:v>
                </c:pt>
                <c:pt idx="69">
                  <c:v>0.15</c:v>
                </c:pt>
                <c:pt idx="70">
                  <c:v>0.15</c:v>
                </c:pt>
                <c:pt idx="71">
                  <c:v>0.15</c:v>
                </c:pt>
                <c:pt idx="72">
                  <c:v>0.15</c:v>
                </c:pt>
                <c:pt idx="73">
                  <c:v>0.15</c:v>
                </c:pt>
                <c:pt idx="74">
                  <c:v>0.15</c:v>
                </c:pt>
                <c:pt idx="75">
                  <c:v>0.15</c:v>
                </c:pt>
                <c:pt idx="76">
                  <c:v>0.15</c:v>
                </c:pt>
                <c:pt idx="77">
                  <c:v>0.15</c:v>
                </c:pt>
                <c:pt idx="78">
                  <c:v>0.15</c:v>
                </c:pt>
                <c:pt idx="79">
                  <c:v>0.15</c:v>
                </c:pt>
                <c:pt idx="80">
                  <c:v>0.15</c:v>
                </c:pt>
                <c:pt idx="81">
                  <c:v>0.15</c:v>
                </c:pt>
                <c:pt idx="82">
                  <c:v>0.15</c:v>
                </c:pt>
                <c:pt idx="83">
                  <c:v>0.15</c:v>
                </c:pt>
                <c:pt idx="84">
                  <c:v>0.15</c:v>
                </c:pt>
                <c:pt idx="85">
                  <c:v>0.15</c:v>
                </c:pt>
                <c:pt idx="86">
                  <c:v>0.15</c:v>
                </c:pt>
                <c:pt idx="87">
                  <c:v>0.15</c:v>
                </c:pt>
                <c:pt idx="88">
                  <c:v>0.15</c:v>
                </c:pt>
                <c:pt idx="89">
                  <c:v>0.15</c:v>
                </c:pt>
                <c:pt idx="90">
                  <c:v>0.15</c:v>
                </c:pt>
                <c:pt idx="91">
                  <c:v>0.15</c:v>
                </c:pt>
                <c:pt idx="92">
                  <c:v>0.15</c:v>
                </c:pt>
                <c:pt idx="93">
                  <c:v>0.15</c:v>
                </c:pt>
                <c:pt idx="94">
                  <c:v>0.15</c:v>
                </c:pt>
                <c:pt idx="95">
                  <c:v>0.15</c:v>
                </c:pt>
                <c:pt idx="96">
                  <c:v>0.15</c:v>
                </c:pt>
                <c:pt idx="97">
                  <c:v>0.15</c:v>
                </c:pt>
                <c:pt idx="98">
                  <c:v>0.15</c:v>
                </c:pt>
                <c:pt idx="99">
                  <c:v>0.15</c:v>
                </c:pt>
                <c:pt idx="100">
                  <c:v>0.15</c:v>
                </c:pt>
                <c:pt idx="101">
                  <c:v>0.15</c:v>
                </c:pt>
                <c:pt idx="102">
                  <c:v>0.15</c:v>
                </c:pt>
                <c:pt idx="103">
                  <c:v>0.15</c:v>
                </c:pt>
                <c:pt idx="104">
                  <c:v>0.15</c:v>
                </c:pt>
                <c:pt idx="105">
                  <c:v>0.15</c:v>
                </c:pt>
                <c:pt idx="106">
                  <c:v>0.15</c:v>
                </c:pt>
                <c:pt idx="107">
                  <c:v>0.15</c:v>
                </c:pt>
                <c:pt idx="108">
                  <c:v>0.15</c:v>
                </c:pt>
                <c:pt idx="109">
                  <c:v>0.15</c:v>
                </c:pt>
                <c:pt idx="110">
                  <c:v>0.15</c:v>
                </c:pt>
                <c:pt idx="111">
                  <c:v>0.15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2E-1DB8-4595-93E6-F45644A80F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5679472"/>
        <c:axId val="635680128"/>
      </c:scatterChart>
      <c:valAx>
        <c:axId val="635679472"/>
        <c:scaling>
          <c:orientation val="minMax"/>
          <c:max val="43200"/>
          <c:min val="3975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5680128"/>
        <c:crosses val="autoZero"/>
        <c:crossBetween val="midCat"/>
        <c:majorUnit val="150"/>
      </c:valAx>
      <c:valAx>
        <c:axId val="635680128"/>
        <c:scaling>
          <c:orientation val="minMax"/>
          <c:max val="1.4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5679472"/>
        <c:crosses val="autoZero"/>
        <c:crossBetween val="midCat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041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300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91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789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763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656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972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959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87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361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506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A0F09-4121-43B2-893F-FB9772774E61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942CD-6F1A-4AD8-B88F-9F3F5861A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139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16"/>
            <a:ext cx="6858000" cy="6858000"/>
          </a:xfrm>
          <a:prstGeom prst="rect">
            <a:avLst/>
          </a:prstGeom>
        </p:spPr>
      </p:pic>
      <p:graphicFrame>
        <p:nvGraphicFramePr>
          <p:cNvPr id="23" name="Chart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1560498"/>
              </p:ext>
            </p:extLst>
          </p:nvPr>
        </p:nvGraphicFramePr>
        <p:xfrm>
          <a:off x="2949643" y="0"/>
          <a:ext cx="91440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11"/>
          <p:cNvSpPr/>
          <p:nvPr/>
        </p:nvSpPr>
        <p:spPr>
          <a:xfrm>
            <a:off x="2949643" y="4070994"/>
            <a:ext cx="6400800" cy="27749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dirty="0" smtClean="0">
                <a:solidFill>
                  <a:schemeClr val="tx1"/>
                </a:solidFill>
              </a:rPr>
              <a:t>The </a:t>
            </a:r>
            <a:r>
              <a:rPr lang="en-US" b="1" dirty="0" smtClean="0">
                <a:solidFill>
                  <a:schemeClr val="tx1"/>
                </a:solidFill>
              </a:rPr>
              <a:t>monthly </a:t>
            </a:r>
            <a:r>
              <a:rPr lang="en-US" b="1" dirty="0">
                <a:solidFill>
                  <a:schemeClr val="tx1"/>
                </a:solidFill>
              </a:rPr>
              <a:t>average </a:t>
            </a:r>
            <a:r>
              <a:rPr lang="en-US" dirty="0">
                <a:solidFill>
                  <a:schemeClr val="tx1"/>
                </a:solidFill>
              </a:rPr>
              <a:t>of the </a:t>
            </a:r>
            <a:r>
              <a:rPr lang="en-US" dirty="0" smtClean="0">
                <a:solidFill>
                  <a:schemeClr val="tx1"/>
                </a:solidFill>
              </a:rPr>
              <a:t>manganese </a:t>
            </a:r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b="1" dirty="0">
                <a:solidFill>
                  <a:schemeClr val="tx1"/>
                </a:solidFill>
              </a:rPr>
              <a:t>PM10</a:t>
            </a:r>
            <a:r>
              <a:rPr lang="en-US" dirty="0">
                <a:solidFill>
                  <a:schemeClr val="tx1"/>
                </a:solidFill>
              </a:rPr>
              <a:t>) in the air </a:t>
            </a:r>
            <a:r>
              <a:rPr lang="en-US" dirty="0" smtClean="0">
                <a:solidFill>
                  <a:schemeClr val="tx1"/>
                </a:solidFill>
              </a:rPr>
              <a:t>was collected by 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monitor </a:t>
            </a:r>
            <a:r>
              <a:rPr lang="en-US" dirty="0" smtClean="0">
                <a:solidFill>
                  <a:schemeClr val="tx1"/>
                </a:solidFill>
              </a:rPr>
              <a:t>at Water T</a:t>
            </a:r>
            <a:r>
              <a:rPr lang="en-US" altLang="zh-CN" dirty="0" smtClean="0">
                <a:solidFill>
                  <a:schemeClr val="tx1"/>
                </a:solidFill>
              </a:rPr>
              <a:t>reatment Plant </a:t>
            </a:r>
            <a:r>
              <a:rPr lang="en-US" dirty="0" smtClean="0">
                <a:solidFill>
                  <a:schemeClr val="tx1"/>
                </a:solidFill>
              </a:rPr>
              <a:t>from </a:t>
            </a:r>
            <a:r>
              <a:rPr lang="en-US" dirty="0">
                <a:solidFill>
                  <a:schemeClr val="tx1"/>
                </a:solidFill>
              </a:rPr>
              <a:t>J</a:t>
            </a:r>
            <a:r>
              <a:rPr lang="en-US" altLang="zh-CN" dirty="0">
                <a:solidFill>
                  <a:schemeClr val="tx1"/>
                </a:solidFill>
              </a:rPr>
              <a:t>an</a:t>
            </a:r>
            <a:r>
              <a:rPr lang="en-US" dirty="0">
                <a:solidFill>
                  <a:schemeClr val="tx1"/>
                </a:solidFill>
              </a:rPr>
              <a:t>. 20</a:t>
            </a:r>
            <a:r>
              <a:rPr lang="en-US" altLang="zh-CN" dirty="0">
                <a:solidFill>
                  <a:schemeClr val="tx1"/>
                </a:solidFill>
              </a:rPr>
              <a:t>09</a:t>
            </a:r>
            <a:r>
              <a:rPr lang="en-US" dirty="0">
                <a:solidFill>
                  <a:schemeClr val="tx1"/>
                </a:solidFill>
              </a:rPr>
              <a:t> to Dec. 2017. </a:t>
            </a:r>
            <a:r>
              <a:rPr lang="en-US" dirty="0" smtClean="0">
                <a:solidFill>
                  <a:schemeClr val="tx1"/>
                </a:solidFill>
              </a:rPr>
              <a:t>If </a:t>
            </a:r>
            <a:r>
              <a:rPr lang="en-US" dirty="0">
                <a:solidFill>
                  <a:schemeClr val="tx1"/>
                </a:solidFill>
              </a:rPr>
              <a:t>you want to explore more, please visit our </a:t>
            </a:r>
            <a:r>
              <a:rPr lang="en-US" dirty="0" smtClean="0">
                <a:solidFill>
                  <a:schemeClr val="tx1"/>
                </a:solidFill>
              </a:rPr>
              <a:t>website: https</a:t>
            </a:r>
            <a:r>
              <a:rPr lang="en-US" dirty="0">
                <a:solidFill>
                  <a:schemeClr val="tx1"/>
                </a:solidFill>
              </a:rPr>
              <a:t>://</a:t>
            </a:r>
            <a:r>
              <a:rPr lang="en-US" dirty="0" smtClean="0">
                <a:solidFill>
                  <a:schemeClr val="tx1"/>
                </a:solidFill>
              </a:rPr>
              <a:t>med.uc.edu/eh/research/projects/cares.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20BB5B-CC12-4FA7-B09A-B0845B1A7DCC}"/>
              </a:ext>
            </a:extLst>
          </p:cNvPr>
          <p:cNvSpPr/>
          <p:nvPr/>
        </p:nvSpPr>
        <p:spPr>
          <a:xfrm>
            <a:off x="3321354" y="3446772"/>
            <a:ext cx="1154290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EPA Standard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CC7BEC3-78D9-4629-BDC2-6F2B223278D0}"/>
              </a:ext>
            </a:extLst>
          </p:cNvPr>
          <p:cNvSpPr/>
          <p:nvPr/>
        </p:nvSpPr>
        <p:spPr>
          <a:xfrm>
            <a:off x="3335686" y="2818745"/>
            <a:ext cx="1349728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ATSDR Standard</a:t>
            </a:r>
            <a:endParaRPr lang="en-U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6933ACA-C4DE-4988-8C02-8C1BA1084585}"/>
              </a:ext>
            </a:extLst>
          </p:cNvPr>
          <p:cNvSpPr/>
          <p:nvPr/>
        </p:nvSpPr>
        <p:spPr>
          <a:xfrm>
            <a:off x="3253740" y="3206379"/>
            <a:ext cx="1446292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WHO Standard</a:t>
            </a:r>
            <a:endParaRPr lang="en-U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89167" y="1830602"/>
            <a:ext cx="184909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Water Treatment Plant</a:t>
            </a:r>
          </a:p>
          <a:p>
            <a:pPr algn="ctr"/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East Liverpool, OH</a:t>
            </a:r>
            <a:endParaRPr lang="en-U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8" name="Group 7"/>
          <p:cNvGrpSpPr/>
          <p:nvPr/>
        </p:nvGrpSpPr>
        <p:grpSpPr>
          <a:xfrm rot="17650759">
            <a:off x="4259584" y="231454"/>
            <a:ext cx="2428086" cy="5068054"/>
            <a:chOff x="8633214" y="4326281"/>
            <a:chExt cx="2428081" cy="5068045"/>
          </a:xfrm>
        </p:grpSpPr>
        <p:sp>
          <p:nvSpPr>
            <p:cNvPr id="2" name="Rectangle 1"/>
            <p:cNvSpPr/>
            <p:nvPr/>
          </p:nvSpPr>
          <p:spPr>
            <a:xfrm rot="3949241">
              <a:off x="8342607" y="6675638"/>
              <a:ext cx="5068045" cy="369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600" dirty="0"/>
                <a:t>No data were collected between Oct. 2009 and </a:t>
              </a:r>
              <a:r>
                <a:rPr lang="en-US" sz="1600" dirty="0" smtClean="0"/>
                <a:t>May </a:t>
              </a:r>
              <a:r>
                <a:rPr lang="en-US" sz="1600" dirty="0"/>
                <a:t>2011</a:t>
              </a:r>
              <a:r>
                <a:rPr lang="en-US" dirty="0"/>
                <a:t>.</a:t>
              </a:r>
              <a:endPara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cxnSp>
          <p:nvCxnSpPr>
            <p:cNvPr id="7" name="Straight Arrow Connector 6"/>
            <p:cNvCxnSpPr/>
            <p:nvPr/>
          </p:nvCxnSpPr>
          <p:spPr>
            <a:xfrm rot="3949241">
              <a:off x="9527915" y="5513200"/>
              <a:ext cx="2285" cy="17916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5-Point Star 44"/>
          <p:cNvSpPr/>
          <p:nvPr/>
        </p:nvSpPr>
        <p:spPr>
          <a:xfrm>
            <a:off x="1379751" y="2473855"/>
            <a:ext cx="182880" cy="182880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78305" y="2656735"/>
            <a:ext cx="201343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2220 Michigan Ave, </a:t>
            </a:r>
          </a:p>
          <a:p>
            <a:pPr algn="ctr"/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East Liverpool, OH 43920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9537291" y="4156277"/>
            <a:ext cx="2468782" cy="1988492"/>
            <a:chOff x="9537290" y="4782590"/>
            <a:chExt cx="2578511" cy="1537798"/>
          </a:xfrm>
        </p:grpSpPr>
        <p:grpSp>
          <p:nvGrpSpPr>
            <p:cNvPr id="26" name="Group 25"/>
            <p:cNvGrpSpPr/>
            <p:nvPr/>
          </p:nvGrpSpPr>
          <p:grpSpPr>
            <a:xfrm>
              <a:off x="9537290" y="4782590"/>
              <a:ext cx="2578511" cy="1537798"/>
              <a:chOff x="9537289" y="4835874"/>
              <a:chExt cx="2585691" cy="1537798"/>
            </a:xfrm>
          </p:grpSpPr>
          <p:grpSp>
            <p:nvGrpSpPr>
              <p:cNvPr id="28" name="Group 27"/>
              <p:cNvGrpSpPr/>
              <p:nvPr/>
            </p:nvGrpSpPr>
            <p:grpSpPr>
              <a:xfrm>
                <a:off x="9537289" y="4835874"/>
                <a:ext cx="2437135" cy="1537798"/>
                <a:chOff x="9077497" y="4609495"/>
                <a:chExt cx="2820650" cy="1122777"/>
              </a:xfrm>
            </p:grpSpPr>
            <p:grpSp>
              <p:nvGrpSpPr>
                <p:cNvPr id="36" name="Group 35"/>
                <p:cNvGrpSpPr/>
                <p:nvPr/>
              </p:nvGrpSpPr>
              <p:grpSpPr>
                <a:xfrm>
                  <a:off x="9246056" y="5114500"/>
                  <a:ext cx="2652091" cy="572582"/>
                  <a:chOff x="9235440" y="5366717"/>
                  <a:chExt cx="2652091" cy="572582"/>
                </a:xfrm>
              </p:grpSpPr>
              <p:cxnSp>
                <p:nvCxnSpPr>
                  <p:cNvPr id="38" name="Straight Connector 37"/>
                  <p:cNvCxnSpPr/>
                  <p:nvPr/>
                </p:nvCxnSpPr>
                <p:spPr>
                  <a:xfrm>
                    <a:off x="9235440" y="5447534"/>
                    <a:ext cx="1191802" cy="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  <a:prstDash val="lg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Straight Connector 38"/>
                  <p:cNvCxnSpPr/>
                  <p:nvPr/>
                </p:nvCxnSpPr>
                <p:spPr>
                  <a:xfrm>
                    <a:off x="9235440" y="5623077"/>
                    <a:ext cx="1191802" cy="0"/>
                  </a:xfrm>
                  <a:prstGeom prst="line">
                    <a:avLst/>
                  </a:prstGeom>
                  <a:ln w="28575">
                    <a:solidFill>
                      <a:srgbClr val="FF000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Straight Connector 39"/>
                  <p:cNvCxnSpPr/>
                  <p:nvPr/>
                </p:nvCxnSpPr>
                <p:spPr>
                  <a:xfrm>
                    <a:off x="9235440" y="5798621"/>
                    <a:ext cx="1191802" cy="0"/>
                  </a:xfrm>
                  <a:prstGeom prst="line">
                    <a:avLst/>
                  </a:prstGeom>
                  <a:ln w="28575">
                    <a:solidFill>
                      <a:srgbClr val="FFC000"/>
                    </a:solidFill>
                    <a:prstDash val="lgDashDot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1" name="TextBox 40"/>
                  <p:cNvSpPr txBox="1"/>
                  <p:nvPr/>
                </p:nvSpPr>
                <p:spPr>
                  <a:xfrm>
                    <a:off x="10446380" y="5366717"/>
                    <a:ext cx="1441151" cy="21296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 smtClean="0"/>
                      <a:t>ATSDR Standard</a:t>
                    </a:r>
                    <a:endParaRPr lang="en-US" sz="1400" dirty="0"/>
                  </a:p>
                </p:txBody>
              </p:sp>
              <p:sp>
                <p:nvSpPr>
                  <p:cNvPr id="43" name="TextBox 42"/>
                  <p:cNvSpPr txBox="1"/>
                  <p:nvPr/>
                </p:nvSpPr>
                <p:spPr>
                  <a:xfrm>
                    <a:off x="10446380" y="5545632"/>
                    <a:ext cx="1360839" cy="21296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 smtClean="0"/>
                      <a:t>WHO Standard</a:t>
                    </a:r>
                    <a:endParaRPr lang="en-US" sz="1400" dirty="0"/>
                  </a:p>
                </p:txBody>
              </p:sp>
              <p:sp>
                <p:nvSpPr>
                  <p:cNvPr id="44" name="TextBox 43"/>
                  <p:cNvSpPr txBox="1"/>
                  <p:nvPr/>
                </p:nvSpPr>
                <p:spPr>
                  <a:xfrm>
                    <a:off x="10446380" y="5726338"/>
                    <a:ext cx="1237276" cy="21296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 smtClean="0"/>
                      <a:t>EPA Standard</a:t>
                    </a:r>
                    <a:endParaRPr lang="en-US" sz="1400" dirty="0"/>
                  </a:p>
                </p:txBody>
              </p:sp>
            </p:grpSp>
            <p:sp>
              <p:nvSpPr>
                <p:cNvPr id="37" name="Rectangle 36"/>
                <p:cNvSpPr/>
                <p:nvPr/>
              </p:nvSpPr>
              <p:spPr>
                <a:xfrm>
                  <a:off x="9077497" y="4609495"/>
                  <a:ext cx="2820648" cy="1122777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9" name="Group 28"/>
              <p:cNvGrpSpPr/>
              <p:nvPr/>
            </p:nvGrpSpPr>
            <p:grpSpPr>
              <a:xfrm>
                <a:off x="9665428" y="5275123"/>
                <a:ext cx="2457552" cy="276999"/>
                <a:chOff x="9665428" y="5275123"/>
                <a:chExt cx="2457552" cy="276999"/>
              </a:xfrm>
            </p:grpSpPr>
            <p:sp>
              <p:nvSpPr>
                <p:cNvPr id="30" name="TextBox 29"/>
                <p:cNvSpPr txBox="1"/>
                <p:nvPr/>
              </p:nvSpPr>
              <p:spPr>
                <a:xfrm>
                  <a:off x="10725912" y="5275123"/>
                  <a:ext cx="1397068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 smtClean="0"/>
                    <a:t>Monthly average</a:t>
                  </a:r>
                  <a:endParaRPr lang="en-US" sz="1200" dirty="0"/>
                </a:p>
              </p:txBody>
            </p:sp>
            <p:grpSp>
              <p:nvGrpSpPr>
                <p:cNvPr id="31" name="Group 30"/>
                <p:cNvGrpSpPr/>
                <p:nvPr/>
              </p:nvGrpSpPr>
              <p:grpSpPr>
                <a:xfrm>
                  <a:off x="9665428" y="5372526"/>
                  <a:ext cx="1069628" cy="56573"/>
                  <a:chOff x="9674572" y="4887894"/>
                  <a:chExt cx="1069628" cy="56573"/>
                </a:xfrm>
              </p:grpSpPr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9690469" y="4914675"/>
                    <a:ext cx="975307" cy="0"/>
                  </a:xfrm>
                  <a:prstGeom prst="line">
                    <a:avLst/>
                  </a:prstGeom>
                  <a:ln w="28575">
                    <a:solidFill>
                      <a:schemeClr val="accent1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3" name="Oval 32"/>
                  <p:cNvSpPr/>
                  <p:nvPr/>
                </p:nvSpPr>
                <p:spPr>
                  <a:xfrm flipV="1">
                    <a:off x="9674572" y="4887895"/>
                    <a:ext cx="73153" cy="5657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4" name="Oval 33"/>
                  <p:cNvSpPr/>
                  <p:nvPr/>
                </p:nvSpPr>
                <p:spPr>
                  <a:xfrm flipV="1">
                    <a:off x="10165300" y="4887895"/>
                    <a:ext cx="73153" cy="5657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5" name="Oval 34"/>
                  <p:cNvSpPr/>
                  <p:nvPr/>
                </p:nvSpPr>
                <p:spPr>
                  <a:xfrm flipV="1">
                    <a:off x="10671047" y="4887894"/>
                    <a:ext cx="73153" cy="5657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  <p:sp>
          <p:nvSpPr>
            <p:cNvPr id="27" name="TextBox 26"/>
            <p:cNvSpPr txBox="1"/>
            <p:nvPr/>
          </p:nvSpPr>
          <p:spPr>
            <a:xfrm>
              <a:off x="9537290" y="4900273"/>
              <a:ext cx="2430366" cy="238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Airborne Manganese (PM10) 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5696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5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5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5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5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25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75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25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75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25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75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25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75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25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75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25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75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25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975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25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75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125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75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225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2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275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2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3250"/>
                            </p:stCondLst>
                            <p:childTnLst>
                              <p:par>
                                <p:cTn id="10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2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375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2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4250"/>
                            </p:stCondLst>
                            <p:childTnLst>
                              <p:par>
                                <p:cTn id="11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2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4750"/>
                            </p:stCondLst>
                            <p:childTnLst>
                              <p:par>
                                <p:cTn id="1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2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250"/>
                            </p:stCondLst>
                            <p:childTnLst>
                              <p:par>
                                <p:cTn id="11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3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5750"/>
                            </p:stCondLst>
                            <p:childTnLst>
                              <p:par>
                                <p:cTn id="1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3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6250"/>
                            </p:stCondLst>
                            <p:childTnLst>
                              <p:par>
                                <p:cTn id="12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3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6750"/>
                            </p:stCondLst>
                            <p:childTnLst>
                              <p:par>
                                <p:cTn id="12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3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7250"/>
                            </p:stCondLst>
                            <p:childTnLst>
                              <p:par>
                                <p:cTn id="13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3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7750"/>
                            </p:stCondLst>
                            <p:childTnLst>
                              <p:par>
                                <p:cTn id="13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3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8250"/>
                            </p:stCondLst>
                            <p:childTnLst>
                              <p:par>
                                <p:cTn id="13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3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8750"/>
                            </p:stCondLst>
                            <p:childTnLst>
                              <p:par>
                                <p:cTn id="13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3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9250"/>
                            </p:stCondLst>
                            <p:childTnLst>
                              <p:par>
                                <p:cTn id="14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3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9750"/>
                            </p:stCondLst>
                            <p:childTnLst>
                              <p:par>
                                <p:cTn id="14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3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0250"/>
                            </p:stCondLst>
                            <p:childTnLst>
                              <p:par>
                                <p:cTn id="14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4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0750"/>
                            </p:stCondLst>
                            <p:childTnLst>
                              <p:par>
                                <p:cTn id="15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4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21250"/>
                            </p:stCondLst>
                            <p:childTnLst>
                              <p:par>
                                <p:cTn id="15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4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1750"/>
                            </p:stCondLst>
                            <p:childTnLst>
                              <p:par>
                                <p:cTn id="15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4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22250"/>
                            </p:stCondLst>
                            <p:childTnLst>
                              <p:par>
                                <p:cTn id="16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4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22750"/>
                            </p:stCondLst>
                            <p:childTnLst>
                              <p:par>
                                <p:cTn id="16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4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3250"/>
                            </p:stCondLst>
                            <p:childTnLst>
                              <p:par>
                                <p:cTn id="16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4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23750"/>
                            </p:stCondLst>
                            <p:childTnLst>
                              <p:par>
                                <p:cTn id="16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4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24250"/>
                            </p:stCondLst>
                            <p:childTnLst>
                              <p:par>
                                <p:cTn id="17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4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4750"/>
                            </p:stCondLst>
                            <p:childTnLst>
                              <p:par>
                                <p:cTn id="17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4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5250"/>
                            </p:stCondLst>
                            <p:childTnLst>
                              <p:par>
                                <p:cTn id="17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5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25750"/>
                            </p:stCondLst>
                            <p:childTnLst>
                              <p:par>
                                <p:cTn id="18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5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26250"/>
                            </p:stCondLst>
                            <p:childTnLst>
                              <p:par>
                                <p:cTn id="18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5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26750"/>
                            </p:stCondLst>
                            <p:childTnLst>
                              <p:par>
                                <p:cTn id="18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5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27250"/>
                            </p:stCondLst>
                            <p:childTnLst>
                              <p:par>
                                <p:cTn id="19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5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7750"/>
                            </p:stCondLst>
                            <p:childTnLst>
                              <p:par>
                                <p:cTn id="19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5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28250"/>
                            </p:stCondLst>
                            <p:childTnLst>
                              <p:par>
                                <p:cTn id="19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5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28750"/>
                            </p:stCondLst>
                            <p:childTnLst>
                              <p:par>
                                <p:cTn id="19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5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29250"/>
                            </p:stCondLst>
                            <p:childTnLst>
                              <p:par>
                                <p:cTn id="20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5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9750"/>
                            </p:stCondLst>
                            <p:childTnLst>
                              <p:par>
                                <p:cTn id="20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5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30250"/>
                            </p:stCondLst>
                            <p:childTnLst>
                              <p:par>
                                <p:cTn id="20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6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30750"/>
                            </p:stCondLst>
                            <p:childTnLst>
                              <p:par>
                                <p:cTn id="2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6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31250"/>
                            </p:stCondLst>
                            <p:childTnLst>
                              <p:par>
                                <p:cTn id="2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6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31750"/>
                            </p:stCondLst>
                            <p:childTnLst>
                              <p:par>
                                <p:cTn id="2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6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32250"/>
                            </p:stCondLst>
                            <p:childTnLst>
                              <p:par>
                                <p:cTn id="2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6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32750"/>
                            </p:stCondLst>
                            <p:childTnLst>
                              <p:par>
                                <p:cTn id="2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6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33250"/>
                            </p:stCondLst>
                            <p:childTnLst>
                              <p:par>
                                <p:cTn id="22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6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33750"/>
                            </p:stCondLst>
                            <p:childTnLst>
                              <p:par>
                                <p:cTn id="22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6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34250"/>
                            </p:stCondLst>
                            <p:childTnLst>
                              <p:par>
                                <p:cTn id="23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6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34750"/>
                            </p:stCondLst>
                            <p:childTnLst>
                              <p:par>
                                <p:cTn id="23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6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35250"/>
                            </p:stCondLst>
                            <p:childTnLst>
                              <p:par>
                                <p:cTn id="23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7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35750"/>
                            </p:stCondLst>
                            <p:childTnLst>
                              <p:par>
                                <p:cTn id="24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7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36250"/>
                            </p:stCondLst>
                            <p:childTnLst>
                              <p:par>
                                <p:cTn id="24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7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36750"/>
                            </p:stCondLst>
                            <p:childTnLst>
                              <p:par>
                                <p:cTn id="24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7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37250"/>
                            </p:stCondLst>
                            <p:childTnLst>
                              <p:par>
                                <p:cTn id="25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7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37750"/>
                            </p:stCondLst>
                            <p:childTnLst>
                              <p:par>
                                <p:cTn id="25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7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38250"/>
                            </p:stCondLst>
                            <p:childTnLst>
                              <p:par>
                                <p:cTn id="25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7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38750"/>
                            </p:stCondLst>
                            <p:childTnLst>
                              <p:par>
                                <p:cTn id="25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7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39250"/>
                            </p:stCondLst>
                            <p:childTnLst>
                              <p:par>
                                <p:cTn id="26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7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39750"/>
                            </p:stCondLst>
                            <p:childTnLst>
                              <p:par>
                                <p:cTn id="26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7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0250"/>
                            </p:stCondLst>
                            <p:childTnLst>
                              <p:par>
                                <p:cTn id="26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8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40750"/>
                            </p:stCondLst>
                            <p:childTnLst>
                              <p:par>
                                <p:cTn id="27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8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41250"/>
                            </p:stCondLst>
                            <p:childTnLst>
                              <p:par>
                                <p:cTn id="27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8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41750"/>
                            </p:stCondLst>
                            <p:childTnLst>
                              <p:par>
                                <p:cTn id="27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8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42250"/>
                            </p:stCondLst>
                            <p:childTnLst>
                              <p:par>
                                <p:cTn id="28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8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42750"/>
                            </p:stCondLst>
                            <p:childTnLst>
                              <p:par>
                                <p:cTn id="28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8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43250"/>
                            </p:stCondLst>
                            <p:childTnLst>
                              <p:par>
                                <p:cTn id="28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8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43750"/>
                            </p:stCondLst>
                            <p:childTnLst>
                              <p:par>
                                <p:cTn id="28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8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44250"/>
                            </p:stCondLst>
                            <p:childTnLst>
                              <p:par>
                                <p:cTn id="29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8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44750"/>
                            </p:stCondLst>
                            <p:childTnLst>
                              <p:par>
                                <p:cTn id="29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8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45250"/>
                            </p:stCondLst>
                            <p:childTnLst>
                              <p:par>
                                <p:cTn id="29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9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45750"/>
                            </p:stCondLst>
                            <p:childTnLst>
                              <p:par>
                                <p:cTn id="30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9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46250"/>
                            </p:stCondLst>
                            <p:childTnLst>
                              <p:par>
                                <p:cTn id="30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9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46750"/>
                            </p:stCondLst>
                            <p:childTnLst>
                              <p:par>
                                <p:cTn id="30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9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9" fill="hold">
                            <p:stCondLst>
                              <p:cond delay="47250"/>
                            </p:stCondLst>
                            <p:childTnLst>
                              <p:par>
                                <p:cTn id="3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9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2" fill="hold">
                            <p:stCondLst>
                              <p:cond delay="47750"/>
                            </p:stCondLst>
                            <p:childTnLst>
                              <p:par>
                                <p:cTn id="31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9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48250"/>
                            </p:stCondLst>
                            <p:childTnLst>
                              <p:par>
                                <p:cTn id="31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9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48750"/>
                            </p:stCondLst>
                            <p:childTnLst>
                              <p:par>
                                <p:cTn id="31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9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>
                            <p:stCondLst>
                              <p:cond delay="49250"/>
                            </p:stCondLst>
                            <p:childTnLst>
                              <p:par>
                                <p:cTn id="32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9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>
                            <p:stCondLst>
                              <p:cond delay="49750"/>
                            </p:stCondLst>
                            <p:childTnLst>
                              <p:par>
                                <p:cTn id="32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9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7" fill="hold">
                            <p:stCondLst>
                              <p:cond delay="50250"/>
                            </p:stCondLst>
                            <p:childTnLst>
                              <p:par>
                                <p:cTn id="32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10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0" fill="hold">
                            <p:stCondLst>
                              <p:cond delay="50750"/>
                            </p:stCondLst>
                            <p:childTnLst>
                              <p:par>
                                <p:cTn id="33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10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3" fill="hold">
                            <p:stCondLst>
                              <p:cond delay="51250"/>
                            </p:stCondLst>
                            <p:childTnLst>
                              <p:par>
                                <p:cTn id="33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10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>
                            <p:stCondLst>
                              <p:cond delay="51750"/>
                            </p:stCondLst>
                            <p:childTnLst>
                              <p:par>
                                <p:cTn id="33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10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9" fill="hold">
                            <p:stCondLst>
                              <p:cond delay="52250"/>
                            </p:stCondLst>
                            <p:childTnLst>
                              <p:par>
                                <p:cTn id="34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10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>
                            <p:stCondLst>
                              <p:cond delay="52750"/>
                            </p:stCondLst>
                            <p:childTnLst>
                              <p:par>
                                <p:cTn id="34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10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5" fill="hold">
                            <p:stCondLst>
                              <p:cond delay="53250"/>
                            </p:stCondLst>
                            <p:childTnLst>
                              <p:par>
                                <p:cTn id="34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10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>
                            <p:stCondLst>
                              <p:cond delay="53750"/>
                            </p:stCondLst>
                            <p:childTnLst>
                              <p:par>
                                <p:cTn id="34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10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1" fill="hold">
                            <p:stCondLst>
                              <p:cond delay="54250"/>
                            </p:stCondLst>
                            <p:childTnLst>
                              <p:par>
                                <p:cTn id="35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10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4" fill="hold">
                            <p:stCondLst>
                              <p:cond delay="54750"/>
                            </p:stCondLst>
                            <p:childTnLst>
                              <p:par>
                                <p:cTn id="35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10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7" fill="hold">
                            <p:stCondLst>
                              <p:cond delay="55250"/>
                            </p:stCondLst>
                            <p:childTnLst>
                              <p:par>
                                <p:cTn id="35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1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>
                            <p:stCondLst>
                              <p:cond delay="55750"/>
                            </p:stCondLst>
                            <p:childTnLst>
                              <p:par>
                                <p:cTn id="36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1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3" grpId="0" uiExpand="1">
        <p:bldSub>
          <a:bldChart bld="category"/>
        </p:bldSub>
      </p:bldGraphic>
      <p:bldP spid="12" grpId="0" animBg="1"/>
      <p:bldP spid="13" grpId="0"/>
      <p:bldP spid="14" grpId="0"/>
      <p:bldP spid="15" grpId="0"/>
      <p:bldP spid="5" grpId="0"/>
      <p:bldP spid="45" grpId="0" animBg="1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16"/>
            <a:ext cx="6858000" cy="6858000"/>
          </a:xfrm>
          <a:prstGeom prst="rect">
            <a:avLst/>
          </a:prstGeom>
        </p:spPr>
      </p:pic>
      <p:graphicFrame>
        <p:nvGraphicFramePr>
          <p:cNvPr id="23" name="Chart 22"/>
          <p:cNvGraphicFramePr>
            <a:graphicFrameLocks/>
          </p:cNvGraphicFramePr>
          <p:nvPr>
            <p:extLst/>
          </p:nvPr>
        </p:nvGraphicFramePr>
        <p:xfrm>
          <a:off x="2949643" y="0"/>
          <a:ext cx="91440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11"/>
          <p:cNvSpPr/>
          <p:nvPr/>
        </p:nvSpPr>
        <p:spPr>
          <a:xfrm>
            <a:off x="2949643" y="4070994"/>
            <a:ext cx="6400800" cy="27749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dirty="0" smtClean="0">
                <a:solidFill>
                  <a:schemeClr val="tx1"/>
                </a:solidFill>
              </a:rPr>
              <a:t>The </a:t>
            </a:r>
            <a:r>
              <a:rPr lang="en-US" b="1" dirty="0" smtClean="0">
                <a:solidFill>
                  <a:schemeClr val="tx1"/>
                </a:solidFill>
              </a:rPr>
              <a:t>monthly </a:t>
            </a:r>
            <a:r>
              <a:rPr lang="en-US" b="1" dirty="0">
                <a:solidFill>
                  <a:schemeClr val="tx1"/>
                </a:solidFill>
              </a:rPr>
              <a:t>average </a:t>
            </a:r>
            <a:r>
              <a:rPr lang="en-US" dirty="0">
                <a:solidFill>
                  <a:schemeClr val="tx1"/>
                </a:solidFill>
              </a:rPr>
              <a:t>of the </a:t>
            </a:r>
            <a:r>
              <a:rPr lang="en-US" dirty="0" smtClean="0">
                <a:solidFill>
                  <a:schemeClr val="tx1"/>
                </a:solidFill>
              </a:rPr>
              <a:t>manganese </a:t>
            </a:r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b="1" dirty="0">
                <a:solidFill>
                  <a:schemeClr val="tx1"/>
                </a:solidFill>
              </a:rPr>
              <a:t>PM10</a:t>
            </a:r>
            <a:r>
              <a:rPr lang="en-US" dirty="0">
                <a:solidFill>
                  <a:schemeClr val="tx1"/>
                </a:solidFill>
              </a:rPr>
              <a:t>) in the air </a:t>
            </a:r>
            <a:r>
              <a:rPr lang="en-US" dirty="0" smtClean="0">
                <a:solidFill>
                  <a:schemeClr val="tx1"/>
                </a:solidFill>
              </a:rPr>
              <a:t>was collected by 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monitor </a:t>
            </a:r>
            <a:r>
              <a:rPr lang="en-US" dirty="0" smtClean="0">
                <a:solidFill>
                  <a:schemeClr val="tx1"/>
                </a:solidFill>
              </a:rPr>
              <a:t>at Water T</a:t>
            </a:r>
            <a:r>
              <a:rPr lang="en-US" altLang="zh-CN" dirty="0" smtClean="0">
                <a:solidFill>
                  <a:schemeClr val="tx1"/>
                </a:solidFill>
              </a:rPr>
              <a:t>reatment Plant </a:t>
            </a:r>
            <a:r>
              <a:rPr lang="en-US" dirty="0" smtClean="0">
                <a:solidFill>
                  <a:schemeClr val="tx1"/>
                </a:solidFill>
              </a:rPr>
              <a:t>from </a:t>
            </a:r>
            <a:r>
              <a:rPr lang="en-US" dirty="0">
                <a:solidFill>
                  <a:schemeClr val="tx1"/>
                </a:solidFill>
              </a:rPr>
              <a:t>J</a:t>
            </a:r>
            <a:r>
              <a:rPr lang="en-US" altLang="zh-CN" dirty="0">
                <a:solidFill>
                  <a:schemeClr val="tx1"/>
                </a:solidFill>
              </a:rPr>
              <a:t>an</a:t>
            </a:r>
            <a:r>
              <a:rPr lang="en-US" dirty="0">
                <a:solidFill>
                  <a:schemeClr val="tx1"/>
                </a:solidFill>
              </a:rPr>
              <a:t>. 20</a:t>
            </a:r>
            <a:r>
              <a:rPr lang="en-US" altLang="zh-CN" dirty="0">
                <a:solidFill>
                  <a:schemeClr val="tx1"/>
                </a:solidFill>
              </a:rPr>
              <a:t>09</a:t>
            </a:r>
            <a:r>
              <a:rPr lang="en-US" dirty="0">
                <a:solidFill>
                  <a:schemeClr val="tx1"/>
                </a:solidFill>
              </a:rPr>
              <a:t> to Dec. 2017. </a:t>
            </a:r>
            <a:r>
              <a:rPr lang="en-US" dirty="0" smtClean="0">
                <a:solidFill>
                  <a:schemeClr val="tx1"/>
                </a:solidFill>
              </a:rPr>
              <a:t>If </a:t>
            </a:r>
            <a:r>
              <a:rPr lang="en-US" dirty="0">
                <a:solidFill>
                  <a:schemeClr val="tx1"/>
                </a:solidFill>
              </a:rPr>
              <a:t>you want to explore more, please visit our </a:t>
            </a:r>
            <a:r>
              <a:rPr lang="en-US" dirty="0" smtClean="0">
                <a:solidFill>
                  <a:schemeClr val="tx1"/>
                </a:solidFill>
              </a:rPr>
              <a:t>website: https</a:t>
            </a:r>
            <a:r>
              <a:rPr lang="en-US" dirty="0">
                <a:solidFill>
                  <a:schemeClr val="tx1"/>
                </a:solidFill>
              </a:rPr>
              <a:t>://</a:t>
            </a:r>
            <a:r>
              <a:rPr lang="en-US" dirty="0" smtClean="0">
                <a:solidFill>
                  <a:schemeClr val="tx1"/>
                </a:solidFill>
              </a:rPr>
              <a:t>med.uc.edu/eh/research/projects/cares.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20BB5B-CC12-4FA7-B09A-B0845B1A7DCC}"/>
              </a:ext>
            </a:extLst>
          </p:cNvPr>
          <p:cNvSpPr/>
          <p:nvPr/>
        </p:nvSpPr>
        <p:spPr>
          <a:xfrm>
            <a:off x="3321354" y="3446772"/>
            <a:ext cx="1154290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EPA Standard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CC7BEC3-78D9-4629-BDC2-6F2B223278D0}"/>
              </a:ext>
            </a:extLst>
          </p:cNvPr>
          <p:cNvSpPr/>
          <p:nvPr/>
        </p:nvSpPr>
        <p:spPr>
          <a:xfrm>
            <a:off x="3335686" y="2818745"/>
            <a:ext cx="1349728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ATSDR Standard</a:t>
            </a:r>
            <a:endParaRPr lang="en-U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6933ACA-C4DE-4988-8C02-8C1BA1084585}"/>
              </a:ext>
            </a:extLst>
          </p:cNvPr>
          <p:cNvSpPr/>
          <p:nvPr/>
        </p:nvSpPr>
        <p:spPr>
          <a:xfrm>
            <a:off x="3253740" y="3206379"/>
            <a:ext cx="1446292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WHO Standard</a:t>
            </a:r>
            <a:endParaRPr lang="en-U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89167" y="1830602"/>
            <a:ext cx="184909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Water Treatment Plant</a:t>
            </a:r>
          </a:p>
          <a:p>
            <a:pPr algn="ctr"/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East Liverpool, OH</a:t>
            </a:r>
            <a:endParaRPr lang="en-U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8" name="Group 7"/>
          <p:cNvGrpSpPr/>
          <p:nvPr/>
        </p:nvGrpSpPr>
        <p:grpSpPr>
          <a:xfrm rot="17650759">
            <a:off x="4259584" y="231454"/>
            <a:ext cx="2428086" cy="5068054"/>
            <a:chOff x="8633214" y="4326281"/>
            <a:chExt cx="2428081" cy="5068045"/>
          </a:xfrm>
        </p:grpSpPr>
        <p:sp>
          <p:nvSpPr>
            <p:cNvPr id="2" name="Rectangle 1"/>
            <p:cNvSpPr/>
            <p:nvPr/>
          </p:nvSpPr>
          <p:spPr>
            <a:xfrm rot="3949241">
              <a:off x="8342607" y="6675638"/>
              <a:ext cx="5068045" cy="369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600" dirty="0"/>
                <a:t>No data were collected between Oct. 2009 and </a:t>
              </a:r>
              <a:r>
                <a:rPr lang="en-US" sz="1600" dirty="0" smtClean="0"/>
                <a:t>May </a:t>
              </a:r>
              <a:r>
                <a:rPr lang="en-US" sz="1600" dirty="0"/>
                <a:t>2011</a:t>
              </a:r>
              <a:r>
                <a:rPr lang="en-US" dirty="0"/>
                <a:t>.</a:t>
              </a:r>
              <a:endPara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cxnSp>
          <p:nvCxnSpPr>
            <p:cNvPr id="7" name="Straight Arrow Connector 6"/>
            <p:cNvCxnSpPr/>
            <p:nvPr/>
          </p:nvCxnSpPr>
          <p:spPr>
            <a:xfrm rot="3949241">
              <a:off x="9527915" y="5513200"/>
              <a:ext cx="2285" cy="17916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5-Point Star 44"/>
          <p:cNvSpPr/>
          <p:nvPr/>
        </p:nvSpPr>
        <p:spPr>
          <a:xfrm>
            <a:off x="1379751" y="2473855"/>
            <a:ext cx="182880" cy="182880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78305" y="2656735"/>
            <a:ext cx="201343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2220 Michigan Ave, </a:t>
            </a:r>
          </a:p>
          <a:p>
            <a:pPr algn="ctr"/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East Liverpool, OH 43920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9537291" y="4156277"/>
            <a:ext cx="2468782" cy="1988492"/>
            <a:chOff x="9537290" y="4782590"/>
            <a:chExt cx="2578511" cy="1537798"/>
          </a:xfrm>
        </p:grpSpPr>
        <p:grpSp>
          <p:nvGrpSpPr>
            <p:cNvPr id="26" name="Group 25"/>
            <p:cNvGrpSpPr/>
            <p:nvPr/>
          </p:nvGrpSpPr>
          <p:grpSpPr>
            <a:xfrm>
              <a:off x="9537290" y="4782590"/>
              <a:ext cx="2578511" cy="1537798"/>
              <a:chOff x="9537289" y="4835874"/>
              <a:chExt cx="2585691" cy="1537798"/>
            </a:xfrm>
          </p:grpSpPr>
          <p:grpSp>
            <p:nvGrpSpPr>
              <p:cNvPr id="28" name="Group 27"/>
              <p:cNvGrpSpPr/>
              <p:nvPr/>
            </p:nvGrpSpPr>
            <p:grpSpPr>
              <a:xfrm>
                <a:off x="9537289" y="4835874"/>
                <a:ext cx="2437135" cy="1537798"/>
                <a:chOff x="9077497" y="4609495"/>
                <a:chExt cx="2820650" cy="1122777"/>
              </a:xfrm>
            </p:grpSpPr>
            <p:grpSp>
              <p:nvGrpSpPr>
                <p:cNvPr id="36" name="Group 35"/>
                <p:cNvGrpSpPr/>
                <p:nvPr/>
              </p:nvGrpSpPr>
              <p:grpSpPr>
                <a:xfrm>
                  <a:off x="9246056" y="5114500"/>
                  <a:ext cx="2652091" cy="572582"/>
                  <a:chOff x="9235440" y="5366717"/>
                  <a:chExt cx="2652091" cy="572582"/>
                </a:xfrm>
              </p:grpSpPr>
              <p:cxnSp>
                <p:nvCxnSpPr>
                  <p:cNvPr id="38" name="Straight Connector 37"/>
                  <p:cNvCxnSpPr/>
                  <p:nvPr/>
                </p:nvCxnSpPr>
                <p:spPr>
                  <a:xfrm>
                    <a:off x="9235440" y="5447534"/>
                    <a:ext cx="1191802" cy="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  <a:prstDash val="lg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Straight Connector 38"/>
                  <p:cNvCxnSpPr/>
                  <p:nvPr/>
                </p:nvCxnSpPr>
                <p:spPr>
                  <a:xfrm>
                    <a:off x="9235440" y="5623077"/>
                    <a:ext cx="1191802" cy="0"/>
                  </a:xfrm>
                  <a:prstGeom prst="line">
                    <a:avLst/>
                  </a:prstGeom>
                  <a:ln w="28575">
                    <a:solidFill>
                      <a:srgbClr val="FF000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Straight Connector 39"/>
                  <p:cNvCxnSpPr/>
                  <p:nvPr/>
                </p:nvCxnSpPr>
                <p:spPr>
                  <a:xfrm>
                    <a:off x="9235440" y="5798621"/>
                    <a:ext cx="1191802" cy="0"/>
                  </a:xfrm>
                  <a:prstGeom prst="line">
                    <a:avLst/>
                  </a:prstGeom>
                  <a:ln w="28575">
                    <a:solidFill>
                      <a:srgbClr val="FFC000"/>
                    </a:solidFill>
                    <a:prstDash val="lgDashDotDot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1" name="TextBox 40"/>
                  <p:cNvSpPr txBox="1"/>
                  <p:nvPr/>
                </p:nvSpPr>
                <p:spPr>
                  <a:xfrm>
                    <a:off x="10446380" y="5366717"/>
                    <a:ext cx="1441151" cy="21296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 smtClean="0"/>
                      <a:t>ATSDR Standard</a:t>
                    </a:r>
                    <a:endParaRPr lang="en-US" sz="1400" dirty="0"/>
                  </a:p>
                </p:txBody>
              </p:sp>
              <p:sp>
                <p:nvSpPr>
                  <p:cNvPr id="43" name="TextBox 42"/>
                  <p:cNvSpPr txBox="1"/>
                  <p:nvPr/>
                </p:nvSpPr>
                <p:spPr>
                  <a:xfrm>
                    <a:off x="10446380" y="5545632"/>
                    <a:ext cx="1360839" cy="21296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 smtClean="0"/>
                      <a:t>WHO Standard</a:t>
                    </a:r>
                    <a:endParaRPr lang="en-US" sz="1400" dirty="0"/>
                  </a:p>
                </p:txBody>
              </p:sp>
              <p:sp>
                <p:nvSpPr>
                  <p:cNvPr id="44" name="TextBox 43"/>
                  <p:cNvSpPr txBox="1"/>
                  <p:nvPr/>
                </p:nvSpPr>
                <p:spPr>
                  <a:xfrm>
                    <a:off x="10446380" y="5726338"/>
                    <a:ext cx="1237276" cy="21296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 smtClean="0"/>
                      <a:t>EPA Standard</a:t>
                    </a:r>
                    <a:endParaRPr lang="en-US" sz="1400" dirty="0"/>
                  </a:p>
                </p:txBody>
              </p:sp>
            </p:grpSp>
            <p:sp>
              <p:nvSpPr>
                <p:cNvPr id="37" name="Rectangle 36"/>
                <p:cNvSpPr/>
                <p:nvPr/>
              </p:nvSpPr>
              <p:spPr>
                <a:xfrm>
                  <a:off x="9077497" y="4609495"/>
                  <a:ext cx="2820648" cy="1122777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9" name="Group 28"/>
              <p:cNvGrpSpPr/>
              <p:nvPr/>
            </p:nvGrpSpPr>
            <p:grpSpPr>
              <a:xfrm>
                <a:off x="9665428" y="5275123"/>
                <a:ext cx="2457552" cy="276999"/>
                <a:chOff x="9665428" y="5275123"/>
                <a:chExt cx="2457552" cy="276999"/>
              </a:xfrm>
            </p:grpSpPr>
            <p:sp>
              <p:nvSpPr>
                <p:cNvPr id="30" name="TextBox 29"/>
                <p:cNvSpPr txBox="1"/>
                <p:nvPr/>
              </p:nvSpPr>
              <p:spPr>
                <a:xfrm>
                  <a:off x="10725912" y="5275123"/>
                  <a:ext cx="1397068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 smtClean="0"/>
                    <a:t>Monthly average</a:t>
                  </a:r>
                  <a:endParaRPr lang="en-US" sz="1200" dirty="0"/>
                </a:p>
              </p:txBody>
            </p:sp>
            <p:grpSp>
              <p:nvGrpSpPr>
                <p:cNvPr id="31" name="Group 30"/>
                <p:cNvGrpSpPr/>
                <p:nvPr/>
              </p:nvGrpSpPr>
              <p:grpSpPr>
                <a:xfrm>
                  <a:off x="9665428" y="5372526"/>
                  <a:ext cx="1069628" cy="56573"/>
                  <a:chOff x="9674572" y="4887894"/>
                  <a:chExt cx="1069628" cy="56573"/>
                </a:xfrm>
              </p:grpSpPr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9690469" y="4914675"/>
                    <a:ext cx="975307" cy="0"/>
                  </a:xfrm>
                  <a:prstGeom prst="line">
                    <a:avLst/>
                  </a:prstGeom>
                  <a:ln w="28575">
                    <a:solidFill>
                      <a:schemeClr val="accent1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3" name="Oval 32"/>
                  <p:cNvSpPr/>
                  <p:nvPr/>
                </p:nvSpPr>
                <p:spPr>
                  <a:xfrm flipV="1">
                    <a:off x="9674572" y="4887895"/>
                    <a:ext cx="73153" cy="5657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4" name="Oval 33"/>
                  <p:cNvSpPr/>
                  <p:nvPr/>
                </p:nvSpPr>
                <p:spPr>
                  <a:xfrm flipV="1">
                    <a:off x="10165300" y="4887895"/>
                    <a:ext cx="73153" cy="5657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5" name="Oval 34"/>
                  <p:cNvSpPr/>
                  <p:nvPr/>
                </p:nvSpPr>
                <p:spPr>
                  <a:xfrm flipV="1">
                    <a:off x="10671047" y="4887894"/>
                    <a:ext cx="73153" cy="5657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  <p:sp>
          <p:nvSpPr>
            <p:cNvPr id="27" name="TextBox 26"/>
            <p:cNvSpPr txBox="1"/>
            <p:nvPr/>
          </p:nvSpPr>
          <p:spPr>
            <a:xfrm>
              <a:off x="9537290" y="4900273"/>
              <a:ext cx="2430366" cy="238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Airborne Manganese (PM10) 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2330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0000"/>
        </a:solidFill>
        <a:ln>
          <a:noFill/>
        </a:ln>
      </a:spPr>
      <a:bodyPr rtlCol="0" anchor="ctr"/>
      <a:lstStyle>
        <a:defPPr algn="ctr">
          <a:defRPr b="1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1251</TotalTime>
  <Words>198</Words>
  <Application>Microsoft Office PowerPoint</Application>
  <PresentationFormat>Widescreen</PresentationFormat>
  <Paragraphs>30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等线</vt:lpstr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>University of Cincinnati Libraries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Yao, Zhiyuan (yaozu)</dc:creator>
  <cp:lastModifiedBy>Yao, Zhiyuan (yaozu)</cp:lastModifiedBy>
  <cp:revision>112</cp:revision>
  <dcterms:created xsi:type="dcterms:W3CDTF">2018-05-02T18:45:18Z</dcterms:created>
  <dcterms:modified xsi:type="dcterms:W3CDTF">2018-08-21T18:03:32Z</dcterms:modified>
</cp:coreProperties>
</file>