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sldIdLst>
    <p:sldId id="256" r:id="rId6"/>
    <p:sldId id="298" r:id="rId7"/>
    <p:sldId id="296" r:id="rId8"/>
    <p:sldId id="276" r:id="rId9"/>
    <p:sldId id="257" r:id="rId10"/>
    <p:sldId id="300" r:id="rId11"/>
    <p:sldId id="306" r:id="rId12"/>
    <p:sldId id="297" r:id="rId13"/>
    <p:sldId id="305" r:id="rId14"/>
    <p:sldId id="275" r:id="rId15"/>
    <p:sldId id="302" r:id="rId16"/>
    <p:sldId id="301" r:id="rId17"/>
    <p:sldId id="265" r:id="rId18"/>
    <p:sldId id="290" r:id="rId19"/>
    <p:sldId id="266" r:id="rId20"/>
    <p:sldId id="283" r:id="rId21"/>
    <p:sldId id="289" r:id="rId22"/>
    <p:sldId id="271" r:id="rId23"/>
    <p:sldId id="291" r:id="rId24"/>
    <p:sldId id="277" r:id="rId25"/>
    <p:sldId id="293" r:id="rId26"/>
    <p:sldId id="273" r:id="rId27"/>
    <p:sldId id="281" r:id="rId28"/>
    <p:sldId id="272" r:id="rId29"/>
    <p:sldId id="309" r:id="rId30"/>
    <p:sldId id="308" r:id="rId31"/>
    <p:sldId id="310" r:id="rId32"/>
    <p:sldId id="311" r:id="rId33"/>
    <p:sldId id="312" r:id="rId34"/>
    <p:sldId id="263" r:id="rId35"/>
    <p:sldId id="258" r:id="rId36"/>
    <p:sldId id="260" r:id="rId37"/>
    <p:sldId id="26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D253D-42D1-CF62-4783-99E22731613B}" v="40" dt="2020-10-22T17:57:07.050"/>
    <p1510:client id="{57CE48C6-2588-49AD-B2D0-619F3CD816E0}" v="303" dt="2020-10-22T20:51:52.570"/>
    <p1510:client id="{7F519630-9211-4A29-9875-67267522656E}" v="11" dt="2020-10-22T21:03:05.007"/>
    <p1510:client id="{90F0FBB8-5F0A-4D1F-800B-EB2CD5E17E9C}" v="1167" dt="2020-10-22T18:27:26.507"/>
    <p1510:client id="{9AA05D6D-6208-4FB0-8EFC-3BCC4B5E69EA}" v="227" dt="2020-10-22T15:45:59.688"/>
    <p1510:client id="{9B3D413C-7CBB-4DC4-BFD2-4B56ECC5B38B}" v="110" dt="2020-10-22T14:43:38.998"/>
    <p1510:client id="{D9DA9071-1410-4CB2-A4D6-68D2CC5AD8CF}" v="38" dt="2020-10-22T22:59:5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6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bs, Jane (combsje)" userId="S::combsje@ucmail.uc.edu::9b906fa0-8663-4b64-9f61-e7085baa4e95" providerId="AD" clId="Web-{57CE48C6-2588-49AD-B2D0-619F3CD816E0}"/>
    <pc:docChg chg="addSld delSld modSld sldOrd">
      <pc:chgData name="Combs, Jane (combsje)" userId="S::combsje@ucmail.uc.edu::9b906fa0-8663-4b64-9f61-e7085baa4e95" providerId="AD" clId="Web-{57CE48C6-2588-49AD-B2D0-619F3CD816E0}" dt="2020-10-22T20:51:52.570" v="298"/>
      <pc:docMkLst>
        <pc:docMk/>
      </pc:docMkLst>
      <pc:sldChg chg="modSp">
        <pc:chgData name="Combs, Jane (combsje)" userId="S::combsje@ucmail.uc.edu::9b906fa0-8663-4b64-9f61-e7085baa4e95" providerId="AD" clId="Web-{57CE48C6-2588-49AD-B2D0-619F3CD816E0}" dt="2020-10-22T20:24:42.517" v="202" actId="20577"/>
        <pc:sldMkLst>
          <pc:docMk/>
          <pc:sldMk cId="2753372997" sldId="263"/>
        </pc:sldMkLst>
        <pc:spChg chg="mod">
          <ac:chgData name="Combs, Jane (combsje)" userId="S::combsje@ucmail.uc.edu::9b906fa0-8663-4b64-9f61-e7085baa4e95" providerId="AD" clId="Web-{57CE48C6-2588-49AD-B2D0-619F3CD816E0}" dt="2020-10-22T20:24:42.517" v="202" actId="20577"/>
          <ac:spMkLst>
            <pc:docMk/>
            <pc:sldMk cId="2753372997" sldId="263"/>
            <ac:spMk id="4" creationId="{27ACB2F9-F086-744A-A82B-C1F044224A01}"/>
          </ac:spMkLst>
        </pc:spChg>
      </pc:sldChg>
      <pc:sldChg chg="modSp">
        <pc:chgData name="Combs, Jane (combsje)" userId="S::combsje@ucmail.uc.edu::9b906fa0-8663-4b64-9f61-e7085baa4e95" providerId="AD" clId="Web-{57CE48C6-2588-49AD-B2D0-619F3CD816E0}" dt="2020-10-22T20:33:19.623" v="206" actId="20577"/>
        <pc:sldMkLst>
          <pc:docMk/>
          <pc:sldMk cId="2505564999" sldId="283"/>
        </pc:sldMkLst>
        <pc:spChg chg="mod">
          <ac:chgData name="Combs, Jane (combsje)" userId="S::combsje@ucmail.uc.edu::9b906fa0-8663-4b64-9f61-e7085baa4e95" providerId="AD" clId="Web-{57CE48C6-2588-49AD-B2D0-619F3CD816E0}" dt="2020-10-22T20:33:19.623" v="206" actId="20577"/>
          <ac:spMkLst>
            <pc:docMk/>
            <pc:sldMk cId="2505564999" sldId="283"/>
            <ac:spMk id="2" creationId="{FD18FFB8-5FD0-4556-8CDD-527E6493C131}"/>
          </ac:spMkLst>
        </pc:spChg>
      </pc:sldChg>
      <pc:sldChg chg="del">
        <pc:chgData name="Combs, Jane (combsje)" userId="S::combsje@ucmail.uc.edu::9b906fa0-8663-4b64-9f61-e7085baa4e95" providerId="AD" clId="Web-{57CE48C6-2588-49AD-B2D0-619F3CD816E0}" dt="2020-10-22T20:42:42.026" v="265"/>
        <pc:sldMkLst>
          <pc:docMk/>
          <pc:sldMk cId="4020247297" sldId="285"/>
        </pc:sldMkLst>
      </pc:sldChg>
      <pc:sldChg chg="del">
        <pc:chgData name="Combs, Jane (combsje)" userId="S::combsje@ucmail.uc.edu::9b906fa0-8663-4b64-9f61-e7085baa4e95" providerId="AD" clId="Web-{57CE48C6-2588-49AD-B2D0-619F3CD816E0}" dt="2020-10-22T20:18:36.617" v="101"/>
        <pc:sldMkLst>
          <pc:docMk/>
          <pc:sldMk cId="3944403893" sldId="303"/>
        </pc:sldMkLst>
      </pc:sldChg>
      <pc:sldChg chg="del">
        <pc:chgData name="Combs, Jane (combsje)" userId="S::combsje@ucmail.uc.edu::9b906fa0-8663-4b64-9f61-e7085baa4e95" providerId="AD" clId="Web-{57CE48C6-2588-49AD-B2D0-619F3CD816E0}" dt="2020-10-22T20:21:58.997" v="106"/>
        <pc:sldMkLst>
          <pc:docMk/>
          <pc:sldMk cId="689925451" sldId="307"/>
        </pc:sldMkLst>
      </pc:sldChg>
      <pc:sldChg chg="ord">
        <pc:chgData name="Combs, Jane (combsje)" userId="S::combsje@ucmail.uc.edu::9b906fa0-8663-4b64-9f61-e7085baa4e95" providerId="AD" clId="Web-{57CE48C6-2588-49AD-B2D0-619F3CD816E0}" dt="2020-10-22T20:30:39.416" v="203"/>
        <pc:sldMkLst>
          <pc:docMk/>
          <pc:sldMk cId="2103674610" sldId="308"/>
        </pc:sldMkLst>
      </pc:sldChg>
      <pc:sldChg chg="modSp del">
        <pc:chgData name="Combs, Jane (combsje)" userId="S::combsje@ucmail.uc.edu::9b906fa0-8663-4b64-9f61-e7085baa4e95" providerId="AD" clId="Web-{57CE48C6-2588-49AD-B2D0-619F3CD816E0}" dt="2020-10-22T20:20:39.573" v="105"/>
        <pc:sldMkLst>
          <pc:docMk/>
          <pc:sldMk cId="117794392" sldId="309"/>
        </pc:sldMkLst>
        <pc:spChg chg="mod">
          <ac:chgData name="Combs, Jane (combsje)" userId="S::combsje@ucmail.uc.edu::9b906fa0-8663-4b64-9f61-e7085baa4e95" providerId="AD" clId="Web-{57CE48C6-2588-49AD-B2D0-619F3CD816E0}" dt="2020-10-22T20:20:38.089" v="102" actId="20577"/>
          <ac:spMkLst>
            <pc:docMk/>
            <pc:sldMk cId="117794392" sldId="309"/>
            <ac:spMk id="3" creationId="{EAF5F907-CB1C-4821-8ABC-9188123E1A43}"/>
          </ac:spMkLst>
        </pc:spChg>
      </pc:sldChg>
      <pc:sldChg chg="addSp modSp new ord">
        <pc:chgData name="Combs, Jane (combsje)" userId="S::combsje@ucmail.uc.edu::9b906fa0-8663-4b64-9f61-e7085baa4e95" providerId="AD" clId="Web-{57CE48C6-2588-49AD-B2D0-619F3CD816E0}" dt="2020-10-22T20:34:43.984" v="263" actId="20577"/>
        <pc:sldMkLst>
          <pc:docMk/>
          <pc:sldMk cId="1445501476" sldId="309"/>
        </pc:sldMkLst>
        <pc:spChg chg="add mod">
          <ac:chgData name="Combs, Jane (combsje)" userId="S::combsje@ucmail.uc.edu::9b906fa0-8663-4b64-9f61-e7085baa4e95" providerId="AD" clId="Web-{57CE48C6-2588-49AD-B2D0-619F3CD816E0}" dt="2020-10-22T20:34:43.984" v="263" actId="20577"/>
          <ac:spMkLst>
            <pc:docMk/>
            <pc:sldMk cId="1445501476" sldId="309"/>
            <ac:spMk id="2" creationId="{77B3A748-B6F7-4741-BC8D-B03B22C03694}"/>
          </ac:spMkLst>
        </pc:spChg>
      </pc:sldChg>
      <pc:sldChg chg="addSp modSp new del">
        <pc:chgData name="Combs, Jane (combsje)" userId="S::combsje@ucmail.uc.edu::9b906fa0-8663-4b64-9f61-e7085baa4e95" providerId="AD" clId="Web-{57CE48C6-2588-49AD-B2D0-619F3CD816E0}" dt="2020-10-22T20:51:52.570" v="298"/>
        <pc:sldMkLst>
          <pc:docMk/>
          <pc:sldMk cId="3029218116" sldId="310"/>
        </pc:sldMkLst>
        <pc:spChg chg="add mod">
          <ac:chgData name="Combs, Jane (combsje)" userId="S::combsje@ucmail.uc.edu::9b906fa0-8663-4b64-9f61-e7085baa4e95" providerId="AD" clId="Web-{57CE48C6-2588-49AD-B2D0-619F3CD816E0}" dt="2020-10-22T20:51:38.570" v="297" actId="14100"/>
          <ac:spMkLst>
            <pc:docMk/>
            <pc:sldMk cId="3029218116" sldId="310"/>
            <ac:spMk id="2" creationId="{86D55834-7A2B-4010-9FD2-6D479409E6A1}"/>
          </ac:spMkLst>
        </pc:spChg>
      </pc:sldChg>
    </pc:docChg>
  </pc:docChgLst>
  <pc:docChgLst>
    <pc:chgData name="Combs, Jane (combsje)" userId="S::combsje@ucmail.uc.edu::9b906fa0-8663-4b64-9f61-e7085baa4e95" providerId="AD" clId="Web-{0FDF22F8-CE54-4ED4-89CF-B4F7CF39BBB0}"/>
    <pc:docChg chg="addSld delSld modSld sldOrd">
      <pc:chgData name="Combs, Jane (combsje)" userId="S::combsje@ucmail.uc.edu::9b906fa0-8663-4b64-9f61-e7085baa4e95" providerId="AD" clId="Web-{0FDF22F8-CE54-4ED4-89CF-B4F7CF39BBB0}" dt="2020-10-21T14:42:05.496" v="120"/>
      <pc:docMkLst>
        <pc:docMk/>
      </pc:docMkLst>
      <pc:sldChg chg="del">
        <pc:chgData name="Combs, Jane (combsje)" userId="S::combsje@ucmail.uc.edu::9b906fa0-8663-4b64-9f61-e7085baa4e95" providerId="AD" clId="Web-{0FDF22F8-CE54-4ED4-89CF-B4F7CF39BBB0}" dt="2020-10-21T14:38:23.901" v="13"/>
        <pc:sldMkLst>
          <pc:docMk/>
          <pc:sldMk cId="693407168" sldId="259"/>
        </pc:sldMkLst>
      </pc:sldChg>
      <pc:sldChg chg="modSp">
        <pc:chgData name="Combs, Jane (combsje)" userId="S::combsje@ucmail.uc.edu::9b906fa0-8663-4b64-9f61-e7085baa4e95" providerId="AD" clId="Web-{0FDF22F8-CE54-4ED4-89CF-B4F7CF39BBB0}" dt="2020-10-21T14:39:02.745" v="22" actId="20577"/>
        <pc:sldMkLst>
          <pc:docMk/>
          <pc:sldMk cId="2082576088" sldId="260"/>
        </pc:sldMkLst>
        <pc:spChg chg="mod">
          <ac:chgData name="Combs, Jane (combsje)" userId="S::combsje@ucmail.uc.edu::9b906fa0-8663-4b64-9f61-e7085baa4e95" providerId="AD" clId="Web-{0FDF22F8-CE54-4ED4-89CF-B4F7CF39BBB0}" dt="2020-10-21T14:39:02.745" v="22" actId="20577"/>
          <ac:spMkLst>
            <pc:docMk/>
            <pc:sldMk cId="2082576088" sldId="260"/>
            <ac:spMk id="3" creationId="{EDBBCE98-28EC-457A-AA47-64F759EE3598}"/>
          </ac:spMkLst>
        </pc:spChg>
      </pc:sldChg>
      <pc:sldChg chg="modSp">
        <pc:chgData name="Combs, Jane (combsje)" userId="S::combsje@ucmail.uc.edu::9b906fa0-8663-4b64-9f61-e7085baa4e95" providerId="AD" clId="Web-{0FDF22F8-CE54-4ED4-89CF-B4F7CF39BBB0}" dt="2020-10-21T14:40:42.902" v="88" actId="14100"/>
        <pc:sldMkLst>
          <pc:docMk/>
          <pc:sldMk cId="2757348848" sldId="265"/>
        </pc:sldMkLst>
        <pc:spChg chg="mod">
          <ac:chgData name="Combs, Jane (combsje)" userId="S::combsje@ucmail.uc.edu::9b906fa0-8663-4b64-9f61-e7085baa4e95" providerId="AD" clId="Web-{0FDF22F8-CE54-4ED4-89CF-B4F7CF39BBB0}" dt="2020-10-21T14:40:42.902" v="88" actId="14100"/>
          <ac:spMkLst>
            <pc:docMk/>
            <pc:sldMk cId="2757348848" sldId="265"/>
            <ac:spMk id="3" creationId="{6DE82E67-A132-496C-BD34-3E441C4B7CAB}"/>
          </ac:spMkLst>
        </pc:spChg>
      </pc:sldChg>
      <pc:sldChg chg="modSp">
        <pc:chgData name="Combs, Jane (combsje)" userId="S::combsje@ucmail.uc.edu::9b906fa0-8663-4b64-9f61-e7085baa4e95" providerId="AD" clId="Web-{0FDF22F8-CE54-4ED4-89CF-B4F7CF39BBB0}" dt="2020-10-21T14:39:06.510" v="24" actId="20577"/>
        <pc:sldMkLst>
          <pc:docMk/>
          <pc:sldMk cId="2069528807" sldId="269"/>
        </pc:sldMkLst>
        <pc:spChg chg="mod">
          <ac:chgData name="Combs, Jane (combsje)" userId="S::combsje@ucmail.uc.edu::9b906fa0-8663-4b64-9f61-e7085baa4e95" providerId="AD" clId="Web-{0FDF22F8-CE54-4ED4-89CF-B4F7CF39BBB0}" dt="2020-10-21T14:39:06.510" v="24" actId="20577"/>
          <ac:spMkLst>
            <pc:docMk/>
            <pc:sldMk cId="2069528807" sldId="269"/>
            <ac:spMk id="21" creationId="{2B22A32D-F379-C34D-A006-8A4F3F44CEC1}"/>
          </ac:spMkLst>
        </pc:spChg>
      </pc:sldChg>
      <pc:sldChg chg="del">
        <pc:chgData name="Combs, Jane (combsje)" userId="S::combsje@ucmail.uc.edu::9b906fa0-8663-4b64-9f61-e7085baa4e95" providerId="AD" clId="Web-{0FDF22F8-CE54-4ED4-89CF-B4F7CF39BBB0}" dt="2020-10-21T14:37:43.041" v="12"/>
        <pc:sldMkLst>
          <pc:docMk/>
          <pc:sldMk cId="835010902" sldId="270"/>
        </pc:sldMkLst>
      </pc:sldChg>
      <pc:sldChg chg="del">
        <pc:chgData name="Combs, Jane (combsje)" userId="S::combsje@ucmail.uc.edu::9b906fa0-8663-4b64-9f61-e7085baa4e95" providerId="AD" clId="Web-{0FDF22F8-CE54-4ED4-89CF-B4F7CF39BBB0}" dt="2020-10-21T14:36:43.259" v="3"/>
        <pc:sldMkLst>
          <pc:docMk/>
          <pc:sldMk cId="3565202555" sldId="274"/>
        </pc:sldMkLst>
      </pc:sldChg>
      <pc:sldChg chg="addSp modSp">
        <pc:chgData name="Combs, Jane (combsje)" userId="S::combsje@ucmail.uc.edu::9b906fa0-8663-4b64-9f61-e7085baa4e95" providerId="AD" clId="Web-{0FDF22F8-CE54-4ED4-89CF-B4F7CF39BBB0}" dt="2020-10-21T14:42:05.496" v="120"/>
        <pc:sldMkLst>
          <pc:docMk/>
          <pc:sldMk cId="2230014376" sldId="279"/>
        </pc:sldMkLst>
        <pc:spChg chg="add mod">
          <ac:chgData name="Combs, Jane (combsje)" userId="S::combsje@ucmail.uc.edu::9b906fa0-8663-4b64-9f61-e7085baa4e95" providerId="AD" clId="Web-{0FDF22F8-CE54-4ED4-89CF-B4F7CF39BBB0}" dt="2020-10-21T14:42:05.496" v="120"/>
          <ac:spMkLst>
            <pc:docMk/>
            <pc:sldMk cId="2230014376" sldId="279"/>
            <ac:spMk id="5" creationId="{3E872102-7E95-4BED-86A9-A7BA79D4CC23}"/>
          </ac:spMkLst>
        </pc:spChg>
      </pc:sldChg>
      <pc:sldChg chg="add ord replId">
        <pc:chgData name="Combs, Jane (combsje)" userId="S::combsje@ucmail.uc.edu::9b906fa0-8663-4b64-9f61-e7085baa4e95" providerId="AD" clId="Web-{0FDF22F8-CE54-4ED4-89CF-B4F7CF39BBB0}" dt="2020-10-21T14:35:44.978" v="2"/>
        <pc:sldMkLst>
          <pc:docMk/>
          <pc:sldMk cId="1299275531" sldId="280"/>
        </pc:sldMkLst>
      </pc:sldChg>
      <pc:sldChg chg="modSp add replId">
        <pc:chgData name="Combs, Jane (combsje)" userId="S::combsje@ucmail.uc.edu::9b906fa0-8663-4b64-9f61-e7085baa4e95" providerId="AD" clId="Web-{0FDF22F8-CE54-4ED4-89CF-B4F7CF39BBB0}" dt="2020-10-21T14:36:54.994" v="5" actId="20577"/>
        <pc:sldMkLst>
          <pc:docMk/>
          <pc:sldMk cId="2628169061" sldId="281"/>
        </pc:sldMkLst>
        <pc:spChg chg="mod">
          <ac:chgData name="Combs, Jane (combsje)" userId="S::combsje@ucmail.uc.edu::9b906fa0-8663-4b64-9f61-e7085baa4e95" providerId="AD" clId="Web-{0FDF22F8-CE54-4ED4-89CF-B4F7CF39BBB0}" dt="2020-10-21T14:36:54.994" v="5" actId="20577"/>
          <ac:spMkLst>
            <pc:docMk/>
            <pc:sldMk cId="2628169061" sldId="281"/>
            <ac:spMk id="25" creationId="{3AB51ABC-EE0C-5047-95F1-C5A1928B8E58}"/>
          </ac:spMkLst>
        </pc:spChg>
      </pc:sldChg>
      <pc:sldChg chg="modSp add replId">
        <pc:chgData name="Combs, Jane (combsje)" userId="S::combsje@ucmail.uc.edu::9b906fa0-8663-4b64-9f61-e7085baa4e95" providerId="AD" clId="Web-{0FDF22F8-CE54-4ED4-89CF-B4F7CF39BBB0}" dt="2020-10-21T14:37:27.697" v="11" actId="20577"/>
        <pc:sldMkLst>
          <pc:docMk/>
          <pc:sldMk cId="4146408218" sldId="282"/>
        </pc:sldMkLst>
        <pc:spChg chg="mod">
          <ac:chgData name="Combs, Jane (combsje)" userId="S::combsje@ucmail.uc.edu::9b906fa0-8663-4b64-9f61-e7085baa4e95" providerId="AD" clId="Web-{0FDF22F8-CE54-4ED4-89CF-B4F7CF39BBB0}" dt="2020-10-21T14:37:27.697" v="11" actId="20577"/>
          <ac:spMkLst>
            <pc:docMk/>
            <pc:sldMk cId="4146408218" sldId="282"/>
            <ac:spMk id="25" creationId="{3AB51ABC-EE0C-5047-95F1-C5A1928B8E58}"/>
          </ac:spMkLst>
        </pc:spChg>
      </pc:sldChg>
    </pc:docChg>
  </pc:docChgLst>
  <pc:docChgLst>
    <pc:chgData name="Latessa, Amy (latessak)" userId="4b5e525f-bad6-4820-8510-4e741fec2330" providerId="ADAL" clId="{D9DA9071-1410-4CB2-A4D6-68D2CC5AD8CF}"/>
    <pc:docChg chg="modSld">
      <pc:chgData name="Latessa, Amy (latessak)" userId="4b5e525f-bad6-4820-8510-4e741fec2330" providerId="ADAL" clId="{D9DA9071-1410-4CB2-A4D6-68D2CC5AD8CF}" dt="2020-10-22T22:59:56.429" v="37" actId="1076"/>
      <pc:docMkLst>
        <pc:docMk/>
      </pc:docMkLst>
      <pc:sldChg chg="modSp mod">
        <pc:chgData name="Latessa, Amy (latessak)" userId="4b5e525f-bad6-4820-8510-4e741fec2330" providerId="ADAL" clId="{D9DA9071-1410-4CB2-A4D6-68D2CC5AD8CF}" dt="2020-10-22T22:58:48.104" v="25" actId="20577"/>
        <pc:sldMkLst>
          <pc:docMk/>
          <pc:sldMk cId="2780658854" sldId="258"/>
        </pc:sldMkLst>
        <pc:spChg chg="mod">
          <ac:chgData name="Latessa, Amy (latessak)" userId="4b5e525f-bad6-4820-8510-4e741fec2330" providerId="ADAL" clId="{D9DA9071-1410-4CB2-A4D6-68D2CC5AD8CF}" dt="2020-10-22T22:58:48.104" v="25" actId="20577"/>
          <ac:spMkLst>
            <pc:docMk/>
            <pc:sldMk cId="2780658854" sldId="258"/>
            <ac:spMk id="3" creationId="{2CC92A24-F1D2-4896-8FE8-8F75B3AA765F}"/>
          </ac:spMkLst>
        </pc:spChg>
      </pc:sldChg>
      <pc:sldChg chg="modSp mod">
        <pc:chgData name="Latessa, Amy (latessak)" userId="4b5e525f-bad6-4820-8510-4e741fec2330" providerId="ADAL" clId="{D9DA9071-1410-4CB2-A4D6-68D2CC5AD8CF}" dt="2020-10-22T22:58:59.881" v="29" actId="14100"/>
        <pc:sldMkLst>
          <pc:docMk/>
          <pc:sldMk cId="2753372997" sldId="263"/>
        </pc:sldMkLst>
        <pc:spChg chg="mod">
          <ac:chgData name="Latessa, Amy (latessak)" userId="4b5e525f-bad6-4820-8510-4e741fec2330" providerId="ADAL" clId="{D9DA9071-1410-4CB2-A4D6-68D2CC5AD8CF}" dt="2020-10-22T22:58:59.881" v="29" actId="14100"/>
          <ac:spMkLst>
            <pc:docMk/>
            <pc:sldMk cId="2753372997" sldId="263"/>
            <ac:spMk id="4" creationId="{27ACB2F9-F086-744A-A82B-C1F044224A01}"/>
          </ac:spMkLst>
        </pc:spChg>
      </pc:sldChg>
      <pc:sldChg chg="modSp mod">
        <pc:chgData name="Latessa, Amy (latessak)" userId="4b5e525f-bad6-4820-8510-4e741fec2330" providerId="ADAL" clId="{D9DA9071-1410-4CB2-A4D6-68D2CC5AD8CF}" dt="2020-10-22T20:41:02.857" v="23" actId="20577"/>
        <pc:sldMkLst>
          <pc:docMk/>
          <pc:sldMk cId="1138054538" sldId="266"/>
        </pc:sldMkLst>
        <pc:spChg chg="mod">
          <ac:chgData name="Latessa, Amy (latessak)" userId="4b5e525f-bad6-4820-8510-4e741fec2330" providerId="ADAL" clId="{D9DA9071-1410-4CB2-A4D6-68D2CC5AD8CF}" dt="2020-10-22T20:41:02.857" v="23" actId="20577"/>
          <ac:spMkLst>
            <pc:docMk/>
            <pc:sldMk cId="1138054538" sldId="266"/>
            <ac:spMk id="3" creationId="{B7435F92-73A5-4F2B-9853-CACD79657E75}"/>
          </ac:spMkLst>
        </pc:spChg>
      </pc:sldChg>
      <pc:sldChg chg="modSp mod">
        <pc:chgData name="Latessa, Amy (latessak)" userId="4b5e525f-bad6-4820-8510-4e741fec2330" providerId="ADAL" clId="{D9DA9071-1410-4CB2-A4D6-68D2CC5AD8CF}" dt="2020-10-22T22:59:10.429" v="30" actId="14100"/>
        <pc:sldMkLst>
          <pc:docMk/>
          <pc:sldMk cId="199500552" sldId="272"/>
        </pc:sldMkLst>
        <pc:spChg chg="mod">
          <ac:chgData name="Latessa, Amy (latessak)" userId="4b5e525f-bad6-4820-8510-4e741fec2330" providerId="ADAL" clId="{D9DA9071-1410-4CB2-A4D6-68D2CC5AD8CF}" dt="2020-10-22T22:59:10.429" v="30" actId="14100"/>
          <ac:spMkLst>
            <pc:docMk/>
            <pc:sldMk cId="199500552" sldId="272"/>
            <ac:spMk id="6" creationId="{C1D3B38E-8E53-4937-ABF2-2D5969AA5F23}"/>
          </ac:spMkLst>
        </pc:spChg>
      </pc:sldChg>
      <pc:sldChg chg="modSp">
        <pc:chgData name="Latessa, Amy (latessak)" userId="4b5e525f-bad6-4820-8510-4e741fec2330" providerId="ADAL" clId="{D9DA9071-1410-4CB2-A4D6-68D2CC5AD8CF}" dt="2020-10-22T20:40:50.051" v="22" actId="14100"/>
        <pc:sldMkLst>
          <pc:docMk/>
          <pc:sldMk cId="2835645923" sldId="276"/>
        </pc:sldMkLst>
        <pc:picChg chg="mod">
          <ac:chgData name="Latessa, Amy (latessak)" userId="4b5e525f-bad6-4820-8510-4e741fec2330" providerId="ADAL" clId="{D9DA9071-1410-4CB2-A4D6-68D2CC5AD8CF}" dt="2020-10-22T20:40:50.051" v="22" actId="14100"/>
          <ac:picMkLst>
            <pc:docMk/>
            <pc:sldMk cId="2835645923" sldId="276"/>
            <ac:picMk id="8" creationId="{3EBF3DDC-6734-3C4C-815B-710917B90796}"/>
          </ac:picMkLst>
        </pc:picChg>
      </pc:sldChg>
      <pc:sldChg chg="modSp mod">
        <pc:chgData name="Latessa, Amy (latessak)" userId="4b5e525f-bad6-4820-8510-4e741fec2330" providerId="ADAL" clId="{D9DA9071-1410-4CB2-A4D6-68D2CC5AD8CF}" dt="2020-10-22T22:59:56.429" v="37" actId="1076"/>
        <pc:sldMkLst>
          <pc:docMk/>
          <pc:sldMk cId="2628169061" sldId="281"/>
        </pc:sldMkLst>
        <pc:spChg chg="mod">
          <ac:chgData name="Latessa, Amy (latessak)" userId="4b5e525f-bad6-4820-8510-4e741fec2330" providerId="ADAL" clId="{D9DA9071-1410-4CB2-A4D6-68D2CC5AD8CF}" dt="2020-10-22T22:59:53.546" v="36" actId="1076"/>
          <ac:spMkLst>
            <pc:docMk/>
            <pc:sldMk cId="2628169061" sldId="281"/>
            <ac:spMk id="3" creationId="{7451489A-4C76-4C43-A987-E610488E8E6F}"/>
          </ac:spMkLst>
        </pc:spChg>
        <pc:spChg chg="mod">
          <ac:chgData name="Latessa, Amy (latessak)" userId="4b5e525f-bad6-4820-8510-4e741fec2330" providerId="ADAL" clId="{D9DA9071-1410-4CB2-A4D6-68D2CC5AD8CF}" dt="2020-10-22T22:59:56.429" v="37" actId="1076"/>
          <ac:spMkLst>
            <pc:docMk/>
            <pc:sldMk cId="2628169061" sldId="281"/>
            <ac:spMk id="5" creationId="{2666F9E0-C925-D446-AF30-2A80A7563362}"/>
          </ac:spMkLst>
        </pc:spChg>
      </pc:sldChg>
      <pc:sldChg chg="modSp mod">
        <pc:chgData name="Latessa, Amy (latessak)" userId="4b5e525f-bad6-4820-8510-4e741fec2330" providerId="ADAL" clId="{D9DA9071-1410-4CB2-A4D6-68D2CC5AD8CF}" dt="2020-10-22T20:39:21.911" v="11" actId="14100"/>
        <pc:sldMkLst>
          <pc:docMk/>
          <pc:sldMk cId="554001706" sldId="291"/>
        </pc:sldMkLst>
        <pc:spChg chg="mod">
          <ac:chgData name="Latessa, Amy (latessak)" userId="4b5e525f-bad6-4820-8510-4e741fec2330" providerId="ADAL" clId="{D9DA9071-1410-4CB2-A4D6-68D2CC5AD8CF}" dt="2020-10-22T20:38:38.574" v="4" actId="1076"/>
          <ac:spMkLst>
            <pc:docMk/>
            <pc:sldMk cId="554001706" sldId="291"/>
            <ac:spMk id="29" creationId="{74A21A39-3C70-5444-A7C1-7BB486751DFD}"/>
          </ac:spMkLst>
        </pc:spChg>
        <pc:grpChg chg="mod">
          <ac:chgData name="Latessa, Amy (latessak)" userId="4b5e525f-bad6-4820-8510-4e741fec2330" providerId="ADAL" clId="{D9DA9071-1410-4CB2-A4D6-68D2CC5AD8CF}" dt="2020-10-22T20:39:09.909" v="9" actId="14100"/>
          <ac:grpSpMkLst>
            <pc:docMk/>
            <pc:sldMk cId="554001706" sldId="291"/>
            <ac:grpSpMk id="11" creationId="{36E1899E-075B-8A48-A244-A8281F348F0A}"/>
          </ac:grpSpMkLst>
        </pc:grpChg>
        <pc:grpChg chg="mod">
          <ac:chgData name="Latessa, Amy (latessak)" userId="4b5e525f-bad6-4820-8510-4e741fec2330" providerId="ADAL" clId="{D9DA9071-1410-4CB2-A4D6-68D2CC5AD8CF}" dt="2020-10-22T20:38:44.682" v="5" actId="14100"/>
          <ac:grpSpMkLst>
            <pc:docMk/>
            <pc:sldMk cId="554001706" sldId="291"/>
            <ac:grpSpMk id="12" creationId="{68077A14-5E25-1E4F-A166-D0440736ADBB}"/>
          </ac:grpSpMkLst>
        </pc:grpChg>
        <pc:grpChg chg="mod">
          <ac:chgData name="Latessa, Amy (latessak)" userId="4b5e525f-bad6-4820-8510-4e741fec2330" providerId="ADAL" clId="{D9DA9071-1410-4CB2-A4D6-68D2CC5AD8CF}" dt="2020-10-22T20:38:27.077" v="3" actId="1076"/>
          <ac:grpSpMkLst>
            <pc:docMk/>
            <pc:sldMk cId="554001706" sldId="291"/>
            <ac:grpSpMk id="27" creationId="{1DB6F86C-CBD7-984A-A1FD-C0B0E19C7A22}"/>
          </ac:grpSpMkLst>
        </pc:grpChg>
        <pc:picChg chg="mod">
          <ac:chgData name="Latessa, Amy (latessak)" userId="4b5e525f-bad6-4820-8510-4e741fec2330" providerId="ADAL" clId="{D9DA9071-1410-4CB2-A4D6-68D2CC5AD8CF}" dt="2020-10-22T20:39:09.909" v="9" actId="14100"/>
          <ac:picMkLst>
            <pc:docMk/>
            <pc:sldMk cId="554001706" sldId="291"/>
            <ac:picMk id="6" creationId="{809917B9-5CC5-423E-9C8F-D85793DC2AB0}"/>
          </ac:picMkLst>
        </pc:picChg>
        <pc:picChg chg="mod">
          <ac:chgData name="Latessa, Amy (latessak)" userId="4b5e525f-bad6-4820-8510-4e741fec2330" providerId="ADAL" clId="{D9DA9071-1410-4CB2-A4D6-68D2CC5AD8CF}" dt="2020-10-22T20:39:21.911" v="11" actId="14100"/>
          <ac:picMkLst>
            <pc:docMk/>
            <pc:sldMk cId="554001706" sldId="291"/>
            <ac:picMk id="7" creationId="{8D3A916F-BAAD-4694-8DCD-4000C7092A83}"/>
          </ac:picMkLst>
        </pc:picChg>
        <pc:picChg chg="mod">
          <ac:chgData name="Latessa, Amy (latessak)" userId="4b5e525f-bad6-4820-8510-4e741fec2330" providerId="ADAL" clId="{D9DA9071-1410-4CB2-A4D6-68D2CC5AD8CF}" dt="2020-10-22T20:39:00.904" v="7" actId="14100"/>
          <ac:picMkLst>
            <pc:docMk/>
            <pc:sldMk cId="554001706" sldId="291"/>
            <ac:picMk id="8" creationId="{1F87DD77-5955-4FE6-9A69-3D371B3D4FE6}"/>
          </ac:picMkLst>
        </pc:picChg>
        <pc:picChg chg="mod modCrop">
          <ac:chgData name="Latessa, Amy (latessak)" userId="4b5e525f-bad6-4820-8510-4e741fec2330" providerId="ADAL" clId="{D9DA9071-1410-4CB2-A4D6-68D2CC5AD8CF}" dt="2020-10-22T20:38:09.485" v="1" actId="732"/>
          <ac:picMkLst>
            <pc:docMk/>
            <pc:sldMk cId="554001706" sldId="291"/>
            <ac:picMk id="15" creationId="{C4D79E51-C5AC-B14A-A532-191B79509F87}"/>
          </ac:picMkLst>
        </pc:picChg>
        <pc:picChg chg="mod">
          <ac:chgData name="Latessa, Amy (latessak)" userId="4b5e525f-bad6-4820-8510-4e741fec2330" providerId="ADAL" clId="{D9DA9071-1410-4CB2-A4D6-68D2CC5AD8CF}" dt="2020-10-22T20:38:56.216" v="6" actId="14100"/>
          <ac:picMkLst>
            <pc:docMk/>
            <pc:sldMk cId="554001706" sldId="291"/>
            <ac:picMk id="16" creationId="{940DBDED-44A9-9249-BC3D-5CE23906F8CF}"/>
          </ac:picMkLst>
        </pc:picChg>
        <pc:picChg chg="mod">
          <ac:chgData name="Latessa, Amy (latessak)" userId="4b5e525f-bad6-4820-8510-4e741fec2330" providerId="ADAL" clId="{D9DA9071-1410-4CB2-A4D6-68D2CC5AD8CF}" dt="2020-10-22T20:39:18.638" v="10" actId="14100"/>
          <ac:picMkLst>
            <pc:docMk/>
            <pc:sldMk cId="554001706" sldId="291"/>
            <ac:picMk id="28" creationId="{FC291D73-0E1D-49F3-982F-710261342797}"/>
          </ac:picMkLst>
        </pc:picChg>
        <pc:picChg chg="mod">
          <ac:chgData name="Latessa, Amy (latessak)" userId="4b5e525f-bad6-4820-8510-4e741fec2330" providerId="ADAL" clId="{D9DA9071-1410-4CB2-A4D6-68D2CC5AD8CF}" dt="2020-10-22T20:39:05.228" v="8" actId="14100"/>
          <ac:picMkLst>
            <pc:docMk/>
            <pc:sldMk cId="554001706" sldId="291"/>
            <ac:picMk id="31" creationId="{FE152959-9DBD-764A-8BAC-77EFF8287D6D}"/>
          </ac:picMkLst>
        </pc:picChg>
      </pc:sldChg>
      <pc:sldChg chg="modSp mod">
        <pc:chgData name="Latessa, Amy (latessak)" userId="4b5e525f-bad6-4820-8510-4e741fec2330" providerId="ADAL" clId="{D9DA9071-1410-4CB2-A4D6-68D2CC5AD8CF}" dt="2020-10-22T20:39:36.419" v="21" actId="20577"/>
        <pc:sldMkLst>
          <pc:docMk/>
          <pc:sldMk cId="2103674610" sldId="308"/>
        </pc:sldMkLst>
        <pc:spChg chg="mod">
          <ac:chgData name="Latessa, Amy (latessak)" userId="4b5e525f-bad6-4820-8510-4e741fec2330" providerId="ADAL" clId="{D9DA9071-1410-4CB2-A4D6-68D2CC5AD8CF}" dt="2020-10-22T20:39:36.419" v="21" actId="20577"/>
          <ac:spMkLst>
            <pc:docMk/>
            <pc:sldMk cId="2103674610" sldId="308"/>
            <ac:spMk id="2" creationId="{D9EF61A1-E77A-46FF-8C51-2E7DDE73E2AE}"/>
          </ac:spMkLst>
        </pc:spChg>
      </pc:sldChg>
    </pc:docChg>
  </pc:docChgLst>
  <pc:docChgLst>
    <pc:chgData name="Combs, Jane (combsje)" userId="S::combsje@ucmail.uc.edu::9b906fa0-8663-4b64-9f61-e7085baa4e95" providerId="AD" clId="Web-{5449B064-5679-4948-B7C4-B24AE695AA69}"/>
    <pc:docChg chg="modSld sldOrd">
      <pc:chgData name="Combs, Jane (combsje)" userId="S::combsje@ucmail.uc.edu::9b906fa0-8663-4b64-9f61-e7085baa4e95" providerId="AD" clId="Web-{5449B064-5679-4948-B7C4-B24AE695AA69}" dt="2020-10-21T02:33:01.645" v="623"/>
      <pc:docMkLst>
        <pc:docMk/>
      </pc:docMkLst>
      <pc:sldChg chg="modSp">
        <pc:chgData name="Combs, Jane (combsje)" userId="S::combsje@ucmail.uc.edu::9b906fa0-8663-4b64-9f61-e7085baa4e95" providerId="AD" clId="Web-{5449B064-5679-4948-B7C4-B24AE695AA69}" dt="2020-10-21T02:29:30.784" v="445" actId="20577"/>
        <pc:sldMkLst>
          <pc:docMk/>
          <pc:sldMk cId="2780658854" sldId="258"/>
        </pc:sldMkLst>
        <pc:spChg chg="mod">
          <ac:chgData name="Combs, Jane (combsje)" userId="S::combsje@ucmail.uc.edu::9b906fa0-8663-4b64-9f61-e7085baa4e95" providerId="AD" clId="Web-{5449B064-5679-4948-B7C4-B24AE695AA69}" dt="2020-10-21T02:29:30.784" v="445" actId="20577"/>
          <ac:spMkLst>
            <pc:docMk/>
            <pc:sldMk cId="2780658854" sldId="258"/>
            <ac:spMk id="3" creationId="{2CC92A24-F1D2-4896-8FE8-8F75B3AA765F}"/>
          </ac:spMkLst>
        </pc:spChg>
      </pc:sldChg>
      <pc:sldChg chg="ord">
        <pc:chgData name="Combs, Jane (combsje)" userId="S::combsje@ucmail.uc.edu::9b906fa0-8663-4b64-9f61-e7085baa4e95" providerId="AD" clId="Web-{5449B064-5679-4948-B7C4-B24AE695AA69}" dt="2020-10-21T02:33:01.645" v="623"/>
        <pc:sldMkLst>
          <pc:docMk/>
          <pc:sldMk cId="693407168" sldId="259"/>
        </pc:sldMkLst>
      </pc:sldChg>
      <pc:sldChg chg="modSp">
        <pc:chgData name="Combs, Jane (combsje)" userId="S::combsje@ucmail.uc.edu::9b906fa0-8663-4b64-9f61-e7085baa4e95" providerId="AD" clId="Web-{5449B064-5679-4948-B7C4-B24AE695AA69}" dt="2020-10-21T02:27:01.486" v="338" actId="20577"/>
        <pc:sldMkLst>
          <pc:docMk/>
          <pc:sldMk cId="2082576088" sldId="260"/>
        </pc:sldMkLst>
        <pc:spChg chg="mod">
          <ac:chgData name="Combs, Jane (combsje)" userId="S::combsje@ucmail.uc.edu::9b906fa0-8663-4b64-9f61-e7085baa4e95" providerId="AD" clId="Web-{5449B064-5679-4948-B7C4-B24AE695AA69}" dt="2020-10-21T02:27:01.486" v="338" actId="20577"/>
          <ac:spMkLst>
            <pc:docMk/>
            <pc:sldMk cId="2082576088" sldId="260"/>
            <ac:spMk id="2" creationId="{E2E599A6-E010-4176-8B00-56179BB9AD4B}"/>
          </ac:spMkLst>
        </pc:spChg>
      </pc:sldChg>
      <pc:sldChg chg="modSp">
        <pc:chgData name="Combs, Jane (combsje)" userId="S::combsje@ucmail.uc.edu::9b906fa0-8663-4b64-9f61-e7085baa4e95" providerId="AD" clId="Web-{5449B064-5679-4948-B7C4-B24AE695AA69}" dt="2020-10-21T02:32:31.316" v="622" actId="1076"/>
        <pc:sldMkLst>
          <pc:docMk/>
          <pc:sldMk cId="3734904420" sldId="261"/>
        </pc:sldMkLst>
        <pc:spChg chg="mod">
          <ac:chgData name="Combs, Jane (combsje)" userId="S::combsje@ucmail.uc.edu::9b906fa0-8663-4b64-9f61-e7085baa4e95" providerId="AD" clId="Web-{5449B064-5679-4948-B7C4-B24AE695AA69}" dt="2020-10-21T02:31:56.160" v="559" actId="20577"/>
          <ac:spMkLst>
            <pc:docMk/>
            <pc:sldMk cId="3734904420" sldId="261"/>
            <ac:spMk id="2" creationId="{824C7B18-BD24-47E4-B33D-A701FB6EBBBE}"/>
          </ac:spMkLst>
        </pc:spChg>
        <pc:spChg chg="mod">
          <ac:chgData name="Combs, Jane (combsje)" userId="S::combsje@ucmail.uc.edu::9b906fa0-8663-4b64-9f61-e7085baa4e95" providerId="AD" clId="Web-{5449B064-5679-4948-B7C4-B24AE695AA69}" dt="2020-10-21T02:32:31.316" v="622" actId="1076"/>
          <ac:spMkLst>
            <pc:docMk/>
            <pc:sldMk cId="3734904420" sldId="261"/>
            <ac:spMk id="3" creationId="{72E39212-9139-4BAF-A5C0-A102EA30B0EF}"/>
          </ac:spMkLst>
        </pc:spChg>
      </pc:sldChg>
      <pc:sldChg chg="modSp">
        <pc:chgData name="Combs, Jane (combsje)" userId="S::combsje@ucmail.uc.edu::9b906fa0-8663-4b64-9f61-e7085baa4e95" providerId="AD" clId="Web-{5449B064-5679-4948-B7C4-B24AE695AA69}" dt="2020-10-21T02:25:54.017" v="337" actId="1076"/>
        <pc:sldMkLst>
          <pc:docMk/>
          <pc:sldMk cId="2757348848" sldId="265"/>
        </pc:sldMkLst>
        <pc:spChg chg="mod">
          <ac:chgData name="Combs, Jane (combsje)" userId="S::combsje@ucmail.uc.edu::9b906fa0-8663-4b64-9f61-e7085baa4e95" providerId="AD" clId="Web-{5449B064-5679-4948-B7C4-B24AE695AA69}" dt="2020-10-21T02:20:55.671" v="44" actId="20577"/>
          <ac:spMkLst>
            <pc:docMk/>
            <pc:sldMk cId="2757348848" sldId="265"/>
            <ac:spMk id="2" creationId="{138AD9AC-E377-47AA-A23F-C6BB0BD5DC95}"/>
          </ac:spMkLst>
        </pc:spChg>
        <pc:spChg chg="mod">
          <ac:chgData name="Combs, Jane (combsje)" userId="S::combsje@ucmail.uc.edu::9b906fa0-8663-4b64-9f61-e7085baa4e95" providerId="AD" clId="Web-{5449B064-5679-4948-B7C4-B24AE695AA69}" dt="2020-10-21T02:25:54.017" v="337" actId="1076"/>
          <ac:spMkLst>
            <pc:docMk/>
            <pc:sldMk cId="2757348848" sldId="265"/>
            <ac:spMk id="3" creationId="{6DE82E67-A132-496C-BD34-3E441C4B7CAB}"/>
          </ac:spMkLst>
        </pc:spChg>
      </pc:sldChg>
    </pc:docChg>
  </pc:docChgLst>
  <pc:docChgLst>
    <pc:chgData name="Koshoffer, Amy (koshofae)" userId="S::koshofae@ucmail.uc.edu::fc4c1c93-06d4-4620-9bf7-c7e1df1b3dae" providerId="AD" clId="Web-{B31E3A35-E74D-4747-A02D-A2200FAE90F4}"/>
    <pc:docChg chg="delSld modSld">
      <pc:chgData name="Koshoffer, Amy (koshofae)" userId="S::koshofae@ucmail.uc.edu::fc4c1c93-06d4-4620-9bf7-c7e1df1b3dae" providerId="AD" clId="Web-{B31E3A35-E74D-4747-A02D-A2200FAE90F4}" dt="2020-10-21T17:07:08.723" v="188" actId="20577"/>
      <pc:docMkLst>
        <pc:docMk/>
      </pc:docMkLst>
      <pc:sldChg chg="addSp delSp modSp">
        <pc:chgData name="Koshoffer, Amy (koshofae)" userId="S::koshofae@ucmail.uc.edu::fc4c1c93-06d4-4620-9bf7-c7e1df1b3dae" providerId="AD" clId="Web-{B31E3A35-E74D-4747-A02D-A2200FAE90F4}" dt="2020-10-21T17:01:40.618" v="53" actId="20577"/>
        <pc:sldMkLst>
          <pc:docMk/>
          <pc:sldMk cId="2757348848" sldId="265"/>
        </pc:sldMkLst>
        <pc:spChg chg="mod">
          <ac:chgData name="Koshoffer, Amy (koshofae)" userId="S::koshofae@ucmail.uc.edu::fc4c1c93-06d4-4620-9bf7-c7e1df1b3dae" providerId="AD" clId="Web-{B31E3A35-E74D-4747-A02D-A2200FAE90F4}" dt="2020-10-21T17:01:40.618" v="53" actId="20577"/>
          <ac:spMkLst>
            <pc:docMk/>
            <pc:sldMk cId="2757348848" sldId="265"/>
            <ac:spMk id="3" creationId="{6DE82E67-A132-496C-BD34-3E441C4B7CAB}"/>
          </ac:spMkLst>
        </pc:spChg>
        <pc:spChg chg="add del">
          <ac:chgData name="Koshoffer, Amy (koshofae)" userId="S::koshofae@ucmail.uc.edu::fc4c1c93-06d4-4620-9bf7-c7e1df1b3dae" providerId="AD" clId="Web-{B31E3A35-E74D-4747-A02D-A2200FAE90F4}" dt="2020-10-21T17:01:25.070" v="47"/>
          <ac:spMkLst>
            <pc:docMk/>
            <pc:sldMk cId="2757348848" sldId="265"/>
            <ac:spMk id="5" creationId="{0D3DB3E6-53AB-40FB-8EC8-75A3EAF9C3DE}"/>
          </ac:spMkLst>
        </pc:spChg>
      </pc:sldChg>
      <pc:sldChg chg="addSp delSp modSp">
        <pc:chgData name="Koshoffer, Amy (koshofae)" userId="S::koshofae@ucmail.uc.edu::fc4c1c93-06d4-4620-9bf7-c7e1df1b3dae" providerId="AD" clId="Web-{B31E3A35-E74D-4747-A02D-A2200FAE90F4}" dt="2020-10-21T17:01:01.898" v="17" actId="1076"/>
        <pc:sldMkLst>
          <pc:docMk/>
          <pc:sldMk cId="2505564999" sldId="283"/>
        </pc:sldMkLst>
        <pc:spChg chg="add mod">
          <ac:chgData name="Koshoffer, Amy (koshofae)" userId="S::koshofae@ucmail.uc.edu::fc4c1c93-06d4-4620-9bf7-c7e1df1b3dae" providerId="AD" clId="Web-{B31E3A35-E74D-4747-A02D-A2200FAE90F4}" dt="2020-10-21T17:01:01.898" v="17" actId="1076"/>
          <ac:spMkLst>
            <pc:docMk/>
            <pc:sldMk cId="2505564999" sldId="283"/>
            <ac:spMk id="2" creationId="{FD18FFB8-5FD0-4556-8CDD-527E6493C131}"/>
          </ac:spMkLst>
        </pc:spChg>
        <pc:spChg chg="del">
          <ac:chgData name="Koshoffer, Amy (koshofae)" userId="S::koshofae@ucmail.uc.edu::fc4c1c93-06d4-4620-9bf7-c7e1df1b3dae" providerId="AD" clId="Web-{B31E3A35-E74D-4747-A02D-A2200FAE90F4}" dt="2020-10-21T17:00:57.679" v="16"/>
          <ac:spMkLst>
            <pc:docMk/>
            <pc:sldMk cId="2505564999" sldId="283"/>
            <ac:spMk id="5" creationId="{2340DEA3-E1FD-4A2A-B0E0-91A3EA67551F}"/>
          </ac:spMkLst>
        </pc:spChg>
      </pc:sldChg>
      <pc:sldChg chg="modSp">
        <pc:chgData name="Koshoffer, Amy (koshofae)" userId="S::koshofae@ucmail.uc.edu::fc4c1c93-06d4-4620-9bf7-c7e1df1b3dae" providerId="AD" clId="Web-{B31E3A35-E74D-4747-A02D-A2200FAE90F4}" dt="2020-10-21T17:00:27.990" v="11" actId="20577"/>
        <pc:sldMkLst>
          <pc:docMk/>
          <pc:sldMk cId="2520816765" sldId="284"/>
        </pc:sldMkLst>
        <pc:spChg chg="mod">
          <ac:chgData name="Koshoffer, Amy (koshofae)" userId="S::koshofae@ucmail.uc.edu::fc4c1c93-06d4-4620-9bf7-c7e1df1b3dae" providerId="AD" clId="Web-{B31E3A35-E74D-4747-A02D-A2200FAE90F4}" dt="2020-10-21T17:00:27.990" v="11" actId="20577"/>
          <ac:spMkLst>
            <pc:docMk/>
            <pc:sldMk cId="2520816765" sldId="284"/>
            <ac:spMk id="5" creationId="{2340DEA3-E1FD-4A2A-B0E0-91A3EA67551F}"/>
          </ac:spMkLst>
        </pc:spChg>
      </pc:sldChg>
      <pc:sldChg chg="modSp">
        <pc:chgData name="Koshoffer, Amy (koshofae)" userId="S::koshofae@ucmail.uc.edu::fc4c1c93-06d4-4620-9bf7-c7e1df1b3dae" providerId="AD" clId="Web-{B31E3A35-E74D-4747-A02D-A2200FAE90F4}" dt="2020-10-21T17:07:08.723" v="187" actId="20577"/>
        <pc:sldMkLst>
          <pc:docMk/>
          <pc:sldMk cId="3416566128" sldId="287"/>
        </pc:sldMkLst>
        <pc:spChg chg="mod">
          <ac:chgData name="Koshoffer, Amy (koshofae)" userId="S::koshofae@ucmail.uc.edu::fc4c1c93-06d4-4620-9bf7-c7e1df1b3dae" providerId="AD" clId="Web-{B31E3A35-E74D-4747-A02D-A2200FAE90F4}" dt="2020-10-21T17:07:08.723" v="187" actId="20577"/>
          <ac:spMkLst>
            <pc:docMk/>
            <pc:sldMk cId="3416566128" sldId="287"/>
            <ac:spMk id="5" creationId="{2340DEA3-E1FD-4A2A-B0E0-91A3EA67551F}"/>
          </ac:spMkLst>
        </pc:spChg>
      </pc:sldChg>
      <pc:sldChg chg="del">
        <pc:chgData name="Koshoffer, Amy (koshofae)" userId="S::koshofae@ucmail.uc.edu::fc4c1c93-06d4-4620-9bf7-c7e1df1b3dae" providerId="AD" clId="Web-{B31E3A35-E74D-4747-A02D-A2200FAE90F4}" dt="2020-10-21T17:06:53.519" v="170"/>
        <pc:sldMkLst>
          <pc:docMk/>
          <pc:sldMk cId="3891461174" sldId="288"/>
        </pc:sldMkLst>
      </pc:sldChg>
      <pc:sldChg chg="addSp delSp modSp">
        <pc:chgData name="Koshoffer, Amy (koshofae)" userId="S::koshofae@ucmail.uc.edu::fc4c1c93-06d4-4620-9bf7-c7e1df1b3dae" providerId="AD" clId="Web-{B31E3A35-E74D-4747-A02D-A2200FAE90F4}" dt="2020-10-21T17:06:43.253" v="169" actId="1076"/>
        <pc:sldMkLst>
          <pc:docMk/>
          <pc:sldMk cId="4118055241" sldId="289"/>
        </pc:sldMkLst>
        <pc:spChg chg="add mod">
          <ac:chgData name="Koshoffer, Amy (koshofae)" userId="S::koshofae@ucmail.uc.edu::fc4c1c93-06d4-4620-9bf7-c7e1df1b3dae" providerId="AD" clId="Web-{B31E3A35-E74D-4747-A02D-A2200FAE90F4}" dt="2020-10-21T17:06:10.862" v="165" actId="1076"/>
          <ac:spMkLst>
            <pc:docMk/>
            <pc:sldMk cId="4118055241" sldId="289"/>
            <ac:spMk id="3" creationId="{61D90B5E-61D9-4DC2-B88A-16B23DEE6317}"/>
          </ac:spMkLst>
        </pc:spChg>
        <pc:spChg chg="add mod">
          <ac:chgData name="Koshoffer, Amy (koshofae)" userId="S::koshofae@ucmail.uc.edu::fc4c1c93-06d4-4620-9bf7-c7e1df1b3dae" providerId="AD" clId="Web-{B31E3A35-E74D-4747-A02D-A2200FAE90F4}" dt="2020-10-21T17:06:43.253" v="169" actId="1076"/>
          <ac:spMkLst>
            <pc:docMk/>
            <pc:sldMk cId="4118055241" sldId="289"/>
            <ac:spMk id="4" creationId="{659C62D3-C382-4C01-A23E-8B7BF568B4D3}"/>
          </ac:spMkLst>
        </pc:spChg>
        <pc:picChg chg="add del mod">
          <ac:chgData name="Koshoffer, Amy (koshofae)" userId="S::koshofae@ucmail.uc.edu::fc4c1c93-06d4-4620-9bf7-c7e1df1b3dae" providerId="AD" clId="Web-{B31E3A35-E74D-4747-A02D-A2200FAE90F4}" dt="2020-10-21T17:04:29.577" v="70"/>
          <ac:picMkLst>
            <pc:docMk/>
            <pc:sldMk cId="4118055241" sldId="289"/>
            <ac:picMk id="2" creationId="{30FE1B8A-733E-4E18-8311-79352005D94B}"/>
          </ac:picMkLst>
        </pc:picChg>
        <pc:picChg chg="add mod">
          <ac:chgData name="Koshoffer, Amy (koshofae)" userId="S::koshofae@ucmail.uc.edu::fc4c1c93-06d4-4620-9bf7-c7e1df1b3dae" providerId="AD" clId="Web-{B31E3A35-E74D-4747-A02D-A2200FAE90F4}" dt="2020-10-21T17:06:23.362" v="168" actId="1076"/>
          <ac:picMkLst>
            <pc:docMk/>
            <pc:sldMk cId="4118055241" sldId="289"/>
            <ac:picMk id="5" creationId="{5C40E2A5-58D4-46EC-8A32-395918C6EC77}"/>
          </ac:picMkLst>
        </pc:picChg>
      </pc:sldChg>
      <pc:sldChg chg="modSp">
        <pc:chgData name="Koshoffer, Amy (koshofae)" userId="S::koshofae@ucmail.uc.edu::fc4c1c93-06d4-4620-9bf7-c7e1df1b3dae" providerId="AD" clId="Web-{B31E3A35-E74D-4747-A02D-A2200FAE90F4}" dt="2020-10-21T17:03:26.950" v="66" actId="20577"/>
        <pc:sldMkLst>
          <pc:docMk/>
          <pc:sldMk cId="100637195" sldId="290"/>
        </pc:sldMkLst>
        <pc:spChg chg="mod">
          <ac:chgData name="Koshoffer, Amy (koshofae)" userId="S::koshofae@ucmail.uc.edu::fc4c1c93-06d4-4620-9bf7-c7e1df1b3dae" providerId="AD" clId="Web-{B31E3A35-E74D-4747-A02D-A2200FAE90F4}" dt="2020-10-21T17:03:26.950" v="66" actId="20577"/>
          <ac:spMkLst>
            <pc:docMk/>
            <pc:sldMk cId="100637195" sldId="290"/>
            <ac:spMk id="3" creationId="{6DE82E67-A132-496C-BD34-3E441C4B7CAB}"/>
          </ac:spMkLst>
        </pc:spChg>
      </pc:sldChg>
    </pc:docChg>
  </pc:docChgLst>
  <pc:docChgLst>
    <pc:chgData name="Koshoffer, Amy (koshofae)" userId="S::koshofae@ucmail.uc.edu::fc4c1c93-06d4-4620-9bf7-c7e1df1b3dae" providerId="AD" clId="Web-{27D939DD-074F-4046-8618-1050418DCDE8}"/>
    <pc:docChg chg="addSld modSld sldOrd">
      <pc:chgData name="Koshoffer, Amy (koshofae)" userId="S::koshofae@ucmail.uc.edu::fc4c1c93-06d4-4620-9bf7-c7e1df1b3dae" providerId="AD" clId="Web-{27D939DD-074F-4046-8618-1050418DCDE8}" dt="2020-10-21T16:36:42.636" v="579" actId="20577"/>
      <pc:docMkLst>
        <pc:docMk/>
      </pc:docMkLst>
      <pc:sldChg chg="addSp delSp modSp">
        <pc:chgData name="Koshoffer, Amy (koshofae)" userId="S::koshofae@ucmail.uc.edu::fc4c1c93-06d4-4620-9bf7-c7e1df1b3dae" providerId="AD" clId="Web-{27D939DD-074F-4046-8618-1050418DCDE8}" dt="2020-10-21T16:36:00.883" v="564" actId="20577"/>
        <pc:sldMkLst>
          <pc:docMk/>
          <pc:sldMk cId="2757348848" sldId="265"/>
        </pc:sldMkLst>
        <pc:spChg chg="mod">
          <ac:chgData name="Koshoffer, Amy (koshofae)" userId="S::koshofae@ucmail.uc.edu::fc4c1c93-06d4-4620-9bf7-c7e1df1b3dae" providerId="AD" clId="Web-{27D939DD-074F-4046-8618-1050418DCDE8}" dt="2020-10-21T16:25:36.076" v="18" actId="1076"/>
          <ac:spMkLst>
            <pc:docMk/>
            <pc:sldMk cId="2757348848" sldId="265"/>
            <ac:spMk id="2" creationId="{138AD9AC-E377-47AA-A23F-C6BB0BD5DC95}"/>
          </ac:spMkLst>
        </pc:spChg>
        <pc:spChg chg="mod">
          <ac:chgData name="Koshoffer, Amy (koshofae)" userId="S::koshofae@ucmail.uc.edu::fc4c1c93-06d4-4620-9bf7-c7e1df1b3dae" providerId="AD" clId="Web-{27D939DD-074F-4046-8618-1050418DCDE8}" dt="2020-10-21T16:36:00.883" v="564" actId="20577"/>
          <ac:spMkLst>
            <pc:docMk/>
            <pc:sldMk cId="2757348848" sldId="265"/>
            <ac:spMk id="3" creationId="{6DE82E67-A132-496C-BD34-3E441C4B7CAB}"/>
          </ac:spMkLst>
        </pc:spChg>
        <pc:spChg chg="add del mod">
          <ac:chgData name="Koshoffer, Amy (koshofae)" userId="S::koshofae@ucmail.uc.edu::fc4c1c93-06d4-4620-9bf7-c7e1df1b3dae" providerId="AD" clId="Web-{27D939DD-074F-4046-8618-1050418DCDE8}" dt="2020-10-21T16:28:39.713" v="182"/>
          <ac:spMkLst>
            <pc:docMk/>
            <pc:sldMk cId="2757348848" sldId="265"/>
            <ac:spMk id="6" creationId="{FE80AD52-2919-4650-B505-9ECA2BEAC325}"/>
          </ac:spMkLst>
        </pc:spChg>
        <pc:graphicFrameChg chg="add del mod">
          <ac:chgData name="Koshoffer, Amy (koshofae)" userId="S::koshofae@ucmail.uc.edu::fc4c1c93-06d4-4620-9bf7-c7e1df1b3dae" providerId="AD" clId="Web-{27D939DD-074F-4046-8618-1050418DCDE8}" dt="2020-10-21T16:28:39.713" v="183"/>
          <ac:graphicFrameMkLst>
            <pc:docMk/>
            <pc:sldMk cId="2757348848" sldId="265"/>
            <ac:graphicFrameMk id="5" creationId="{57A335E0-36B9-407B-9C80-918BC1AC3238}"/>
          </ac:graphicFrameMkLst>
        </pc:graphicFrameChg>
      </pc:sldChg>
      <pc:sldChg chg="new ord">
        <pc:chgData name="Koshoffer, Amy (koshofae)" userId="S::koshofae@ucmail.uc.edu::fc4c1c93-06d4-4620-9bf7-c7e1df1b3dae" providerId="AD" clId="Web-{27D939DD-074F-4046-8618-1050418DCDE8}" dt="2020-10-21T16:26:20.267" v="28"/>
        <pc:sldMkLst>
          <pc:docMk/>
          <pc:sldMk cId="4118055241" sldId="289"/>
        </pc:sldMkLst>
      </pc:sldChg>
      <pc:sldChg chg="modSp add replId">
        <pc:chgData name="Koshoffer, Amy (koshofae)" userId="S::koshofae@ucmail.uc.edu::fc4c1c93-06d4-4620-9bf7-c7e1df1b3dae" providerId="AD" clId="Web-{27D939DD-074F-4046-8618-1050418DCDE8}" dt="2020-10-21T16:36:42.636" v="578" actId="20577"/>
        <pc:sldMkLst>
          <pc:docMk/>
          <pc:sldMk cId="100637195" sldId="290"/>
        </pc:sldMkLst>
        <pc:spChg chg="mod">
          <ac:chgData name="Koshoffer, Amy (koshofae)" userId="S::koshofae@ucmail.uc.edu::fc4c1c93-06d4-4620-9bf7-c7e1df1b3dae" providerId="AD" clId="Web-{27D939DD-074F-4046-8618-1050418DCDE8}" dt="2020-10-21T16:36:42.636" v="578" actId="20577"/>
          <ac:spMkLst>
            <pc:docMk/>
            <pc:sldMk cId="100637195" sldId="290"/>
            <ac:spMk id="3" creationId="{6DE82E67-A132-496C-BD34-3E441C4B7CAB}"/>
          </ac:spMkLst>
        </pc:spChg>
      </pc:sldChg>
    </pc:docChg>
  </pc:docChgLst>
  <pc:docChgLst>
    <pc:chgData name="Combs, Jane (combsje)" userId="S::combsje@ucmail.uc.edu::9b906fa0-8663-4b64-9f61-e7085baa4e95" providerId="AD" clId="Web-{97D07920-5ACF-49EB-A9C8-37A8DF63B298}"/>
    <pc:docChg chg="addSld modSld sldOrd">
      <pc:chgData name="Combs, Jane (combsje)" userId="S::combsje@ucmail.uc.edu::9b906fa0-8663-4b64-9f61-e7085baa4e95" providerId="AD" clId="Web-{97D07920-5ACF-49EB-A9C8-37A8DF63B298}" dt="2020-10-21T15:04:29.483" v="234"/>
      <pc:docMkLst>
        <pc:docMk/>
      </pc:docMkLst>
      <pc:sldChg chg="addSp modSp new">
        <pc:chgData name="Combs, Jane (combsje)" userId="S::combsje@ucmail.uc.edu::9b906fa0-8663-4b64-9f61-e7085baa4e95" providerId="AD" clId="Web-{97D07920-5ACF-49EB-A9C8-37A8DF63B298}" dt="2020-10-21T14:58:08.704" v="43" actId="20577"/>
        <pc:sldMkLst>
          <pc:docMk/>
          <pc:sldMk cId="2505564999" sldId="283"/>
        </pc:sldMkLst>
        <pc:spChg chg="add mod">
          <ac:chgData name="Combs, Jane (combsje)" userId="S::combsje@ucmail.uc.edu::9b906fa0-8663-4b64-9f61-e7085baa4e95" providerId="AD" clId="Web-{97D07920-5ACF-49EB-A9C8-37A8DF63B298}" dt="2020-10-21T14:57:08.358" v="16" actId="20577"/>
          <ac:spMkLst>
            <pc:docMk/>
            <pc:sldMk cId="2505564999" sldId="283"/>
            <ac:spMk id="3" creationId="{EAF5F907-CB1C-4821-8ABC-9188123E1A43}"/>
          </ac:spMkLst>
        </pc:spChg>
        <pc:spChg chg="add mod">
          <ac:chgData name="Combs, Jane (combsje)" userId="S::combsje@ucmail.uc.edu::9b906fa0-8663-4b64-9f61-e7085baa4e95" providerId="AD" clId="Web-{97D07920-5ACF-49EB-A9C8-37A8DF63B298}" dt="2020-10-21T14:58:08.704" v="43" actId="20577"/>
          <ac:spMkLst>
            <pc:docMk/>
            <pc:sldMk cId="2505564999" sldId="283"/>
            <ac:spMk id="5" creationId="{2340DEA3-E1FD-4A2A-B0E0-91A3EA67551F}"/>
          </ac:spMkLst>
        </pc:spChg>
      </pc:sldChg>
      <pc:sldChg chg="add ord replId">
        <pc:chgData name="Combs, Jane (combsje)" userId="S::combsje@ucmail.uc.edu::9b906fa0-8663-4b64-9f61-e7085baa4e95" providerId="AD" clId="Web-{97D07920-5ACF-49EB-A9C8-37A8DF63B298}" dt="2020-10-21T15:01:55.884" v="47"/>
        <pc:sldMkLst>
          <pc:docMk/>
          <pc:sldMk cId="2520816765" sldId="284"/>
        </pc:sldMkLst>
      </pc:sldChg>
      <pc:sldChg chg="modSp add ord replId">
        <pc:chgData name="Combs, Jane (combsje)" userId="S::combsje@ucmail.uc.edu::9b906fa0-8663-4b64-9f61-e7085baa4e95" providerId="AD" clId="Web-{97D07920-5ACF-49EB-A9C8-37A8DF63B298}" dt="2020-10-21T15:04:02.092" v="231" actId="20577"/>
        <pc:sldMkLst>
          <pc:docMk/>
          <pc:sldMk cId="4020247297" sldId="285"/>
        </pc:sldMkLst>
        <pc:spChg chg="mod">
          <ac:chgData name="Combs, Jane (combsje)" userId="S::combsje@ucmail.uc.edu::9b906fa0-8663-4b64-9f61-e7085baa4e95" providerId="AD" clId="Web-{97D07920-5ACF-49EB-A9C8-37A8DF63B298}" dt="2020-10-21T15:02:48.276" v="62" actId="20577"/>
          <ac:spMkLst>
            <pc:docMk/>
            <pc:sldMk cId="4020247297" sldId="285"/>
            <ac:spMk id="3" creationId="{EAF5F907-CB1C-4821-8ABC-9188123E1A43}"/>
          </ac:spMkLst>
        </pc:spChg>
        <pc:spChg chg="mod">
          <ac:chgData name="Combs, Jane (combsje)" userId="S::combsje@ucmail.uc.edu::9b906fa0-8663-4b64-9f61-e7085baa4e95" providerId="AD" clId="Web-{97D07920-5ACF-49EB-A9C8-37A8DF63B298}" dt="2020-10-21T15:04:02.092" v="231" actId="20577"/>
          <ac:spMkLst>
            <pc:docMk/>
            <pc:sldMk cId="4020247297" sldId="285"/>
            <ac:spMk id="5" creationId="{2340DEA3-E1FD-4A2A-B0E0-91A3EA67551F}"/>
          </ac:spMkLst>
        </pc:spChg>
      </pc:sldChg>
      <pc:sldChg chg="add replId">
        <pc:chgData name="Combs, Jane (combsje)" userId="S::combsje@ucmail.uc.edu::9b906fa0-8663-4b64-9f61-e7085baa4e95" providerId="AD" clId="Web-{97D07920-5ACF-49EB-A9C8-37A8DF63B298}" dt="2020-10-21T15:02:35.651" v="50"/>
        <pc:sldMkLst>
          <pc:docMk/>
          <pc:sldMk cId="2686651679" sldId="286"/>
        </pc:sldMkLst>
      </pc:sldChg>
      <pc:sldChg chg="add ord replId">
        <pc:chgData name="Combs, Jane (combsje)" userId="S::combsje@ucmail.uc.edu::9b906fa0-8663-4b64-9f61-e7085baa4e95" providerId="AD" clId="Web-{97D07920-5ACF-49EB-A9C8-37A8DF63B298}" dt="2020-10-21T15:04:29.483" v="234"/>
        <pc:sldMkLst>
          <pc:docMk/>
          <pc:sldMk cId="3416566128" sldId="287"/>
        </pc:sldMkLst>
      </pc:sldChg>
    </pc:docChg>
  </pc:docChgLst>
  <pc:docChgLst>
    <pc:chgData name="Combs, Jane (combsje)" userId="S::combsje@ucmail.uc.edu::9b906fa0-8663-4b64-9f61-e7085baa4e95" providerId="AD" clId="Web-{D8ED8267-D82F-404E-A1FD-A274CE493F01}"/>
    <pc:docChg chg="modSld sldOrd">
      <pc:chgData name="Combs, Jane (combsje)" userId="S::combsje@ucmail.uc.edu::9b906fa0-8663-4b64-9f61-e7085baa4e95" providerId="AD" clId="Web-{D8ED8267-D82F-404E-A1FD-A274CE493F01}" dt="2020-10-20T23:59:03.914" v="37" actId="20577"/>
      <pc:docMkLst>
        <pc:docMk/>
      </pc:docMkLst>
      <pc:sldChg chg="addSp modSp ord">
        <pc:chgData name="Combs, Jane (combsje)" userId="S::combsje@ucmail.uc.edu::9b906fa0-8663-4b64-9f61-e7085baa4e95" providerId="AD" clId="Web-{D8ED8267-D82F-404E-A1FD-A274CE493F01}" dt="2020-10-20T23:59:03.914" v="37" actId="20577"/>
        <pc:sldMkLst>
          <pc:docMk/>
          <pc:sldMk cId="2835645923" sldId="276"/>
        </pc:sldMkLst>
        <pc:spChg chg="mod">
          <ac:chgData name="Combs, Jane (combsje)" userId="S::combsje@ucmail.uc.edu::9b906fa0-8663-4b64-9f61-e7085baa4e95" providerId="AD" clId="Web-{D8ED8267-D82F-404E-A1FD-A274CE493F01}" dt="2020-10-20T23:57:52.321" v="21" actId="20577"/>
          <ac:spMkLst>
            <pc:docMk/>
            <pc:sldMk cId="2835645923" sldId="276"/>
            <ac:spMk id="2" creationId="{4C3438C0-ED74-ED4F-B0F2-453E8862061D}"/>
          </ac:spMkLst>
        </pc:spChg>
        <pc:spChg chg="mod">
          <ac:chgData name="Combs, Jane (combsje)" userId="S::combsje@ucmail.uc.edu::9b906fa0-8663-4b64-9f61-e7085baa4e95" providerId="AD" clId="Web-{D8ED8267-D82F-404E-A1FD-A274CE493F01}" dt="2020-10-20T23:59:03.914" v="37" actId="20577"/>
          <ac:spMkLst>
            <pc:docMk/>
            <pc:sldMk cId="2835645923" sldId="276"/>
            <ac:spMk id="4" creationId="{59BA031A-1585-8F41-A673-8C3A870CF83E}"/>
          </ac:spMkLst>
        </pc:spChg>
        <pc:spChg chg="mod">
          <ac:chgData name="Combs, Jane (combsje)" userId="S::combsje@ucmail.uc.edu::9b906fa0-8663-4b64-9f61-e7085baa4e95" providerId="AD" clId="Web-{D8ED8267-D82F-404E-A1FD-A274CE493F01}" dt="2020-10-20T23:57:13.899" v="16" actId="1076"/>
          <ac:spMkLst>
            <pc:docMk/>
            <pc:sldMk cId="2835645923" sldId="276"/>
            <ac:spMk id="6" creationId="{03EC56AC-2700-1E41-A518-65FC020C35AE}"/>
          </ac:spMkLst>
        </pc:spChg>
        <pc:spChg chg="add mod">
          <ac:chgData name="Combs, Jane (combsje)" userId="S::combsje@ucmail.uc.edu::9b906fa0-8663-4b64-9f61-e7085baa4e95" providerId="AD" clId="Web-{D8ED8267-D82F-404E-A1FD-A274CE493F01}" dt="2020-10-20T23:58:22.758" v="26" actId="1076"/>
          <ac:spMkLst>
            <pc:docMk/>
            <pc:sldMk cId="2835645923" sldId="276"/>
            <ac:spMk id="7" creationId="{9DD9321C-4FC3-41FD-8121-31357187DDBD}"/>
          </ac:spMkLst>
        </pc:spChg>
        <pc:picChg chg="add mod">
          <ac:chgData name="Combs, Jane (combsje)" userId="S::combsje@ucmail.uc.edu::9b906fa0-8663-4b64-9f61-e7085baa4e95" providerId="AD" clId="Web-{D8ED8267-D82F-404E-A1FD-A274CE493F01}" dt="2020-10-20T23:57:57.992" v="22" actId="1076"/>
          <ac:picMkLst>
            <pc:docMk/>
            <pc:sldMk cId="2835645923" sldId="276"/>
            <ac:picMk id="3" creationId="{DA9F8B20-34CF-4E36-8942-6ADEA2626093}"/>
          </ac:picMkLst>
        </pc:picChg>
        <pc:picChg chg="mod">
          <ac:chgData name="Combs, Jane (combsje)" userId="S::combsje@ucmail.uc.edu::9b906fa0-8663-4b64-9f61-e7085baa4e95" providerId="AD" clId="Web-{D8ED8267-D82F-404E-A1FD-A274CE493F01}" dt="2020-10-20T23:57:19.040" v="18" actId="1076"/>
          <ac:picMkLst>
            <pc:docMk/>
            <pc:sldMk cId="2835645923" sldId="276"/>
            <ac:picMk id="8" creationId="{3EBF3DDC-6734-3C4C-815B-710917B90796}"/>
          </ac:picMkLst>
        </pc:picChg>
      </pc:sldChg>
    </pc:docChg>
  </pc:docChgLst>
  <pc:docChgLst>
    <pc:chgData name="Combs, Jane (combsje)" userId="S::combsje@ucmail.uc.edu::9b906fa0-8663-4b64-9f61-e7085baa4e95" providerId="AD" clId="Web-{9B3D413C-7CBB-4DC4-BFD2-4B56ECC5B38B}"/>
    <pc:docChg chg="addSld delSld modSld sldOrd">
      <pc:chgData name="Combs, Jane (combsje)" userId="S::combsje@ucmail.uc.edu::9b906fa0-8663-4b64-9f61-e7085baa4e95" providerId="AD" clId="Web-{9B3D413C-7CBB-4DC4-BFD2-4B56ECC5B38B}" dt="2020-10-22T14:43:38.998" v="101"/>
      <pc:docMkLst>
        <pc:docMk/>
      </pc:docMkLst>
      <pc:sldChg chg="modSp">
        <pc:chgData name="Combs, Jane (combsje)" userId="S::combsje@ucmail.uc.edu::9b906fa0-8663-4b64-9f61-e7085baa4e95" providerId="AD" clId="Web-{9B3D413C-7CBB-4DC4-BFD2-4B56ECC5B38B}" dt="2020-10-22T14:28:47.071" v="88" actId="20577"/>
        <pc:sldMkLst>
          <pc:docMk/>
          <pc:sldMk cId="2835645923" sldId="276"/>
        </pc:sldMkLst>
        <pc:spChg chg="mod">
          <ac:chgData name="Combs, Jane (combsje)" userId="S::combsje@ucmail.uc.edu::9b906fa0-8663-4b64-9f61-e7085baa4e95" providerId="AD" clId="Web-{9B3D413C-7CBB-4DC4-BFD2-4B56ECC5B38B}" dt="2020-10-22T14:28:47.071" v="88" actId="20577"/>
          <ac:spMkLst>
            <pc:docMk/>
            <pc:sldMk cId="2835645923" sldId="276"/>
            <ac:spMk id="4" creationId="{59BA031A-1585-8F41-A673-8C3A870CF83E}"/>
          </ac:spMkLst>
        </pc:spChg>
      </pc:sldChg>
      <pc:sldChg chg="delSp modSp">
        <pc:chgData name="Combs, Jane (combsje)" userId="S::combsje@ucmail.uc.edu::9b906fa0-8663-4b64-9f61-e7085baa4e95" providerId="AD" clId="Web-{9B3D413C-7CBB-4DC4-BFD2-4B56ECC5B38B}" dt="2020-10-22T14:32:33.073" v="97"/>
        <pc:sldMkLst>
          <pc:docMk/>
          <pc:sldMk cId="2230014376" sldId="279"/>
        </pc:sldMkLst>
        <pc:spChg chg="mod">
          <ac:chgData name="Combs, Jane (combsje)" userId="S::combsje@ucmail.uc.edu::9b906fa0-8663-4b64-9f61-e7085baa4e95" providerId="AD" clId="Web-{9B3D413C-7CBB-4DC4-BFD2-4B56ECC5B38B}" dt="2020-10-22T14:30:34.009" v="95" actId="20577"/>
          <ac:spMkLst>
            <pc:docMk/>
            <pc:sldMk cId="2230014376" sldId="279"/>
            <ac:spMk id="3" creationId="{B7435F92-73A5-4F2B-9853-CACD79657E75}"/>
          </ac:spMkLst>
        </pc:spChg>
        <pc:spChg chg="del">
          <ac:chgData name="Combs, Jane (combsje)" userId="S::combsje@ucmail.uc.edu::9b906fa0-8663-4b64-9f61-e7085baa4e95" providerId="AD" clId="Web-{9B3D413C-7CBB-4DC4-BFD2-4B56ECC5B38B}" dt="2020-10-22T14:32:33.073" v="97"/>
          <ac:spMkLst>
            <pc:docMk/>
            <pc:sldMk cId="2230014376" sldId="279"/>
            <ac:spMk id="5" creationId="{3E872102-7E95-4BED-86A9-A7BA79D4CC23}"/>
          </ac:spMkLst>
        </pc:spChg>
      </pc:sldChg>
      <pc:sldChg chg="add ord replId">
        <pc:chgData name="Combs, Jane (combsje)" userId="S::combsje@ucmail.uc.edu::9b906fa0-8663-4b64-9f61-e7085baa4e95" providerId="AD" clId="Web-{9B3D413C-7CBB-4DC4-BFD2-4B56ECC5B38B}" dt="2020-10-22T14:27:46.946" v="69"/>
        <pc:sldMkLst>
          <pc:docMk/>
          <pc:sldMk cId="3712860682" sldId="296"/>
        </pc:sldMkLst>
      </pc:sldChg>
      <pc:sldChg chg="add ord replId">
        <pc:chgData name="Combs, Jane (combsje)" userId="S::combsje@ucmail.uc.edu::9b906fa0-8663-4b64-9f61-e7085baa4e95" providerId="AD" clId="Web-{9B3D413C-7CBB-4DC4-BFD2-4B56ECC5B38B}" dt="2020-10-22T14:22:02.491" v="34"/>
        <pc:sldMkLst>
          <pc:docMk/>
          <pc:sldMk cId="105090637" sldId="297"/>
        </pc:sldMkLst>
      </pc:sldChg>
      <pc:sldChg chg="modSp add ord replId">
        <pc:chgData name="Combs, Jane (combsje)" userId="S::combsje@ucmail.uc.edu::9b906fa0-8663-4b64-9f61-e7085baa4e95" providerId="AD" clId="Web-{9B3D413C-7CBB-4DC4-BFD2-4B56ECC5B38B}" dt="2020-10-22T14:27:40.477" v="67" actId="20577"/>
        <pc:sldMkLst>
          <pc:docMk/>
          <pc:sldMk cId="3017257638" sldId="298"/>
        </pc:sldMkLst>
        <pc:spChg chg="mod">
          <ac:chgData name="Combs, Jane (combsje)" userId="S::combsje@ucmail.uc.edu::9b906fa0-8663-4b64-9f61-e7085baa4e95" providerId="AD" clId="Web-{9B3D413C-7CBB-4DC4-BFD2-4B56ECC5B38B}" dt="2020-10-22T14:27:40.477" v="67" actId="20577"/>
          <ac:spMkLst>
            <pc:docMk/>
            <pc:sldMk cId="3017257638" sldId="298"/>
            <ac:spMk id="3" creationId="{6DE82E67-A132-496C-BD34-3E441C4B7CAB}"/>
          </ac:spMkLst>
        </pc:spChg>
      </pc:sldChg>
      <pc:sldChg chg="add del replId">
        <pc:chgData name="Combs, Jane (combsje)" userId="S::combsje@ucmail.uc.edu::9b906fa0-8663-4b64-9f61-e7085baa4e95" providerId="AD" clId="Web-{9B3D413C-7CBB-4DC4-BFD2-4B56ECC5B38B}" dt="2020-10-22T14:25:44.102" v="61"/>
        <pc:sldMkLst>
          <pc:docMk/>
          <pc:sldMk cId="2746170259" sldId="299"/>
        </pc:sldMkLst>
      </pc:sldChg>
      <pc:sldChg chg="add del replId">
        <pc:chgData name="Combs, Jane (combsje)" userId="S::combsje@ucmail.uc.edu::9b906fa0-8663-4b64-9f61-e7085baa4e95" providerId="AD" clId="Web-{9B3D413C-7CBB-4DC4-BFD2-4B56ECC5B38B}" dt="2020-10-22T14:25:16.399" v="49"/>
        <pc:sldMkLst>
          <pc:docMk/>
          <pc:sldMk cId="3123732676" sldId="299"/>
        </pc:sldMkLst>
      </pc:sldChg>
      <pc:sldChg chg="add ord replId">
        <pc:chgData name="Combs, Jane (combsje)" userId="S::combsje@ucmail.uc.edu::9b906fa0-8663-4b64-9f61-e7085baa4e95" providerId="AD" clId="Web-{9B3D413C-7CBB-4DC4-BFD2-4B56ECC5B38B}" dt="2020-10-22T14:29:12.384" v="90"/>
        <pc:sldMkLst>
          <pc:docMk/>
          <pc:sldMk cId="3576458695" sldId="299"/>
        </pc:sldMkLst>
      </pc:sldChg>
      <pc:sldChg chg="add ord replId">
        <pc:chgData name="Combs, Jane (combsje)" userId="S::combsje@ucmail.uc.edu::9b906fa0-8663-4b64-9f61-e7085baa4e95" providerId="AD" clId="Web-{9B3D413C-7CBB-4DC4-BFD2-4B56ECC5B38B}" dt="2020-10-22T14:37:20.074" v="99"/>
        <pc:sldMkLst>
          <pc:docMk/>
          <pc:sldMk cId="3214921755" sldId="300"/>
        </pc:sldMkLst>
      </pc:sldChg>
      <pc:sldChg chg="add ord replId">
        <pc:chgData name="Combs, Jane (combsje)" userId="S::combsje@ucmail.uc.edu::9b906fa0-8663-4b64-9f61-e7085baa4e95" providerId="AD" clId="Web-{9B3D413C-7CBB-4DC4-BFD2-4B56ECC5B38B}" dt="2020-10-22T14:43:38.998" v="101"/>
        <pc:sldMkLst>
          <pc:docMk/>
          <pc:sldMk cId="2163510916" sldId="301"/>
        </pc:sldMkLst>
      </pc:sldChg>
    </pc:docChg>
  </pc:docChgLst>
  <pc:docChgLst>
    <pc:chgData name="Combs, Jane (combsje)" userId="S::combsje@ucmail.uc.edu::9b906fa0-8663-4b64-9f61-e7085baa4e95" providerId="AD" clId="Web-{7F519630-9211-4A29-9875-67267522656E}"/>
    <pc:docChg chg="modSld">
      <pc:chgData name="Combs, Jane (combsje)" userId="S::combsje@ucmail.uc.edu::9b906fa0-8663-4b64-9f61-e7085baa4e95" providerId="AD" clId="Web-{7F519630-9211-4A29-9875-67267522656E}" dt="2020-10-22T21:03:01.335" v="9" actId="20577"/>
      <pc:docMkLst>
        <pc:docMk/>
      </pc:docMkLst>
      <pc:sldChg chg="modSp">
        <pc:chgData name="Combs, Jane (combsje)" userId="S::combsje@ucmail.uc.edu::9b906fa0-8663-4b64-9f61-e7085baa4e95" providerId="AD" clId="Web-{7F519630-9211-4A29-9875-67267522656E}" dt="2020-10-22T21:03:01.335" v="9" actId="20577"/>
        <pc:sldMkLst>
          <pc:docMk/>
          <pc:sldMk cId="2753372997" sldId="263"/>
        </pc:sldMkLst>
        <pc:spChg chg="mod">
          <ac:chgData name="Combs, Jane (combsje)" userId="S::combsje@ucmail.uc.edu::9b906fa0-8663-4b64-9f61-e7085baa4e95" providerId="AD" clId="Web-{7F519630-9211-4A29-9875-67267522656E}" dt="2020-10-22T21:03:01.335" v="9" actId="20577"/>
          <ac:spMkLst>
            <pc:docMk/>
            <pc:sldMk cId="2753372997" sldId="263"/>
            <ac:spMk id="2" creationId="{F297F415-A4B3-4986-A6F1-0C4BD04AE8DF}"/>
          </ac:spMkLst>
        </pc:spChg>
      </pc:sldChg>
    </pc:docChg>
  </pc:docChgLst>
  <pc:docChgLst>
    <pc:chgData name="Koshoffer, Amy (koshofae)" userId="S::koshofae@ucmail.uc.edu::fc4c1c93-06d4-4620-9bf7-c7e1df1b3dae" providerId="AD" clId="Web-{4D509590-1CED-4F5E-B8A7-8BC8B600F94A}"/>
    <pc:docChg chg="addSld delSld modSld sldOrd">
      <pc:chgData name="Koshoffer, Amy (koshofae)" userId="S::koshofae@ucmail.uc.edu::fc4c1c93-06d4-4620-9bf7-c7e1df1b3dae" providerId="AD" clId="Web-{4D509590-1CED-4F5E-B8A7-8BC8B600F94A}" dt="2020-10-21T17:49:59.612" v="48" actId="20577"/>
      <pc:docMkLst>
        <pc:docMk/>
      </pc:docMkLst>
      <pc:sldChg chg="addSp delSp modSp ord">
        <pc:chgData name="Koshoffer, Amy (koshofae)" userId="S::koshofae@ucmail.uc.edu::fc4c1c93-06d4-4620-9bf7-c7e1df1b3dae" providerId="AD" clId="Web-{4D509590-1CED-4F5E-B8A7-8BC8B600F94A}" dt="2020-10-21T17:49:58.393" v="46" actId="20577"/>
        <pc:sldMkLst>
          <pc:docMk/>
          <pc:sldMk cId="2628169061" sldId="281"/>
        </pc:sldMkLst>
        <pc:spChg chg="mod">
          <ac:chgData name="Koshoffer, Amy (koshofae)" userId="S::koshofae@ucmail.uc.edu::fc4c1c93-06d4-4620-9bf7-c7e1df1b3dae" providerId="AD" clId="Web-{4D509590-1CED-4F5E-B8A7-8BC8B600F94A}" dt="2020-10-21T17:49:58.393" v="46" actId="20577"/>
          <ac:spMkLst>
            <pc:docMk/>
            <pc:sldMk cId="2628169061" sldId="281"/>
            <ac:spMk id="3" creationId="{7451489A-4C76-4C43-A987-E610488E8E6F}"/>
          </ac:spMkLst>
        </pc:spChg>
        <pc:spChg chg="mod">
          <ac:chgData name="Koshoffer, Amy (koshofae)" userId="S::koshofae@ucmail.uc.edu::fc4c1c93-06d4-4620-9bf7-c7e1df1b3dae" providerId="AD" clId="Web-{4D509590-1CED-4F5E-B8A7-8BC8B600F94A}" dt="2020-10-21T17:47:03.685" v="5" actId="20577"/>
          <ac:spMkLst>
            <pc:docMk/>
            <pc:sldMk cId="2628169061" sldId="281"/>
            <ac:spMk id="5" creationId="{2666F9E0-C925-D446-AF30-2A80A7563362}"/>
          </ac:spMkLst>
        </pc:spChg>
        <pc:picChg chg="add mod">
          <ac:chgData name="Koshoffer, Amy (koshofae)" userId="S::koshofae@ucmail.uc.edu::fc4c1c93-06d4-4620-9bf7-c7e1df1b3dae" providerId="AD" clId="Web-{4D509590-1CED-4F5E-B8A7-8BC8B600F94A}" dt="2020-10-21T17:46:39.247" v="2" actId="1076"/>
          <ac:picMkLst>
            <pc:docMk/>
            <pc:sldMk cId="2628169061" sldId="281"/>
            <ac:picMk id="2" creationId="{FB313653-A72F-438D-9651-4CAA9345F7FE}"/>
          </ac:picMkLst>
        </pc:picChg>
        <pc:picChg chg="del">
          <ac:chgData name="Koshoffer, Amy (koshofae)" userId="S::koshofae@ucmail.uc.edu::fc4c1c93-06d4-4620-9bf7-c7e1df1b3dae" providerId="AD" clId="Web-{4D509590-1CED-4F5E-B8A7-8BC8B600F94A}" dt="2020-10-21T17:46:35.528" v="0"/>
          <ac:picMkLst>
            <pc:docMk/>
            <pc:sldMk cId="2628169061" sldId="281"/>
            <ac:picMk id="2050" creationId="{D3705A67-F29C-AE4F-A334-C0314C387BF2}"/>
          </ac:picMkLst>
        </pc:picChg>
      </pc:sldChg>
      <pc:sldChg chg="addSp delSp modSp del ord">
        <pc:chgData name="Koshoffer, Amy (koshofae)" userId="S::koshofae@ucmail.uc.edu::fc4c1c93-06d4-4620-9bf7-c7e1df1b3dae" providerId="AD" clId="Web-{4D509590-1CED-4F5E-B8A7-8BC8B600F94A}" dt="2020-10-21T17:49:16.267" v="44"/>
        <pc:sldMkLst>
          <pc:docMk/>
          <pc:sldMk cId="4146408218" sldId="282"/>
        </pc:sldMkLst>
        <pc:spChg chg="mod">
          <ac:chgData name="Koshoffer, Amy (koshofae)" userId="S::koshofae@ucmail.uc.edu::fc4c1c93-06d4-4620-9bf7-c7e1df1b3dae" providerId="AD" clId="Web-{4D509590-1CED-4F5E-B8A7-8BC8B600F94A}" dt="2020-10-21T17:48:09.609" v="29" actId="20577"/>
          <ac:spMkLst>
            <pc:docMk/>
            <pc:sldMk cId="4146408218" sldId="282"/>
            <ac:spMk id="3" creationId="{7451489A-4C76-4C43-A987-E610488E8E6F}"/>
          </ac:spMkLst>
        </pc:spChg>
        <pc:spChg chg="mod">
          <ac:chgData name="Koshoffer, Amy (koshofae)" userId="S::koshofae@ucmail.uc.edu::fc4c1c93-06d4-4620-9bf7-c7e1df1b3dae" providerId="AD" clId="Web-{4D509590-1CED-4F5E-B8A7-8BC8B600F94A}" dt="2020-10-21T17:47:47.374" v="20" actId="20577"/>
          <ac:spMkLst>
            <pc:docMk/>
            <pc:sldMk cId="4146408218" sldId="282"/>
            <ac:spMk id="5" creationId="{2666F9E0-C925-D446-AF30-2A80A7563362}"/>
          </ac:spMkLst>
        </pc:spChg>
        <pc:picChg chg="add mod">
          <ac:chgData name="Koshoffer, Amy (koshofae)" userId="S::koshofae@ucmail.uc.edu::fc4c1c93-06d4-4620-9bf7-c7e1df1b3dae" providerId="AD" clId="Web-{4D509590-1CED-4F5E-B8A7-8BC8B600F94A}" dt="2020-10-21T17:47:28.936" v="13" actId="1076"/>
          <ac:picMkLst>
            <pc:docMk/>
            <pc:sldMk cId="4146408218" sldId="282"/>
            <ac:picMk id="2" creationId="{D29C23A4-5EF7-4956-B636-EF62405161F9}"/>
          </ac:picMkLst>
        </pc:picChg>
        <pc:picChg chg="del">
          <ac:chgData name="Koshoffer, Amy (koshofae)" userId="S::koshofae@ucmail.uc.edu::fc4c1c93-06d4-4620-9bf7-c7e1df1b3dae" providerId="AD" clId="Web-{4D509590-1CED-4F5E-B8A7-8BC8B600F94A}" dt="2020-10-21T17:47:25.452" v="11"/>
          <ac:picMkLst>
            <pc:docMk/>
            <pc:sldMk cId="4146408218" sldId="282"/>
            <ac:picMk id="2050" creationId="{D3705A67-F29C-AE4F-A334-C0314C387BF2}"/>
          </ac:picMkLst>
        </pc:picChg>
      </pc:sldChg>
      <pc:sldChg chg="addSp delSp modSp add del replId">
        <pc:chgData name="Koshoffer, Amy (koshofae)" userId="S::koshofae@ucmail.uc.edu::fc4c1c93-06d4-4620-9bf7-c7e1df1b3dae" providerId="AD" clId="Web-{4D509590-1CED-4F5E-B8A7-8BC8B600F94A}" dt="2020-10-21T17:49:04.892" v="43"/>
        <pc:sldMkLst>
          <pc:docMk/>
          <pc:sldMk cId="3971815967" sldId="292"/>
        </pc:sldMkLst>
        <pc:spChg chg="mod">
          <ac:chgData name="Koshoffer, Amy (koshofae)" userId="S::koshofae@ucmail.uc.edu::fc4c1c93-06d4-4620-9bf7-c7e1df1b3dae" providerId="AD" clId="Web-{4D509590-1CED-4F5E-B8A7-8BC8B600F94A}" dt="2020-10-21T17:48:35.500" v="39" actId="20577"/>
          <ac:spMkLst>
            <pc:docMk/>
            <pc:sldMk cId="3971815967" sldId="292"/>
            <ac:spMk id="25" creationId="{3AB51ABC-EE0C-5047-95F1-C5A1928B8E58}"/>
          </ac:spMkLst>
        </pc:spChg>
        <pc:picChg chg="del">
          <ac:chgData name="Koshoffer, Amy (koshofae)" userId="S::koshofae@ucmail.uc.edu::fc4c1c93-06d4-4620-9bf7-c7e1df1b3dae" providerId="AD" clId="Web-{4D509590-1CED-4F5E-B8A7-8BC8B600F94A}" dt="2020-10-21T17:48:38.891" v="40"/>
          <ac:picMkLst>
            <pc:docMk/>
            <pc:sldMk cId="3971815967" sldId="292"/>
            <ac:picMk id="2" creationId="{D29C23A4-5EF7-4956-B636-EF62405161F9}"/>
          </ac:picMkLst>
        </pc:picChg>
        <pc:picChg chg="add mod">
          <ac:chgData name="Koshoffer, Amy (koshofae)" userId="S::koshofae@ucmail.uc.edu::fc4c1c93-06d4-4620-9bf7-c7e1df1b3dae" providerId="AD" clId="Web-{4D509590-1CED-4F5E-B8A7-8BC8B600F94A}" dt="2020-10-21T17:48:49.485" v="42" actId="1076"/>
          <ac:picMkLst>
            <pc:docMk/>
            <pc:sldMk cId="3971815967" sldId="292"/>
            <ac:picMk id="4" creationId="{57058E69-8AE5-4128-9910-4C1A7940BEF5}"/>
          </ac:picMkLst>
        </pc:picChg>
      </pc:sldChg>
      <pc:sldChg chg="add replId">
        <pc:chgData name="Koshoffer, Amy (koshofae)" userId="S::koshofae@ucmail.uc.edu::fc4c1c93-06d4-4620-9bf7-c7e1df1b3dae" providerId="AD" clId="Web-{4D509590-1CED-4F5E-B8A7-8BC8B600F94A}" dt="2020-10-21T17:48:18.406" v="33"/>
        <pc:sldMkLst>
          <pc:docMk/>
          <pc:sldMk cId="3427165839" sldId="293"/>
        </pc:sldMkLst>
      </pc:sldChg>
    </pc:docChg>
  </pc:docChgLst>
  <pc:docChgLst>
    <pc:chgData name="Koshoffer, Amy (koshofae)" userId="S::koshofae@ucmail.uc.edu::fc4c1c93-06d4-4620-9bf7-c7e1df1b3dae" providerId="AD" clId="Web-{8DA78DA1-CC45-1AD3-C437-CA3B1323B3A8}"/>
    <pc:docChg chg="addSld modSld">
      <pc:chgData name="Koshoffer, Amy (koshofae)" userId="S::koshofae@ucmail.uc.edu::fc4c1c93-06d4-4620-9bf7-c7e1df1b3dae" providerId="AD" clId="Web-{8DA78DA1-CC45-1AD3-C437-CA3B1323B3A8}" dt="2020-10-21T15:34:47.085" v="2"/>
      <pc:docMkLst>
        <pc:docMk/>
      </pc:docMkLst>
      <pc:sldChg chg="addSp delSp modSp new">
        <pc:chgData name="Koshoffer, Amy (koshofae)" userId="S::koshofae@ucmail.uc.edu::fc4c1c93-06d4-4620-9bf7-c7e1df1b3dae" providerId="AD" clId="Web-{8DA78DA1-CC45-1AD3-C437-CA3B1323B3A8}" dt="2020-10-21T15:34:47.085" v="2"/>
        <pc:sldMkLst>
          <pc:docMk/>
          <pc:sldMk cId="3891461174" sldId="288"/>
        </pc:sldMkLst>
        <pc:picChg chg="add del mod">
          <ac:chgData name="Koshoffer, Amy (koshofae)" userId="S::koshofae@ucmail.uc.edu::fc4c1c93-06d4-4620-9bf7-c7e1df1b3dae" providerId="AD" clId="Web-{8DA78DA1-CC45-1AD3-C437-CA3B1323B3A8}" dt="2020-10-21T15:34:47.085" v="2"/>
          <ac:picMkLst>
            <pc:docMk/>
            <pc:sldMk cId="3891461174" sldId="288"/>
            <ac:picMk id="2" creationId="{FFA1A6F6-25E2-4E51-B642-4A13F685DD1C}"/>
          </ac:picMkLst>
        </pc:picChg>
      </pc:sldChg>
    </pc:docChg>
  </pc:docChgLst>
  <pc:docChgLst>
    <pc:chgData name="Combs, Jane (combsje)" userId="S::combsje@ucmail.uc.edu::9b906fa0-8663-4b64-9f61-e7085baa4e95" providerId="AD" clId="Web-{9AA05D6D-6208-4FB0-8EFC-3BCC4B5E69EA}"/>
    <pc:docChg chg="addSld delSld modSld sldOrd">
      <pc:chgData name="Combs, Jane (combsje)" userId="S::combsje@ucmail.uc.edu::9b906fa0-8663-4b64-9f61-e7085baa4e95" providerId="AD" clId="Web-{9AA05D6D-6208-4FB0-8EFC-3BCC4B5E69EA}" dt="2020-10-22T15:45:59.688" v="222"/>
      <pc:docMkLst>
        <pc:docMk/>
      </pc:docMkLst>
      <pc:sldChg chg="modSp">
        <pc:chgData name="Combs, Jane (combsje)" userId="S::combsje@ucmail.uc.edu::9b906fa0-8663-4b64-9f61-e7085baa4e95" providerId="AD" clId="Web-{9AA05D6D-6208-4FB0-8EFC-3BCC4B5E69EA}" dt="2020-10-22T15:44:18.557" v="113" actId="1076"/>
        <pc:sldMkLst>
          <pc:docMk/>
          <pc:sldMk cId="3734904420" sldId="261"/>
        </pc:sldMkLst>
        <pc:spChg chg="mod">
          <ac:chgData name="Combs, Jane (combsje)" userId="S::combsje@ucmail.uc.edu::9b906fa0-8663-4b64-9f61-e7085baa4e95" providerId="AD" clId="Web-{9AA05D6D-6208-4FB0-8EFC-3BCC4B5E69EA}" dt="2020-10-22T15:44:14.760" v="112" actId="1076"/>
          <ac:spMkLst>
            <pc:docMk/>
            <pc:sldMk cId="3734904420" sldId="261"/>
            <ac:spMk id="2" creationId="{824C7B18-BD24-47E4-B33D-A701FB6EBBBE}"/>
          </ac:spMkLst>
        </pc:spChg>
        <pc:spChg chg="mod">
          <ac:chgData name="Combs, Jane (combsje)" userId="S::combsje@ucmail.uc.edu::9b906fa0-8663-4b64-9f61-e7085baa4e95" providerId="AD" clId="Web-{9AA05D6D-6208-4FB0-8EFC-3BCC4B5E69EA}" dt="2020-10-22T15:44:18.557" v="113" actId="1076"/>
          <ac:spMkLst>
            <pc:docMk/>
            <pc:sldMk cId="3734904420" sldId="261"/>
            <ac:spMk id="3" creationId="{72E39212-9139-4BAF-A5C0-A102EA30B0EF}"/>
          </ac:spMkLst>
        </pc:spChg>
      </pc:sldChg>
      <pc:sldChg chg="modSp ord">
        <pc:chgData name="Combs, Jane (combsje)" userId="S::combsje@ucmail.uc.edu::9b906fa0-8663-4b64-9f61-e7085baa4e95" providerId="AD" clId="Web-{9AA05D6D-6208-4FB0-8EFC-3BCC4B5E69EA}" dt="2020-10-22T15:45:59.688" v="222"/>
        <pc:sldMkLst>
          <pc:docMk/>
          <pc:sldMk cId="2753372997" sldId="263"/>
        </pc:sldMkLst>
        <pc:spChg chg="mod">
          <ac:chgData name="Combs, Jane (combsje)" userId="S::combsje@ucmail.uc.edu::9b906fa0-8663-4b64-9f61-e7085baa4e95" providerId="AD" clId="Web-{9AA05D6D-6208-4FB0-8EFC-3BCC4B5E69EA}" dt="2020-10-22T15:45:40.484" v="221" actId="20577"/>
          <ac:spMkLst>
            <pc:docMk/>
            <pc:sldMk cId="2753372997" sldId="263"/>
            <ac:spMk id="4" creationId="{27ACB2F9-F086-744A-A82B-C1F044224A01}"/>
          </ac:spMkLst>
        </pc:spChg>
      </pc:sldChg>
      <pc:sldChg chg="modSp">
        <pc:chgData name="Combs, Jane (combsje)" userId="S::combsje@ucmail.uc.edu::9b906fa0-8663-4b64-9f61-e7085baa4e95" providerId="AD" clId="Web-{9AA05D6D-6208-4FB0-8EFC-3BCC4B5E69EA}" dt="2020-10-22T15:12:00.659" v="3" actId="20577"/>
        <pc:sldMkLst>
          <pc:docMk/>
          <pc:sldMk cId="2757348848" sldId="265"/>
        </pc:sldMkLst>
        <pc:spChg chg="mod">
          <ac:chgData name="Combs, Jane (combsje)" userId="S::combsje@ucmail.uc.edu::9b906fa0-8663-4b64-9f61-e7085baa4e95" providerId="AD" clId="Web-{9AA05D6D-6208-4FB0-8EFC-3BCC4B5E69EA}" dt="2020-10-22T15:12:00.659" v="3" actId="20577"/>
          <ac:spMkLst>
            <pc:docMk/>
            <pc:sldMk cId="2757348848" sldId="265"/>
            <ac:spMk id="3" creationId="{6DE82E67-A132-496C-BD34-3E441C4B7CAB}"/>
          </ac:spMkLst>
        </pc:spChg>
      </pc:sldChg>
      <pc:sldChg chg="ord">
        <pc:chgData name="Combs, Jane (combsje)" userId="S::combsje@ucmail.uc.edu::9b906fa0-8663-4b64-9f61-e7085baa4e95" providerId="AD" clId="Web-{9AA05D6D-6208-4FB0-8EFC-3BCC4B5E69EA}" dt="2020-10-22T15:27:52.997" v="92"/>
        <pc:sldMkLst>
          <pc:docMk/>
          <pc:sldMk cId="1138054538" sldId="266"/>
        </pc:sldMkLst>
      </pc:sldChg>
      <pc:sldChg chg="del">
        <pc:chgData name="Combs, Jane (combsje)" userId="S::combsje@ucmail.uc.edu::9b906fa0-8663-4b64-9f61-e7085baa4e95" providerId="AD" clId="Web-{9AA05D6D-6208-4FB0-8EFC-3BCC4B5E69EA}" dt="2020-10-22T15:38:36.411" v="98"/>
        <pc:sldMkLst>
          <pc:docMk/>
          <pc:sldMk cId="2069528807" sldId="269"/>
        </pc:sldMkLst>
      </pc:sldChg>
      <pc:sldChg chg="del">
        <pc:chgData name="Combs, Jane (combsje)" userId="S::combsje@ucmail.uc.edu::9b906fa0-8663-4b64-9f61-e7085baa4e95" providerId="AD" clId="Web-{9AA05D6D-6208-4FB0-8EFC-3BCC4B5E69EA}" dt="2020-10-22T15:39:14.320" v="99"/>
        <pc:sldMkLst>
          <pc:docMk/>
          <pc:sldMk cId="1299275531" sldId="280"/>
        </pc:sldMkLst>
      </pc:sldChg>
      <pc:sldChg chg="modSp">
        <pc:chgData name="Combs, Jane (combsje)" userId="S::combsje@ucmail.uc.edu::9b906fa0-8663-4b64-9f61-e7085baa4e95" providerId="AD" clId="Web-{9AA05D6D-6208-4FB0-8EFC-3BCC4B5E69EA}" dt="2020-10-22T15:25:23.926" v="39" actId="20577"/>
        <pc:sldMkLst>
          <pc:docMk/>
          <pc:sldMk cId="2505564999" sldId="283"/>
        </pc:sldMkLst>
        <pc:spChg chg="mod">
          <ac:chgData name="Combs, Jane (combsje)" userId="S::combsje@ucmail.uc.edu::9b906fa0-8663-4b64-9f61-e7085baa4e95" providerId="AD" clId="Web-{9AA05D6D-6208-4FB0-8EFC-3BCC4B5E69EA}" dt="2020-10-22T15:25:23.926" v="39" actId="20577"/>
          <ac:spMkLst>
            <pc:docMk/>
            <pc:sldMk cId="2505564999" sldId="283"/>
            <ac:spMk id="2" creationId="{FD18FFB8-5FD0-4556-8CDD-527E6493C131}"/>
          </ac:spMkLst>
        </pc:spChg>
        <pc:spChg chg="mod">
          <ac:chgData name="Combs, Jane (combsje)" userId="S::combsje@ucmail.uc.edu::9b906fa0-8663-4b64-9f61-e7085baa4e95" providerId="AD" clId="Web-{9AA05D6D-6208-4FB0-8EFC-3BCC4B5E69EA}" dt="2020-10-22T15:12:30.551" v="13" actId="1076"/>
          <ac:spMkLst>
            <pc:docMk/>
            <pc:sldMk cId="2505564999" sldId="283"/>
            <ac:spMk id="3" creationId="{EAF5F907-CB1C-4821-8ABC-9188123E1A43}"/>
          </ac:spMkLst>
        </pc:spChg>
      </pc:sldChg>
      <pc:sldChg chg="modSp">
        <pc:chgData name="Combs, Jane (combsje)" userId="S::combsje@ucmail.uc.edu::9b906fa0-8663-4b64-9f61-e7085baa4e95" providerId="AD" clId="Web-{9AA05D6D-6208-4FB0-8EFC-3BCC4B5E69EA}" dt="2020-10-22T15:39:31.914" v="101" actId="20577"/>
        <pc:sldMkLst>
          <pc:docMk/>
          <pc:sldMk cId="4020247297" sldId="285"/>
        </pc:sldMkLst>
        <pc:spChg chg="mod">
          <ac:chgData name="Combs, Jane (combsje)" userId="S::combsje@ucmail.uc.edu::9b906fa0-8663-4b64-9f61-e7085baa4e95" providerId="AD" clId="Web-{9AA05D6D-6208-4FB0-8EFC-3BCC4B5E69EA}" dt="2020-10-22T15:39:31.914" v="101" actId="20577"/>
          <ac:spMkLst>
            <pc:docMk/>
            <pc:sldMk cId="4020247297" sldId="285"/>
            <ac:spMk id="3" creationId="{EAF5F907-CB1C-4821-8ABC-9188123E1A43}"/>
          </ac:spMkLst>
        </pc:spChg>
      </pc:sldChg>
      <pc:sldChg chg="modSp">
        <pc:chgData name="Combs, Jane (combsje)" userId="S::combsje@ucmail.uc.edu::9b906fa0-8663-4b64-9f61-e7085baa4e95" providerId="AD" clId="Web-{9AA05D6D-6208-4FB0-8EFC-3BCC4B5E69EA}" dt="2020-10-22T15:41:02.310" v="111" actId="20577"/>
        <pc:sldMkLst>
          <pc:docMk/>
          <pc:sldMk cId="3416566128" sldId="287"/>
        </pc:sldMkLst>
        <pc:spChg chg="mod">
          <ac:chgData name="Combs, Jane (combsje)" userId="S::combsje@ucmail.uc.edu::9b906fa0-8663-4b64-9f61-e7085baa4e95" providerId="AD" clId="Web-{9AA05D6D-6208-4FB0-8EFC-3BCC4B5E69EA}" dt="2020-10-22T15:41:02.310" v="111" actId="20577"/>
          <ac:spMkLst>
            <pc:docMk/>
            <pc:sldMk cId="3416566128" sldId="287"/>
            <ac:spMk id="3" creationId="{EAF5F907-CB1C-4821-8ABC-9188123E1A43}"/>
          </ac:spMkLst>
        </pc:spChg>
      </pc:sldChg>
      <pc:sldChg chg="del">
        <pc:chgData name="Combs, Jane (combsje)" userId="S::combsje@ucmail.uc.edu::9b906fa0-8663-4b64-9f61-e7085baa4e95" providerId="AD" clId="Web-{9AA05D6D-6208-4FB0-8EFC-3BCC4B5E69EA}" dt="2020-10-22T15:38:33.301" v="97"/>
        <pc:sldMkLst>
          <pc:docMk/>
          <pc:sldMk cId="2103822284" sldId="294"/>
        </pc:sldMkLst>
      </pc:sldChg>
      <pc:sldChg chg="add replId">
        <pc:chgData name="Combs, Jane (combsje)" userId="S::combsje@ucmail.uc.edu::9b906fa0-8663-4b64-9f61-e7085baa4e95" providerId="AD" clId="Web-{9AA05D6D-6208-4FB0-8EFC-3BCC4B5E69EA}" dt="2020-10-22T15:05:35.088" v="0"/>
        <pc:sldMkLst>
          <pc:docMk/>
          <pc:sldMk cId="3579756052" sldId="302"/>
        </pc:sldMkLst>
      </pc:sldChg>
      <pc:sldChg chg="addSp modSp new ord">
        <pc:chgData name="Combs, Jane (combsje)" userId="S::combsje@ucmail.uc.edu::9b906fa0-8663-4b64-9f61-e7085baa4e95" providerId="AD" clId="Web-{9AA05D6D-6208-4FB0-8EFC-3BCC4B5E69EA}" dt="2020-10-22T15:30:57.727" v="93"/>
        <pc:sldMkLst>
          <pc:docMk/>
          <pc:sldMk cId="3944403893" sldId="303"/>
        </pc:sldMkLst>
        <pc:spChg chg="add mod">
          <ac:chgData name="Combs, Jane (combsje)" userId="S::combsje@ucmail.uc.edu::9b906fa0-8663-4b64-9f61-e7085baa4e95" providerId="AD" clId="Web-{9AA05D6D-6208-4FB0-8EFC-3BCC4B5E69EA}" dt="2020-10-22T15:26:57.760" v="89" actId="20577"/>
          <ac:spMkLst>
            <pc:docMk/>
            <pc:sldMk cId="3944403893" sldId="303"/>
            <ac:spMk id="2" creationId="{D9EF61A1-E77A-46FF-8C51-2E7DDE73E2AE}"/>
          </ac:spMkLst>
        </pc:spChg>
      </pc:sldChg>
      <pc:sldChg chg="new del ord">
        <pc:chgData name="Combs, Jane (combsje)" userId="S::combsje@ucmail.uc.edu::9b906fa0-8663-4b64-9f61-e7085baa4e95" providerId="AD" clId="Web-{9AA05D6D-6208-4FB0-8EFC-3BCC4B5E69EA}" dt="2020-10-22T15:33:52.628" v="96"/>
        <pc:sldMkLst>
          <pc:docMk/>
          <pc:sldMk cId="3918543747" sldId="304"/>
        </pc:sldMkLst>
      </pc:sldChg>
    </pc:docChg>
  </pc:docChgLst>
  <pc:docChgLst>
    <pc:chgData name="Latessa, Amy (latessak)" userId="4b5e525f-bad6-4820-8510-4e741fec2330" providerId="ADAL" clId="{90F0FBB8-5F0A-4D1F-800B-EB2CD5E17E9C}"/>
    <pc:docChg chg="undo custSel mod addSld delSld modSld sldOrd">
      <pc:chgData name="Latessa, Amy (latessak)" userId="4b5e525f-bad6-4820-8510-4e741fec2330" providerId="ADAL" clId="{90F0FBB8-5F0A-4D1F-800B-EB2CD5E17E9C}" dt="2020-10-22T18:27:39.333" v="2137" actId="113"/>
      <pc:docMkLst>
        <pc:docMk/>
      </pc:docMkLst>
      <pc:sldChg chg="modSp mod">
        <pc:chgData name="Latessa, Amy (latessak)" userId="4b5e525f-bad6-4820-8510-4e741fec2330" providerId="ADAL" clId="{90F0FBB8-5F0A-4D1F-800B-EB2CD5E17E9C}" dt="2020-10-21T18:23:25.385" v="374" actId="1076"/>
        <pc:sldMkLst>
          <pc:docMk/>
          <pc:sldMk cId="109857222" sldId="256"/>
        </pc:sldMkLst>
        <pc:spChg chg="mod">
          <ac:chgData name="Latessa, Amy (latessak)" userId="4b5e525f-bad6-4820-8510-4e741fec2330" providerId="ADAL" clId="{90F0FBB8-5F0A-4D1F-800B-EB2CD5E17E9C}" dt="2020-10-21T18:23:25.385" v="374" actId="1076"/>
          <ac:spMkLst>
            <pc:docMk/>
            <pc:sldMk cId="109857222" sldId="256"/>
            <ac:spMk id="7" creationId="{C8C8699E-FC50-43EF-BC4C-556DD2C700D4}"/>
          </ac:spMkLst>
        </pc:spChg>
        <pc:picChg chg="mod">
          <ac:chgData name="Latessa, Amy (latessak)" userId="4b5e525f-bad6-4820-8510-4e741fec2330" providerId="ADAL" clId="{90F0FBB8-5F0A-4D1F-800B-EB2CD5E17E9C}" dt="2020-10-21T18:23:21.043" v="373" actId="1076"/>
          <ac:picMkLst>
            <pc:docMk/>
            <pc:sldMk cId="109857222" sldId="256"/>
            <ac:picMk id="4" creationId="{1F785CA4-503F-47C5-9758-1C64814F24DC}"/>
          </ac:picMkLst>
        </pc:picChg>
      </pc:sldChg>
      <pc:sldChg chg="addSp delSp modSp mod ord">
        <pc:chgData name="Latessa, Amy (latessak)" userId="4b5e525f-bad6-4820-8510-4e741fec2330" providerId="ADAL" clId="{90F0FBB8-5F0A-4D1F-800B-EB2CD5E17E9C}" dt="2020-10-22T18:18:51.040" v="2073" actId="20577"/>
        <pc:sldMkLst>
          <pc:docMk/>
          <pc:sldMk cId="3345063604" sldId="257"/>
        </pc:sldMkLst>
        <pc:spChg chg="mod">
          <ac:chgData name="Latessa, Amy (latessak)" userId="4b5e525f-bad6-4820-8510-4e741fec2330" providerId="ADAL" clId="{90F0FBB8-5F0A-4D1F-800B-EB2CD5E17E9C}" dt="2020-10-21T18:12:46.384" v="246" actId="1076"/>
          <ac:spMkLst>
            <pc:docMk/>
            <pc:sldMk cId="3345063604" sldId="257"/>
            <ac:spMk id="2" creationId="{B452F614-4D1A-47C6-8E2A-9972897B93F1}"/>
          </ac:spMkLst>
        </pc:spChg>
        <pc:spChg chg="mod">
          <ac:chgData name="Latessa, Amy (latessak)" userId="4b5e525f-bad6-4820-8510-4e741fec2330" providerId="ADAL" clId="{90F0FBB8-5F0A-4D1F-800B-EB2CD5E17E9C}" dt="2020-10-22T17:55:06.393" v="1569" actId="20577"/>
          <ac:spMkLst>
            <pc:docMk/>
            <pc:sldMk cId="3345063604" sldId="257"/>
            <ac:spMk id="3" creationId="{B7435F92-73A5-4F2B-9853-CACD79657E75}"/>
          </ac:spMkLst>
        </pc:spChg>
        <pc:spChg chg="add mod">
          <ac:chgData name="Latessa, Amy (latessak)" userId="4b5e525f-bad6-4820-8510-4e741fec2330" providerId="ADAL" clId="{90F0FBB8-5F0A-4D1F-800B-EB2CD5E17E9C}" dt="2020-10-22T18:18:51.040" v="2073" actId="20577"/>
          <ac:spMkLst>
            <pc:docMk/>
            <pc:sldMk cId="3345063604" sldId="257"/>
            <ac:spMk id="4" creationId="{BA975BA0-B5F9-4D6F-A926-AC7B8B28987D}"/>
          </ac:spMkLst>
        </pc:spChg>
        <pc:spChg chg="del mod">
          <ac:chgData name="Latessa, Amy (latessak)" userId="4b5e525f-bad6-4820-8510-4e741fec2330" providerId="ADAL" clId="{90F0FBB8-5F0A-4D1F-800B-EB2CD5E17E9C}" dt="2020-10-21T18:09:27.359" v="174"/>
          <ac:spMkLst>
            <pc:docMk/>
            <pc:sldMk cId="3345063604" sldId="257"/>
            <ac:spMk id="5" creationId="{798103BC-E637-C940-A339-A3A47CF040A2}"/>
          </ac:spMkLst>
        </pc:spChg>
      </pc:sldChg>
      <pc:sldChg chg="modSp mod">
        <pc:chgData name="Latessa, Amy (latessak)" userId="4b5e525f-bad6-4820-8510-4e741fec2330" providerId="ADAL" clId="{90F0FBB8-5F0A-4D1F-800B-EB2CD5E17E9C}" dt="2020-10-22T18:27:26.507" v="2136"/>
        <pc:sldMkLst>
          <pc:docMk/>
          <pc:sldMk cId="2780658854" sldId="258"/>
        </pc:sldMkLst>
        <pc:spChg chg="mod">
          <ac:chgData name="Latessa, Amy (latessak)" userId="4b5e525f-bad6-4820-8510-4e741fec2330" providerId="ADAL" clId="{90F0FBB8-5F0A-4D1F-800B-EB2CD5E17E9C}" dt="2020-10-21T19:38:42.364" v="1377" actId="1076"/>
          <ac:spMkLst>
            <pc:docMk/>
            <pc:sldMk cId="2780658854" sldId="258"/>
            <ac:spMk id="2" creationId="{35B39E54-991D-4F8D-AAFF-085C85F7BC90}"/>
          </ac:spMkLst>
        </pc:spChg>
        <pc:spChg chg="mod">
          <ac:chgData name="Latessa, Amy (latessak)" userId="4b5e525f-bad6-4820-8510-4e741fec2330" providerId="ADAL" clId="{90F0FBB8-5F0A-4D1F-800B-EB2CD5E17E9C}" dt="2020-10-22T18:27:26.507" v="2136"/>
          <ac:spMkLst>
            <pc:docMk/>
            <pc:sldMk cId="2780658854" sldId="258"/>
            <ac:spMk id="3" creationId="{2CC92A24-F1D2-4896-8FE8-8F75B3AA765F}"/>
          </ac:spMkLst>
        </pc:spChg>
      </pc:sldChg>
      <pc:sldChg chg="modSp mod">
        <pc:chgData name="Latessa, Amy (latessak)" userId="4b5e525f-bad6-4820-8510-4e741fec2330" providerId="ADAL" clId="{90F0FBB8-5F0A-4D1F-800B-EB2CD5E17E9C}" dt="2020-10-21T19:38:56.007" v="1381" actId="1076"/>
        <pc:sldMkLst>
          <pc:docMk/>
          <pc:sldMk cId="2082576088" sldId="260"/>
        </pc:sldMkLst>
        <pc:spChg chg="mod">
          <ac:chgData name="Latessa, Amy (latessak)" userId="4b5e525f-bad6-4820-8510-4e741fec2330" providerId="ADAL" clId="{90F0FBB8-5F0A-4D1F-800B-EB2CD5E17E9C}" dt="2020-10-21T19:38:56.007" v="1381" actId="1076"/>
          <ac:spMkLst>
            <pc:docMk/>
            <pc:sldMk cId="2082576088" sldId="260"/>
            <ac:spMk id="3" creationId="{EDBBCE98-28EC-457A-AA47-64F759EE3598}"/>
          </ac:spMkLst>
        </pc:spChg>
      </pc:sldChg>
      <pc:sldChg chg="modSp mod">
        <pc:chgData name="Latessa, Amy (latessak)" userId="4b5e525f-bad6-4820-8510-4e741fec2330" providerId="ADAL" clId="{90F0FBB8-5F0A-4D1F-800B-EB2CD5E17E9C}" dt="2020-10-22T18:16:33.172" v="2042" actId="113"/>
        <pc:sldMkLst>
          <pc:docMk/>
          <pc:sldMk cId="3734904420" sldId="261"/>
        </pc:sldMkLst>
        <pc:spChg chg="mod">
          <ac:chgData name="Latessa, Amy (latessak)" userId="4b5e525f-bad6-4820-8510-4e741fec2330" providerId="ADAL" clId="{90F0FBB8-5F0A-4D1F-800B-EB2CD5E17E9C}" dt="2020-10-22T18:16:21.806" v="2039" actId="1076"/>
          <ac:spMkLst>
            <pc:docMk/>
            <pc:sldMk cId="3734904420" sldId="261"/>
            <ac:spMk id="2" creationId="{824C7B18-BD24-47E4-B33D-A701FB6EBBBE}"/>
          </ac:spMkLst>
        </pc:spChg>
        <pc:spChg chg="mod">
          <ac:chgData name="Latessa, Amy (latessak)" userId="4b5e525f-bad6-4820-8510-4e741fec2330" providerId="ADAL" clId="{90F0FBB8-5F0A-4D1F-800B-EB2CD5E17E9C}" dt="2020-10-22T18:16:33.172" v="2042" actId="113"/>
          <ac:spMkLst>
            <pc:docMk/>
            <pc:sldMk cId="3734904420" sldId="261"/>
            <ac:spMk id="3" creationId="{72E39212-9139-4BAF-A5C0-A102EA30B0EF}"/>
          </ac:spMkLst>
        </pc:spChg>
      </pc:sldChg>
      <pc:sldChg chg="modSp mod">
        <pc:chgData name="Latessa, Amy (latessak)" userId="4b5e525f-bad6-4820-8510-4e741fec2330" providerId="ADAL" clId="{90F0FBB8-5F0A-4D1F-800B-EB2CD5E17E9C}" dt="2020-10-22T18:27:39.333" v="2137" actId="113"/>
        <pc:sldMkLst>
          <pc:docMk/>
          <pc:sldMk cId="2753372997" sldId="263"/>
        </pc:sldMkLst>
        <pc:spChg chg="mod">
          <ac:chgData name="Latessa, Amy (latessak)" userId="4b5e525f-bad6-4820-8510-4e741fec2330" providerId="ADAL" clId="{90F0FBB8-5F0A-4D1F-800B-EB2CD5E17E9C}" dt="2020-10-21T19:39:28.848" v="1385" actId="1076"/>
          <ac:spMkLst>
            <pc:docMk/>
            <pc:sldMk cId="2753372997" sldId="263"/>
            <ac:spMk id="2" creationId="{F297F415-A4B3-4986-A6F1-0C4BD04AE8DF}"/>
          </ac:spMkLst>
        </pc:spChg>
        <pc:spChg chg="mod">
          <ac:chgData name="Latessa, Amy (latessak)" userId="4b5e525f-bad6-4820-8510-4e741fec2330" providerId="ADAL" clId="{90F0FBB8-5F0A-4D1F-800B-EB2CD5E17E9C}" dt="2020-10-22T18:27:39.333" v="2137" actId="113"/>
          <ac:spMkLst>
            <pc:docMk/>
            <pc:sldMk cId="2753372997" sldId="263"/>
            <ac:spMk id="4" creationId="{27ACB2F9-F086-744A-A82B-C1F044224A01}"/>
          </ac:spMkLst>
        </pc:spChg>
      </pc:sldChg>
      <pc:sldChg chg="addSp delSp modSp mod">
        <pc:chgData name="Latessa, Amy (latessak)" userId="4b5e525f-bad6-4820-8510-4e741fec2330" providerId="ADAL" clId="{90F0FBB8-5F0A-4D1F-800B-EB2CD5E17E9C}" dt="2020-10-22T18:20:47.740" v="2088" actId="20577"/>
        <pc:sldMkLst>
          <pc:docMk/>
          <pc:sldMk cId="2757348848" sldId="265"/>
        </pc:sldMkLst>
        <pc:spChg chg="mod">
          <ac:chgData name="Latessa, Amy (latessak)" userId="4b5e525f-bad6-4820-8510-4e741fec2330" providerId="ADAL" clId="{90F0FBB8-5F0A-4D1F-800B-EB2CD5E17E9C}" dt="2020-10-21T18:13:11.530" v="249" actId="1076"/>
          <ac:spMkLst>
            <pc:docMk/>
            <pc:sldMk cId="2757348848" sldId="265"/>
            <ac:spMk id="2" creationId="{138AD9AC-E377-47AA-A23F-C6BB0BD5DC95}"/>
          </ac:spMkLst>
        </pc:spChg>
        <pc:spChg chg="del mod">
          <ac:chgData name="Latessa, Amy (latessak)" userId="4b5e525f-bad6-4820-8510-4e741fec2330" providerId="ADAL" clId="{90F0FBB8-5F0A-4D1F-800B-EB2CD5E17E9C}" dt="2020-10-22T18:02:18.129" v="1725" actId="478"/>
          <ac:spMkLst>
            <pc:docMk/>
            <pc:sldMk cId="2757348848" sldId="265"/>
            <ac:spMk id="3" creationId="{6DE82E67-A132-496C-BD34-3E441C4B7CAB}"/>
          </ac:spMkLst>
        </pc:spChg>
        <pc:spChg chg="add mod">
          <ac:chgData name="Latessa, Amy (latessak)" userId="4b5e525f-bad6-4820-8510-4e741fec2330" providerId="ADAL" clId="{90F0FBB8-5F0A-4D1F-800B-EB2CD5E17E9C}" dt="2020-10-22T18:20:47.740" v="2088" actId="20577"/>
          <ac:spMkLst>
            <pc:docMk/>
            <pc:sldMk cId="2757348848" sldId="265"/>
            <ac:spMk id="4" creationId="{9557DA09-5D9F-4E1C-ABF0-26A83C9CF76A}"/>
          </ac:spMkLst>
        </pc:spChg>
        <pc:spChg chg="add del mod">
          <ac:chgData name="Latessa, Amy (latessak)" userId="4b5e525f-bad6-4820-8510-4e741fec2330" providerId="ADAL" clId="{90F0FBB8-5F0A-4D1F-800B-EB2CD5E17E9C}" dt="2020-10-22T18:02:20.454" v="1726" actId="478"/>
          <ac:spMkLst>
            <pc:docMk/>
            <pc:sldMk cId="2757348848" sldId="265"/>
            <ac:spMk id="5" creationId="{7A6A2AC7-0C66-4479-82C3-CFA48763554B}"/>
          </ac:spMkLst>
        </pc:spChg>
      </pc:sldChg>
      <pc:sldChg chg="modSp mod">
        <pc:chgData name="Latessa, Amy (latessak)" userId="4b5e525f-bad6-4820-8510-4e741fec2330" providerId="ADAL" clId="{90F0FBB8-5F0A-4D1F-800B-EB2CD5E17E9C}" dt="2020-10-22T18:21:14.601" v="2092" actId="20577"/>
        <pc:sldMkLst>
          <pc:docMk/>
          <pc:sldMk cId="1138054538" sldId="266"/>
        </pc:sldMkLst>
        <pc:spChg chg="mod">
          <ac:chgData name="Latessa, Amy (latessak)" userId="4b5e525f-bad6-4820-8510-4e741fec2330" providerId="ADAL" clId="{90F0FBB8-5F0A-4D1F-800B-EB2CD5E17E9C}" dt="2020-10-21T18:17:28.711" v="320" actId="1076"/>
          <ac:spMkLst>
            <pc:docMk/>
            <pc:sldMk cId="1138054538" sldId="266"/>
            <ac:spMk id="2" creationId="{B452F614-4D1A-47C6-8E2A-9972897B93F1}"/>
          </ac:spMkLst>
        </pc:spChg>
        <pc:spChg chg="mod">
          <ac:chgData name="Latessa, Amy (latessak)" userId="4b5e525f-bad6-4820-8510-4e741fec2330" providerId="ADAL" clId="{90F0FBB8-5F0A-4D1F-800B-EB2CD5E17E9C}" dt="2020-10-22T18:21:14.601" v="2092" actId="20577"/>
          <ac:spMkLst>
            <pc:docMk/>
            <pc:sldMk cId="1138054538" sldId="266"/>
            <ac:spMk id="3" creationId="{B7435F92-73A5-4F2B-9853-CACD79657E75}"/>
          </ac:spMkLst>
        </pc:spChg>
      </pc:sldChg>
      <pc:sldChg chg="modSp mod">
        <pc:chgData name="Latessa, Amy (latessak)" userId="4b5e525f-bad6-4820-8510-4e741fec2330" providerId="ADAL" clId="{90F0FBB8-5F0A-4D1F-800B-EB2CD5E17E9C}" dt="2020-10-21T19:29:11.089" v="1265" actId="1076"/>
        <pc:sldMkLst>
          <pc:docMk/>
          <pc:sldMk cId="2069528807" sldId="269"/>
        </pc:sldMkLst>
        <pc:spChg chg="mod">
          <ac:chgData name="Latessa, Amy (latessak)" userId="4b5e525f-bad6-4820-8510-4e741fec2330" providerId="ADAL" clId="{90F0FBB8-5F0A-4D1F-800B-EB2CD5E17E9C}" dt="2020-10-21T19:29:11.089" v="1265" actId="1076"/>
          <ac:spMkLst>
            <pc:docMk/>
            <pc:sldMk cId="2069528807" sldId="269"/>
            <ac:spMk id="4" creationId="{2AB22232-DDAF-5F49-8DD0-8C5D0B576D6E}"/>
          </ac:spMkLst>
        </pc:spChg>
        <pc:spChg chg="mod">
          <ac:chgData name="Latessa, Amy (latessak)" userId="4b5e525f-bad6-4820-8510-4e741fec2330" providerId="ADAL" clId="{90F0FBB8-5F0A-4D1F-800B-EB2CD5E17E9C}" dt="2020-10-21T18:22:10.080" v="365" actId="1076"/>
          <ac:spMkLst>
            <pc:docMk/>
            <pc:sldMk cId="2069528807" sldId="269"/>
            <ac:spMk id="5" creationId="{A0221596-CF94-824A-824E-5B4B0EC51E23}"/>
          </ac:spMkLst>
        </pc:spChg>
        <pc:spChg chg="mod">
          <ac:chgData name="Latessa, Amy (latessak)" userId="4b5e525f-bad6-4820-8510-4e741fec2330" providerId="ADAL" clId="{90F0FBB8-5F0A-4D1F-800B-EB2CD5E17E9C}" dt="2020-10-21T19:29:01.230" v="1264" actId="1076"/>
          <ac:spMkLst>
            <pc:docMk/>
            <pc:sldMk cId="2069528807" sldId="269"/>
            <ac:spMk id="12" creationId="{88BAABB1-33F9-B44F-9ECC-7FCF09CB17A7}"/>
          </ac:spMkLst>
        </pc:spChg>
        <pc:spChg chg="mod">
          <ac:chgData name="Latessa, Amy (latessak)" userId="4b5e525f-bad6-4820-8510-4e741fec2330" providerId="ADAL" clId="{90F0FBB8-5F0A-4D1F-800B-EB2CD5E17E9C}" dt="2020-10-21T19:29:01.230" v="1264" actId="1076"/>
          <ac:spMkLst>
            <pc:docMk/>
            <pc:sldMk cId="2069528807" sldId="269"/>
            <ac:spMk id="14" creationId="{7095C201-7392-7A46-B258-9C45F487CC58}"/>
          </ac:spMkLst>
        </pc:spChg>
        <pc:spChg chg="mod">
          <ac:chgData name="Latessa, Amy (latessak)" userId="4b5e525f-bad6-4820-8510-4e741fec2330" providerId="ADAL" clId="{90F0FBB8-5F0A-4D1F-800B-EB2CD5E17E9C}" dt="2020-10-21T19:29:01.230" v="1264" actId="1076"/>
          <ac:spMkLst>
            <pc:docMk/>
            <pc:sldMk cId="2069528807" sldId="269"/>
            <ac:spMk id="16" creationId="{AD61A916-4CBB-ED4E-B92D-86C871AE620D}"/>
          </ac:spMkLst>
        </pc:spChg>
        <pc:spChg chg="mod">
          <ac:chgData name="Latessa, Amy (latessak)" userId="4b5e525f-bad6-4820-8510-4e741fec2330" providerId="ADAL" clId="{90F0FBB8-5F0A-4D1F-800B-EB2CD5E17E9C}" dt="2020-10-21T19:29:01.230" v="1264" actId="1076"/>
          <ac:spMkLst>
            <pc:docMk/>
            <pc:sldMk cId="2069528807" sldId="269"/>
            <ac:spMk id="18" creationId="{2B4777D4-B22F-DA45-9D88-AF4780458055}"/>
          </ac:spMkLst>
        </pc:spChg>
        <pc:spChg chg="mod">
          <ac:chgData name="Latessa, Amy (latessak)" userId="4b5e525f-bad6-4820-8510-4e741fec2330" providerId="ADAL" clId="{90F0FBB8-5F0A-4D1F-800B-EB2CD5E17E9C}" dt="2020-10-21T19:29:01.230" v="1264" actId="1076"/>
          <ac:spMkLst>
            <pc:docMk/>
            <pc:sldMk cId="2069528807" sldId="269"/>
            <ac:spMk id="20" creationId="{B042A245-B59E-494E-A162-3BE45D8C09DE}"/>
          </ac:spMkLst>
        </pc:spChg>
        <pc:spChg chg="mod">
          <ac:chgData name="Latessa, Amy (latessak)" userId="4b5e525f-bad6-4820-8510-4e741fec2330" providerId="ADAL" clId="{90F0FBB8-5F0A-4D1F-800B-EB2CD5E17E9C}" dt="2020-10-21T19:29:01.230" v="1264" actId="1076"/>
          <ac:spMkLst>
            <pc:docMk/>
            <pc:sldMk cId="2069528807" sldId="269"/>
            <ac:spMk id="21" creationId="{2B22A32D-F379-C34D-A006-8A4F3F44CEC1}"/>
          </ac:spMkLst>
        </pc:spChg>
        <pc:picChg chg="mod">
          <ac:chgData name="Latessa, Amy (latessak)" userId="4b5e525f-bad6-4820-8510-4e741fec2330" providerId="ADAL" clId="{90F0FBB8-5F0A-4D1F-800B-EB2CD5E17E9C}" dt="2020-10-21T19:29:01.230" v="1264" actId="1076"/>
          <ac:picMkLst>
            <pc:docMk/>
            <pc:sldMk cId="2069528807" sldId="269"/>
            <ac:picMk id="9" creationId="{AD6AE20A-031B-4A06-867A-13DBE09A02F3}"/>
          </ac:picMkLst>
        </pc:picChg>
        <pc:picChg chg="mod">
          <ac:chgData name="Latessa, Amy (latessak)" userId="4b5e525f-bad6-4820-8510-4e741fec2330" providerId="ADAL" clId="{90F0FBB8-5F0A-4D1F-800B-EB2CD5E17E9C}" dt="2020-10-21T19:29:01.230" v="1264" actId="1076"/>
          <ac:picMkLst>
            <pc:docMk/>
            <pc:sldMk cId="2069528807" sldId="269"/>
            <ac:picMk id="11" creationId="{32587D7C-29EB-4606-9CF0-05C958F4CC4B}"/>
          </ac:picMkLst>
        </pc:picChg>
        <pc:picChg chg="mod">
          <ac:chgData name="Latessa, Amy (latessak)" userId="4b5e525f-bad6-4820-8510-4e741fec2330" providerId="ADAL" clId="{90F0FBB8-5F0A-4D1F-800B-EB2CD5E17E9C}" dt="2020-10-21T19:29:01.230" v="1264" actId="1076"/>
          <ac:picMkLst>
            <pc:docMk/>
            <pc:sldMk cId="2069528807" sldId="269"/>
            <ac:picMk id="13" creationId="{1C43E825-7A80-4ECB-81BA-DCC5006F559D}"/>
          </ac:picMkLst>
        </pc:picChg>
        <pc:picChg chg="mod">
          <ac:chgData name="Latessa, Amy (latessak)" userId="4b5e525f-bad6-4820-8510-4e741fec2330" providerId="ADAL" clId="{90F0FBB8-5F0A-4D1F-800B-EB2CD5E17E9C}" dt="2020-10-21T19:29:01.230" v="1264" actId="1076"/>
          <ac:picMkLst>
            <pc:docMk/>
            <pc:sldMk cId="2069528807" sldId="269"/>
            <ac:picMk id="15" creationId="{539E1B90-FC82-4123-A7CA-175335401AA0}"/>
          </ac:picMkLst>
        </pc:picChg>
        <pc:picChg chg="mod">
          <ac:chgData name="Latessa, Amy (latessak)" userId="4b5e525f-bad6-4820-8510-4e741fec2330" providerId="ADAL" clId="{90F0FBB8-5F0A-4D1F-800B-EB2CD5E17E9C}" dt="2020-10-21T19:29:01.230" v="1264" actId="1076"/>
          <ac:picMkLst>
            <pc:docMk/>
            <pc:sldMk cId="2069528807" sldId="269"/>
            <ac:picMk id="17" creationId="{9291C5DB-90DC-4541-A12B-72F95224E128}"/>
          </ac:picMkLst>
        </pc:picChg>
        <pc:picChg chg="mod">
          <ac:chgData name="Latessa, Amy (latessak)" userId="4b5e525f-bad6-4820-8510-4e741fec2330" providerId="ADAL" clId="{90F0FBB8-5F0A-4D1F-800B-EB2CD5E17E9C}" dt="2020-10-21T19:29:01.230" v="1264" actId="1076"/>
          <ac:picMkLst>
            <pc:docMk/>
            <pc:sldMk cId="2069528807" sldId="269"/>
            <ac:picMk id="19" creationId="{52ECD45F-C99C-458E-80E4-95E28A40DB59}"/>
          </ac:picMkLst>
        </pc:picChg>
      </pc:sldChg>
      <pc:sldChg chg="modSp mod">
        <pc:chgData name="Latessa, Amy (latessak)" userId="4b5e525f-bad6-4820-8510-4e741fec2330" providerId="ADAL" clId="{90F0FBB8-5F0A-4D1F-800B-EB2CD5E17E9C}" dt="2020-10-21T18:20:02.021" v="351" actId="14100"/>
        <pc:sldMkLst>
          <pc:docMk/>
          <pc:sldMk cId="3285678249" sldId="271"/>
        </pc:sldMkLst>
        <pc:spChg chg="mod">
          <ac:chgData name="Latessa, Amy (latessak)" userId="4b5e525f-bad6-4820-8510-4e741fec2330" providerId="ADAL" clId="{90F0FBB8-5F0A-4D1F-800B-EB2CD5E17E9C}" dt="2020-10-21T18:20:02.021" v="351" actId="14100"/>
          <ac:spMkLst>
            <pc:docMk/>
            <pc:sldMk cId="3285678249" sldId="271"/>
            <ac:spMk id="6" creationId="{2AC2302B-3123-A144-A7BC-7E5C7BC90ED0}"/>
          </ac:spMkLst>
        </pc:spChg>
        <pc:spChg chg="mod">
          <ac:chgData name="Latessa, Amy (latessak)" userId="4b5e525f-bad6-4820-8510-4e741fec2330" providerId="ADAL" clId="{90F0FBB8-5F0A-4D1F-800B-EB2CD5E17E9C}" dt="2020-10-21T18:19:42.641" v="348" actId="1076"/>
          <ac:spMkLst>
            <pc:docMk/>
            <pc:sldMk cId="3285678249" sldId="271"/>
            <ac:spMk id="7" creationId="{4F536398-1AD6-A045-B5D9-891E708454DE}"/>
          </ac:spMkLst>
        </pc:spChg>
        <pc:spChg chg="mod">
          <ac:chgData name="Latessa, Amy (latessak)" userId="4b5e525f-bad6-4820-8510-4e741fec2330" providerId="ADAL" clId="{90F0FBB8-5F0A-4D1F-800B-EB2CD5E17E9C}" dt="2020-10-21T18:19:00.498" v="333" actId="1076"/>
          <ac:spMkLst>
            <pc:docMk/>
            <pc:sldMk cId="3285678249" sldId="271"/>
            <ac:spMk id="10" creationId="{876B325C-3475-F246-BD9F-46A7807D79FD}"/>
          </ac:spMkLst>
        </pc:spChg>
        <pc:picChg chg="mod">
          <ac:chgData name="Latessa, Amy (latessak)" userId="4b5e525f-bad6-4820-8510-4e741fec2330" providerId="ADAL" clId="{90F0FBB8-5F0A-4D1F-800B-EB2CD5E17E9C}" dt="2020-10-21T18:19:12.252" v="335" actId="1076"/>
          <ac:picMkLst>
            <pc:docMk/>
            <pc:sldMk cId="3285678249" sldId="271"/>
            <ac:picMk id="8" creationId="{B9E41842-D508-7641-BB95-373DE944B128}"/>
          </ac:picMkLst>
        </pc:picChg>
      </pc:sldChg>
      <pc:sldChg chg="addSp delSp modSp mod">
        <pc:chgData name="Latessa, Amy (latessak)" userId="4b5e525f-bad6-4820-8510-4e741fec2330" providerId="ADAL" clId="{90F0FBB8-5F0A-4D1F-800B-EB2CD5E17E9C}" dt="2020-10-21T19:37:49.451" v="1373" actId="1076"/>
        <pc:sldMkLst>
          <pc:docMk/>
          <pc:sldMk cId="199500552" sldId="272"/>
        </pc:sldMkLst>
        <pc:spChg chg="mod">
          <ac:chgData name="Latessa, Amy (latessak)" userId="4b5e525f-bad6-4820-8510-4e741fec2330" providerId="ADAL" clId="{90F0FBB8-5F0A-4D1F-800B-EB2CD5E17E9C}" dt="2020-10-21T19:37:42.351" v="1372" actId="1076"/>
          <ac:spMkLst>
            <pc:docMk/>
            <pc:sldMk cId="199500552" sldId="272"/>
            <ac:spMk id="2" creationId="{6C194F21-94B8-EE43-939B-6C59FEC1CB84}"/>
          </ac:spMkLst>
        </pc:spChg>
        <pc:spChg chg="mod">
          <ac:chgData name="Latessa, Amy (latessak)" userId="4b5e525f-bad6-4820-8510-4e741fec2330" providerId="ADAL" clId="{90F0FBB8-5F0A-4D1F-800B-EB2CD5E17E9C}" dt="2020-10-21T19:37:49.451" v="1373" actId="1076"/>
          <ac:spMkLst>
            <pc:docMk/>
            <pc:sldMk cId="199500552" sldId="272"/>
            <ac:spMk id="3" creationId="{9F35197F-815F-E041-ADB0-93BFB43A830C}"/>
          </ac:spMkLst>
        </pc:spChg>
        <pc:spChg chg="add del">
          <ac:chgData name="Latessa, Amy (latessak)" userId="4b5e525f-bad6-4820-8510-4e741fec2330" providerId="ADAL" clId="{90F0FBB8-5F0A-4D1F-800B-EB2CD5E17E9C}" dt="2020-10-21T18:41:31.592" v="864"/>
          <ac:spMkLst>
            <pc:docMk/>
            <pc:sldMk cId="199500552" sldId="272"/>
            <ac:spMk id="4" creationId="{4714AE97-5CFF-40BA-976F-BEF10029657A}"/>
          </ac:spMkLst>
        </pc:spChg>
        <pc:spChg chg="add mod">
          <ac:chgData name="Latessa, Amy (latessak)" userId="4b5e525f-bad6-4820-8510-4e741fec2330" providerId="ADAL" clId="{90F0FBB8-5F0A-4D1F-800B-EB2CD5E17E9C}" dt="2020-10-21T19:37:04.308" v="1371" actId="1076"/>
          <ac:spMkLst>
            <pc:docMk/>
            <pc:sldMk cId="199500552" sldId="272"/>
            <ac:spMk id="6" creationId="{C1D3B38E-8E53-4937-ABF2-2D5969AA5F23}"/>
          </ac:spMkLst>
        </pc:spChg>
        <pc:spChg chg="add mod">
          <ac:chgData name="Latessa, Amy (latessak)" userId="4b5e525f-bad6-4820-8510-4e741fec2330" providerId="ADAL" clId="{90F0FBB8-5F0A-4D1F-800B-EB2CD5E17E9C}" dt="2020-10-21T19:36:56.750" v="1369" actId="1076"/>
          <ac:spMkLst>
            <pc:docMk/>
            <pc:sldMk cId="199500552" sldId="272"/>
            <ac:spMk id="7" creationId="{F6E10D2E-BE5D-498B-A999-5A17C267D02F}"/>
          </ac:spMkLst>
        </pc:spChg>
        <pc:picChg chg="mod">
          <ac:chgData name="Latessa, Amy (latessak)" userId="4b5e525f-bad6-4820-8510-4e741fec2330" providerId="ADAL" clId="{90F0FBB8-5F0A-4D1F-800B-EB2CD5E17E9C}" dt="2020-10-21T19:36:34.513" v="1362" actId="1076"/>
          <ac:picMkLst>
            <pc:docMk/>
            <pc:sldMk cId="199500552" sldId="272"/>
            <ac:picMk id="5" creationId="{0D8EB1D1-113E-EB4E-A51E-52D2A6A195FD}"/>
          </ac:picMkLst>
        </pc:picChg>
      </pc:sldChg>
      <pc:sldChg chg="addSp modSp mod">
        <pc:chgData name="Latessa, Amy (latessak)" userId="4b5e525f-bad6-4820-8510-4e741fec2330" providerId="ADAL" clId="{90F0FBB8-5F0A-4D1F-800B-EB2CD5E17E9C}" dt="2020-10-22T18:08:16.948" v="1827" actId="1076"/>
        <pc:sldMkLst>
          <pc:docMk/>
          <pc:sldMk cId="2710843773" sldId="273"/>
        </pc:sldMkLst>
        <pc:spChg chg="add mod">
          <ac:chgData name="Latessa, Amy (latessak)" userId="4b5e525f-bad6-4820-8510-4e741fec2330" providerId="ADAL" clId="{90F0FBB8-5F0A-4D1F-800B-EB2CD5E17E9C}" dt="2020-10-21T19:32:27.719" v="1314" actId="20577"/>
          <ac:spMkLst>
            <pc:docMk/>
            <pc:sldMk cId="2710843773" sldId="273"/>
            <ac:spMk id="2" creationId="{931D8151-2622-46A4-8C27-0F1B2915643B}"/>
          </ac:spMkLst>
        </pc:spChg>
        <pc:spChg chg="mod">
          <ac:chgData name="Latessa, Amy (latessak)" userId="4b5e525f-bad6-4820-8510-4e741fec2330" providerId="ADAL" clId="{90F0FBB8-5F0A-4D1F-800B-EB2CD5E17E9C}" dt="2020-10-21T19:34:58.327" v="1331" actId="1076"/>
          <ac:spMkLst>
            <pc:docMk/>
            <pc:sldMk cId="2710843773" sldId="273"/>
            <ac:spMk id="5" creationId="{AF420E0F-18E8-954A-A644-3D4FC0B267D5}"/>
          </ac:spMkLst>
        </pc:spChg>
        <pc:spChg chg="mod">
          <ac:chgData name="Latessa, Amy (latessak)" userId="4b5e525f-bad6-4820-8510-4e741fec2330" providerId="ADAL" clId="{90F0FBB8-5F0A-4D1F-800B-EB2CD5E17E9C}" dt="2020-10-21T19:34:55.694" v="1330" actId="1076"/>
          <ac:spMkLst>
            <pc:docMk/>
            <pc:sldMk cId="2710843773" sldId="273"/>
            <ac:spMk id="6" creationId="{DBD454A5-0424-644C-9AB7-3826C132C3C8}"/>
          </ac:spMkLst>
        </pc:spChg>
        <pc:spChg chg="add mod">
          <ac:chgData name="Latessa, Amy (latessak)" userId="4b5e525f-bad6-4820-8510-4e741fec2330" providerId="ADAL" clId="{90F0FBB8-5F0A-4D1F-800B-EB2CD5E17E9C}" dt="2020-10-22T18:08:16.948" v="1827" actId="1076"/>
          <ac:spMkLst>
            <pc:docMk/>
            <pc:sldMk cId="2710843773" sldId="273"/>
            <ac:spMk id="7" creationId="{406B8C73-EC46-485F-95B9-5CA5A8EA1C8F}"/>
          </ac:spMkLst>
        </pc:spChg>
        <pc:picChg chg="mod">
          <ac:chgData name="Latessa, Amy (latessak)" userId="4b5e525f-bad6-4820-8510-4e741fec2330" providerId="ADAL" clId="{90F0FBB8-5F0A-4D1F-800B-EB2CD5E17E9C}" dt="2020-10-21T19:31:56.387" v="1306" actId="14100"/>
          <ac:picMkLst>
            <pc:docMk/>
            <pc:sldMk cId="2710843773" sldId="273"/>
            <ac:picMk id="3" creationId="{F4F2E1E8-6701-9E46-9109-F841BA6E88EA}"/>
          </ac:picMkLst>
        </pc:picChg>
      </pc:sldChg>
      <pc:sldChg chg="addSp delSp modSp mod">
        <pc:chgData name="Latessa, Amy (latessak)" userId="4b5e525f-bad6-4820-8510-4e741fec2330" providerId="ADAL" clId="{90F0FBB8-5F0A-4D1F-800B-EB2CD5E17E9C}" dt="2020-10-22T18:01:14.681" v="1690" actId="1076"/>
        <pc:sldMkLst>
          <pc:docMk/>
          <pc:sldMk cId="3384274198" sldId="275"/>
        </pc:sldMkLst>
        <pc:spChg chg="mod">
          <ac:chgData name="Latessa, Amy (latessak)" userId="4b5e525f-bad6-4820-8510-4e741fec2330" providerId="ADAL" clId="{90F0FBB8-5F0A-4D1F-800B-EB2CD5E17E9C}" dt="2020-10-22T17:59:51.178" v="1670" actId="255"/>
          <ac:spMkLst>
            <pc:docMk/>
            <pc:sldMk cId="3384274198" sldId="275"/>
            <ac:spMk id="2" creationId="{4C3438C0-ED74-ED4F-B0F2-453E8862061D}"/>
          </ac:spMkLst>
        </pc:spChg>
        <pc:spChg chg="del">
          <ac:chgData name="Latessa, Amy (latessak)" userId="4b5e525f-bad6-4820-8510-4e741fec2330" providerId="ADAL" clId="{90F0FBB8-5F0A-4D1F-800B-EB2CD5E17E9C}" dt="2020-10-21T18:06:04.019" v="86" actId="478"/>
          <ac:spMkLst>
            <pc:docMk/>
            <pc:sldMk cId="3384274198" sldId="275"/>
            <ac:spMk id="4" creationId="{59BA031A-1585-8F41-A673-8C3A870CF83E}"/>
          </ac:spMkLst>
        </pc:spChg>
        <pc:spChg chg="mod">
          <ac:chgData name="Latessa, Amy (latessak)" userId="4b5e525f-bad6-4820-8510-4e741fec2330" providerId="ADAL" clId="{90F0FBB8-5F0A-4D1F-800B-EB2CD5E17E9C}" dt="2020-10-22T18:01:10.176" v="1689" actId="1076"/>
          <ac:spMkLst>
            <pc:docMk/>
            <pc:sldMk cId="3384274198" sldId="275"/>
            <ac:spMk id="6" creationId="{03EC56AC-2700-1E41-A518-65FC020C35AE}"/>
          </ac:spMkLst>
        </pc:spChg>
        <pc:spChg chg="add del mod">
          <ac:chgData name="Latessa, Amy (latessak)" userId="4b5e525f-bad6-4820-8510-4e741fec2330" providerId="ADAL" clId="{90F0FBB8-5F0A-4D1F-800B-EB2CD5E17E9C}" dt="2020-10-21T18:06:08.158" v="87" actId="478"/>
          <ac:spMkLst>
            <pc:docMk/>
            <pc:sldMk cId="3384274198" sldId="275"/>
            <ac:spMk id="8" creationId="{5B03E05F-92BF-4C72-BD50-1DAE2FA33C16}"/>
          </ac:spMkLst>
        </pc:spChg>
        <pc:picChg chg="mod">
          <ac:chgData name="Latessa, Amy (latessak)" userId="4b5e525f-bad6-4820-8510-4e741fec2330" providerId="ADAL" clId="{90F0FBB8-5F0A-4D1F-800B-EB2CD5E17E9C}" dt="2020-10-22T18:01:07.916" v="1688" actId="14100"/>
          <ac:picMkLst>
            <pc:docMk/>
            <pc:sldMk cId="3384274198" sldId="275"/>
            <ac:picMk id="5" creationId="{E882F89B-DFC8-454F-8CAD-471ADD79B7ED}"/>
          </ac:picMkLst>
        </pc:picChg>
        <pc:picChg chg="add mod">
          <ac:chgData name="Latessa, Amy (latessak)" userId="4b5e525f-bad6-4820-8510-4e741fec2330" providerId="ADAL" clId="{90F0FBB8-5F0A-4D1F-800B-EB2CD5E17E9C}" dt="2020-10-22T18:01:14.681" v="1690" actId="1076"/>
          <ac:picMkLst>
            <pc:docMk/>
            <pc:sldMk cId="3384274198" sldId="275"/>
            <ac:picMk id="7" creationId="{01EC24BB-98DF-40E3-B683-9FFE0E8AF376}"/>
          </ac:picMkLst>
        </pc:picChg>
      </pc:sldChg>
      <pc:sldChg chg="modSp mod">
        <pc:chgData name="Latessa, Amy (latessak)" userId="4b5e525f-bad6-4820-8510-4e741fec2330" providerId="ADAL" clId="{90F0FBB8-5F0A-4D1F-800B-EB2CD5E17E9C}" dt="2020-10-22T17:54:23.304" v="1533" actId="1076"/>
        <pc:sldMkLst>
          <pc:docMk/>
          <pc:sldMk cId="2835645923" sldId="276"/>
        </pc:sldMkLst>
        <pc:spChg chg="mod">
          <ac:chgData name="Latessa, Amy (latessak)" userId="4b5e525f-bad6-4820-8510-4e741fec2330" providerId="ADAL" clId="{90F0FBB8-5F0A-4D1F-800B-EB2CD5E17E9C}" dt="2020-10-22T17:54:12.503" v="1531" actId="1076"/>
          <ac:spMkLst>
            <pc:docMk/>
            <pc:sldMk cId="2835645923" sldId="276"/>
            <ac:spMk id="2" creationId="{4C3438C0-ED74-ED4F-B0F2-453E8862061D}"/>
          </ac:spMkLst>
        </pc:spChg>
        <pc:spChg chg="mod">
          <ac:chgData name="Latessa, Amy (latessak)" userId="4b5e525f-bad6-4820-8510-4e741fec2330" providerId="ADAL" clId="{90F0FBB8-5F0A-4D1F-800B-EB2CD5E17E9C}" dt="2020-10-22T17:53:40.717" v="1528" actId="20577"/>
          <ac:spMkLst>
            <pc:docMk/>
            <pc:sldMk cId="2835645923" sldId="276"/>
            <ac:spMk id="4" creationId="{59BA031A-1585-8F41-A673-8C3A870CF83E}"/>
          </ac:spMkLst>
        </pc:spChg>
        <pc:spChg chg="mod">
          <ac:chgData name="Latessa, Amy (latessak)" userId="4b5e525f-bad6-4820-8510-4e741fec2330" providerId="ADAL" clId="{90F0FBB8-5F0A-4D1F-800B-EB2CD5E17E9C}" dt="2020-10-22T17:54:23.304" v="1533" actId="1076"/>
          <ac:spMkLst>
            <pc:docMk/>
            <pc:sldMk cId="2835645923" sldId="276"/>
            <ac:spMk id="6" creationId="{03EC56AC-2700-1E41-A518-65FC020C35AE}"/>
          </ac:spMkLst>
        </pc:spChg>
        <pc:spChg chg="mod">
          <ac:chgData name="Latessa, Amy (latessak)" userId="4b5e525f-bad6-4820-8510-4e741fec2330" providerId="ADAL" clId="{90F0FBB8-5F0A-4D1F-800B-EB2CD5E17E9C}" dt="2020-10-22T17:52:48.306" v="1515" actId="1076"/>
          <ac:spMkLst>
            <pc:docMk/>
            <pc:sldMk cId="2835645923" sldId="276"/>
            <ac:spMk id="7" creationId="{9DD9321C-4FC3-41FD-8121-31357187DDBD}"/>
          </ac:spMkLst>
        </pc:spChg>
        <pc:picChg chg="mod">
          <ac:chgData name="Latessa, Amy (latessak)" userId="4b5e525f-bad6-4820-8510-4e741fec2330" providerId="ADAL" clId="{90F0FBB8-5F0A-4D1F-800B-EB2CD5E17E9C}" dt="2020-10-22T17:52:55.249" v="1516" actId="1076"/>
          <ac:picMkLst>
            <pc:docMk/>
            <pc:sldMk cId="2835645923" sldId="276"/>
            <ac:picMk id="3" creationId="{DA9F8B20-34CF-4E36-8942-6ADEA2626093}"/>
          </ac:picMkLst>
        </pc:picChg>
        <pc:picChg chg="mod">
          <ac:chgData name="Latessa, Amy (latessak)" userId="4b5e525f-bad6-4820-8510-4e741fec2330" providerId="ADAL" clId="{90F0FBB8-5F0A-4D1F-800B-EB2CD5E17E9C}" dt="2020-10-22T17:54:19.591" v="1532" actId="1076"/>
          <ac:picMkLst>
            <pc:docMk/>
            <pc:sldMk cId="2835645923" sldId="276"/>
            <ac:picMk id="8" creationId="{3EBF3DDC-6734-3C4C-815B-710917B90796}"/>
          </ac:picMkLst>
        </pc:picChg>
      </pc:sldChg>
      <pc:sldChg chg="addSp delSp modSp mod">
        <pc:chgData name="Latessa, Amy (latessak)" userId="4b5e525f-bad6-4820-8510-4e741fec2330" providerId="ADAL" clId="{90F0FBB8-5F0A-4D1F-800B-EB2CD5E17E9C}" dt="2020-10-21T19:45:19.239" v="1471" actId="14100"/>
        <pc:sldMkLst>
          <pc:docMk/>
          <pc:sldMk cId="4181826377" sldId="277"/>
        </pc:sldMkLst>
        <pc:spChg chg="add del mod">
          <ac:chgData name="Latessa, Amy (latessak)" userId="4b5e525f-bad6-4820-8510-4e741fec2330" providerId="ADAL" clId="{90F0FBB8-5F0A-4D1F-800B-EB2CD5E17E9C}" dt="2020-10-21T18:29:29.622" v="520" actId="478"/>
          <ac:spMkLst>
            <pc:docMk/>
            <pc:sldMk cId="4181826377" sldId="277"/>
            <ac:spMk id="2" creationId="{778DEDB3-4041-4FA9-B6CB-618A60F38FF0}"/>
          </ac:spMkLst>
        </pc:spChg>
        <pc:spChg chg="mod">
          <ac:chgData name="Latessa, Amy (latessak)" userId="4b5e525f-bad6-4820-8510-4e741fec2330" providerId="ADAL" clId="{90F0FBB8-5F0A-4D1F-800B-EB2CD5E17E9C}" dt="2020-10-21T19:30:25.974" v="1279" actId="14100"/>
          <ac:spMkLst>
            <pc:docMk/>
            <pc:sldMk cId="4181826377" sldId="277"/>
            <ac:spMk id="3" creationId="{7451489A-4C76-4C43-A987-E610488E8E6F}"/>
          </ac:spMkLst>
        </pc:spChg>
        <pc:spChg chg="add mod">
          <ac:chgData name="Latessa, Amy (latessak)" userId="4b5e525f-bad6-4820-8510-4e741fec2330" providerId="ADAL" clId="{90F0FBB8-5F0A-4D1F-800B-EB2CD5E17E9C}" dt="2020-10-21T19:45:19.239" v="1471" actId="14100"/>
          <ac:spMkLst>
            <pc:docMk/>
            <pc:sldMk cId="4181826377" sldId="277"/>
            <ac:spMk id="4" creationId="{6F37908D-BD86-4ED4-BA97-7B7ED4013922}"/>
          </ac:spMkLst>
        </pc:spChg>
        <pc:spChg chg="mod">
          <ac:chgData name="Latessa, Amy (latessak)" userId="4b5e525f-bad6-4820-8510-4e741fec2330" providerId="ADAL" clId="{90F0FBB8-5F0A-4D1F-800B-EB2CD5E17E9C}" dt="2020-10-21T19:29:31.586" v="1267" actId="1076"/>
          <ac:spMkLst>
            <pc:docMk/>
            <pc:sldMk cId="4181826377" sldId="277"/>
            <ac:spMk id="5" creationId="{2666F9E0-C925-D446-AF30-2A80A7563362}"/>
          </ac:spMkLst>
        </pc:spChg>
        <pc:spChg chg="mod">
          <ac:chgData name="Latessa, Amy (latessak)" userId="4b5e525f-bad6-4820-8510-4e741fec2330" providerId="ADAL" clId="{90F0FBB8-5F0A-4D1F-800B-EB2CD5E17E9C}" dt="2020-10-21T18:42:27.610" v="874" actId="1076"/>
          <ac:spMkLst>
            <pc:docMk/>
            <pc:sldMk cId="4181826377" sldId="277"/>
            <ac:spMk id="25" creationId="{3AB51ABC-EE0C-5047-95F1-C5A1928B8E58}"/>
          </ac:spMkLst>
        </pc:spChg>
        <pc:picChg chg="mod">
          <ac:chgData name="Latessa, Amy (latessak)" userId="4b5e525f-bad6-4820-8510-4e741fec2330" providerId="ADAL" clId="{90F0FBB8-5F0A-4D1F-800B-EB2CD5E17E9C}" dt="2020-10-21T19:30:15.060" v="1277" actId="14100"/>
          <ac:picMkLst>
            <pc:docMk/>
            <pc:sldMk cId="4181826377" sldId="277"/>
            <ac:picMk id="2050" creationId="{D3705A67-F29C-AE4F-A334-C0314C387BF2}"/>
          </ac:picMkLst>
        </pc:picChg>
      </pc:sldChg>
      <pc:sldChg chg="del">
        <pc:chgData name="Latessa, Amy (latessak)" userId="4b5e525f-bad6-4820-8510-4e741fec2330" providerId="ADAL" clId="{90F0FBB8-5F0A-4D1F-800B-EB2CD5E17E9C}" dt="2020-10-21T18:36:33.793" v="808" actId="2696"/>
        <pc:sldMkLst>
          <pc:docMk/>
          <pc:sldMk cId="3335034997" sldId="278"/>
        </pc:sldMkLst>
      </pc:sldChg>
      <pc:sldChg chg="modSp mod">
        <pc:chgData name="Latessa, Amy (latessak)" userId="4b5e525f-bad6-4820-8510-4e741fec2330" providerId="ADAL" clId="{90F0FBB8-5F0A-4D1F-800B-EB2CD5E17E9C}" dt="2020-10-21T18:25:54.526" v="476" actId="113"/>
        <pc:sldMkLst>
          <pc:docMk/>
          <pc:sldMk cId="2230014376" sldId="279"/>
        </pc:sldMkLst>
        <pc:spChg chg="mod">
          <ac:chgData name="Latessa, Amy (latessak)" userId="4b5e525f-bad6-4820-8510-4e741fec2330" providerId="ADAL" clId="{90F0FBB8-5F0A-4D1F-800B-EB2CD5E17E9C}" dt="2020-10-21T18:11:16.206" v="209" actId="1076"/>
          <ac:spMkLst>
            <pc:docMk/>
            <pc:sldMk cId="2230014376" sldId="279"/>
            <ac:spMk id="2" creationId="{B452F614-4D1A-47C6-8E2A-9972897B93F1}"/>
          </ac:spMkLst>
        </pc:spChg>
        <pc:spChg chg="mod">
          <ac:chgData name="Latessa, Amy (latessak)" userId="4b5e525f-bad6-4820-8510-4e741fec2330" providerId="ADAL" clId="{90F0FBB8-5F0A-4D1F-800B-EB2CD5E17E9C}" dt="2020-10-21T18:25:54.526" v="476" actId="113"/>
          <ac:spMkLst>
            <pc:docMk/>
            <pc:sldMk cId="2230014376" sldId="279"/>
            <ac:spMk id="3" creationId="{B7435F92-73A5-4F2B-9853-CACD79657E75}"/>
          </ac:spMkLst>
        </pc:spChg>
        <pc:spChg chg="mod">
          <ac:chgData name="Latessa, Amy (latessak)" userId="4b5e525f-bad6-4820-8510-4e741fec2330" providerId="ADAL" clId="{90F0FBB8-5F0A-4D1F-800B-EB2CD5E17E9C}" dt="2020-10-21T18:12:53.214" v="247" actId="1076"/>
          <ac:spMkLst>
            <pc:docMk/>
            <pc:sldMk cId="2230014376" sldId="279"/>
            <ac:spMk id="4" creationId="{3F367874-A89E-9D43-A0BE-0899789E75DD}"/>
          </ac:spMkLst>
        </pc:spChg>
      </pc:sldChg>
      <pc:sldChg chg="modSp mod">
        <pc:chgData name="Latessa, Amy (latessak)" userId="4b5e525f-bad6-4820-8510-4e741fec2330" providerId="ADAL" clId="{90F0FBB8-5F0A-4D1F-800B-EB2CD5E17E9C}" dt="2020-10-21T18:58:32.694" v="1112" actId="20577"/>
        <pc:sldMkLst>
          <pc:docMk/>
          <pc:sldMk cId="1299275531" sldId="280"/>
        </pc:sldMkLst>
        <pc:spChg chg="mod">
          <ac:chgData name="Latessa, Amy (latessak)" userId="4b5e525f-bad6-4820-8510-4e741fec2330" providerId="ADAL" clId="{90F0FBB8-5F0A-4D1F-800B-EB2CD5E17E9C}" dt="2020-10-21T18:58:32.694" v="1112" actId="20577"/>
          <ac:spMkLst>
            <pc:docMk/>
            <pc:sldMk cId="1299275531" sldId="280"/>
            <ac:spMk id="21" creationId="{2B22A32D-F379-C34D-A006-8A4F3F44CEC1}"/>
          </ac:spMkLst>
        </pc:spChg>
      </pc:sldChg>
      <pc:sldChg chg="addSp delSp modSp mod">
        <pc:chgData name="Latessa, Amy (latessak)" userId="4b5e525f-bad6-4820-8510-4e741fec2330" providerId="ADAL" clId="{90F0FBB8-5F0A-4D1F-800B-EB2CD5E17E9C}" dt="2020-10-22T18:09:22.617" v="1842" actId="14100"/>
        <pc:sldMkLst>
          <pc:docMk/>
          <pc:sldMk cId="2628169061" sldId="281"/>
        </pc:sldMkLst>
        <pc:spChg chg="mod">
          <ac:chgData name="Latessa, Amy (latessak)" userId="4b5e525f-bad6-4820-8510-4e741fec2330" providerId="ADAL" clId="{90F0FBB8-5F0A-4D1F-800B-EB2CD5E17E9C}" dt="2020-10-21T19:44:09.951" v="1462" actId="1076"/>
          <ac:spMkLst>
            <pc:docMk/>
            <pc:sldMk cId="2628169061" sldId="281"/>
            <ac:spMk id="3" creationId="{7451489A-4C76-4C43-A987-E610488E8E6F}"/>
          </ac:spMkLst>
        </pc:spChg>
        <pc:spChg chg="add mod">
          <ac:chgData name="Latessa, Amy (latessak)" userId="4b5e525f-bad6-4820-8510-4e741fec2330" providerId="ADAL" clId="{90F0FBB8-5F0A-4D1F-800B-EB2CD5E17E9C}" dt="2020-10-21T19:36:13.649" v="1355" actId="14100"/>
          <ac:spMkLst>
            <pc:docMk/>
            <pc:sldMk cId="2628169061" sldId="281"/>
            <ac:spMk id="4" creationId="{E462F839-FF32-4CDA-B89A-107330394D4D}"/>
          </ac:spMkLst>
        </pc:spChg>
        <pc:spChg chg="mod">
          <ac:chgData name="Latessa, Amy (latessak)" userId="4b5e525f-bad6-4820-8510-4e741fec2330" providerId="ADAL" clId="{90F0FBB8-5F0A-4D1F-800B-EB2CD5E17E9C}" dt="2020-10-22T18:09:22.617" v="1842" actId="14100"/>
          <ac:spMkLst>
            <pc:docMk/>
            <pc:sldMk cId="2628169061" sldId="281"/>
            <ac:spMk id="5" creationId="{2666F9E0-C925-D446-AF30-2A80A7563362}"/>
          </ac:spMkLst>
        </pc:spChg>
        <pc:spChg chg="add del">
          <ac:chgData name="Latessa, Amy (latessak)" userId="4b5e525f-bad6-4820-8510-4e741fec2330" providerId="ADAL" clId="{90F0FBB8-5F0A-4D1F-800B-EB2CD5E17E9C}" dt="2020-10-21T19:41:06.264" v="1387"/>
          <ac:spMkLst>
            <pc:docMk/>
            <pc:sldMk cId="2628169061" sldId="281"/>
            <ac:spMk id="6" creationId="{9EADDD1B-1F88-4DFD-BB06-4C86975FD47D}"/>
          </ac:spMkLst>
        </pc:spChg>
        <pc:spChg chg="mod">
          <ac:chgData name="Latessa, Amy (latessak)" userId="4b5e525f-bad6-4820-8510-4e741fec2330" providerId="ADAL" clId="{90F0FBB8-5F0A-4D1F-800B-EB2CD5E17E9C}" dt="2020-10-21T18:52:51.809" v="958" actId="1076"/>
          <ac:spMkLst>
            <pc:docMk/>
            <pc:sldMk cId="2628169061" sldId="281"/>
            <ac:spMk id="25" creationId="{3AB51ABC-EE0C-5047-95F1-C5A1928B8E58}"/>
          </ac:spMkLst>
        </pc:spChg>
        <pc:picChg chg="mod">
          <ac:chgData name="Latessa, Amy (latessak)" userId="4b5e525f-bad6-4820-8510-4e741fec2330" providerId="ADAL" clId="{90F0FBB8-5F0A-4D1F-800B-EB2CD5E17E9C}" dt="2020-10-21T19:36:07.946" v="1353" actId="14100"/>
          <ac:picMkLst>
            <pc:docMk/>
            <pc:sldMk cId="2628169061" sldId="281"/>
            <ac:picMk id="2" creationId="{FB313653-A72F-438D-9651-4CAA9345F7FE}"/>
          </ac:picMkLst>
        </pc:picChg>
      </pc:sldChg>
      <pc:sldChg chg="modSp mod">
        <pc:chgData name="Latessa, Amy (latessak)" userId="4b5e525f-bad6-4820-8510-4e741fec2330" providerId="ADAL" clId="{90F0FBB8-5F0A-4D1F-800B-EB2CD5E17E9C}" dt="2020-10-22T18:10:58.887" v="1860" actId="255"/>
        <pc:sldMkLst>
          <pc:docMk/>
          <pc:sldMk cId="2505564999" sldId="283"/>
        </pc:sldMkLst>
        <pc:spChg chg="mod">
          <ac:chgData name="Latessa, Amy (latessak)" userId="4b5e525f-bad6-4820-8510-4e741fec2330" providerId="ADAL" clId="{90F0FBB8-5F0A-4D1F-800B-EB2CD5E17E9C}" dt="2020-10-22T18:10:58.887" v="1860" actId="255"/>
          <ac:spMkLst>
            <pc:docMk/>
            <pc:sldMk cId="2505564999" sldId="283"/>
            <ac:spMk id="2" creationId="{FD18FFB8-5FD0-4556-8CDD-527E6493C131}"/>
          </ac:spMkLst>
        </pc:spChg>
        <pc:spChg chg="mod">
          <ac:chgData name="Latessa, Amy (latessak)" userId="4b5e525f-bad6-4820-8510-4e741fec2330" providerId="ADAL" clId="{90F0FBB8-5F0A-4D1F-800B-EB2CD5E17E9C}" dt="2020-10-21T18:15:39.777" v="275" actId="1076"/>
          <ac:spMkLst>
            <pc:docMk/>
            <pc:sldMk cId="2505564999" sldId="283"/>
            <ac:spMk id="3" creationId="{EAF5F907-CB1C-4821-8ABC-9188123E1A43}"/>
          </ac:spMkLst>
        </pc:spChg>
      </pc:sldChg>
      <pc:sldChg chg="modSp del mod">
        <pc:chgData name="Latessa, Amy (latessak)" userId="4b5e525f-bad6-4820-8510-4e741fec2330" providerId="ADAL" clId="{90F0FBB8-5F0A-4D1F-800B-EB2CD5E17E9C}" dt="2020-10-21T18:28:02.283" v="498" actId="2696"/>
        <pc:sldMkLst>
          <pc:docMk/>
          <pc:sldMk cId="2520816765" sldId="284"/>
        </pc:sldMkLst>
        <pc:spChg chg="mod">
          <ac:chgData name="Latessa, Amy (latessak)" userId="4b5e525f-bad6-4820-8510-4e741fec2330" providerId="ADAL" clId="{90F0FBB8-5F0A-4D1F-800B-EB2CD5E17E9C}" dt="2020-10-21T18:21:20.077" v="360" actId="1076"/>
          <ac:spMkLst>
            <pc:docMk/>
            <pc:sldMk cId="2520816765" sldId="284"/>
            <ac:spMk id="3" creationId="{EAF5F907-CB1C-4821-8ABC-9188123E1A43}"/>
          </ac:spMkLst>
        </pc:spChg>
        <pc:spChg chg="mod">
          <ac:chgData name="Latessa, Amy (latessak)" userId="4b5e525f-bad6-4820-8510-4e741fec2330" providerId="ADAL" clId="{90F0FBB8-5F0A-4D1F-800B-EB2CD5E17E9C}" dt="2020-10-21T18:21:33.153" v="363" actId="1076"/>
          <ac:spMkLst>
            <pc:docMk/>
            <pc:sldMk cId="2520816765" sldId="284"/>
            <ac:spMk id="5" creationId="{2340DEA3-E1FD-4A2A-B0E0-91A3EA67551F}"/>
          </ac:spMkLst>
        </pc:spChg>
      </pc:sldChg>
      <pc:sldChg chg="addSp modSp mod modClrScheme chgLayout">
        <pc:chgData name="Latessa, Amy (latessak)" userId="4b5e525f-bad6-4820-8510-4e741fec2330" providerId="ADAL" clId="{90F0FBB8-5F0A-4D1F-800B-EB2CD5E17E9C}" dt="2020-10-22T18:24:08.408" v="2104" actId="1076"/>
        <pc:sldMkLst>
          <pc:docMk/>
          <pc:sldMk cId="4020247297" sldId="285"/>
        </pc:sldMkLst>
        <pc:spChg chg="add mod">
          <ac:chgData name="Latessa, Amy (latessak)" userId="4b5e525f-bad6-4820-8510-4e741fec2330" providerId="ADAL" clId="{90F0FBB8-5F0A-4D1F-800B-EB2CD5E17E9C}" dt="2020-10-22T18:24:02.368" v="2102" actId="26606"/>
          <ac:spMkLst>
            <pc:docMk/>
            <pc:sldMk cId="4020247297" sldId="285"/>
            <ac:spMk id="3" creationId="{EAF5F907-CB1C-4821-8ABC-9188123E1A43}"/>
          </ac:spMkLst>
        </pc:spChg>
        <pc:spChg chg="add mod">
          <ac:chgData name="Latessa, Amy (latessak)" userId="4b5e525f-bad6-4820-8510-4e741fec2330" providerId="ADAL" clId="{90F0FBB8-5F0A-4D1F-800B-EB2CD5E17E9C}" dt="2020-10-22T18:24:08.408" v="2104" actId="1076"/>
          <ac:spMkLst>
            <pc:docMk/>
            <pc:sldMk cId="4020247297" sldId="285"/>
            <ac:spMk id="5" creationId="{2340DEA3-E1FD-4A2A-B0E0-91A3EA67551F}"/>
          </ac:spMkLst>
        </pc:spChg>
        <pc:picChg chg="add mod">
          <ac:chgData name="Latessa, Amy (latessak)" userId="4b5e525f-bad6-4820-8510-4e741fec2330" providerId="ADAL" clId="{90F0FBB8-5F0A-4D1F-800B-EB2CD5E17E9C}" dt="2020-10-22T18:24:02.368" v="2102" actId="26606"/>
          <ac:picMkLst>
            <pc:docMk/>
            <pc:sldMk cId="4020247297" sldId="285"/>
            <ac:picMk id="1026" creationId="{7973C61E-043B-4987-B24C-EBCECDAEF508}"/>
          </ac:picMkLst>
        </pc:picChg>
      </pc:sldChg>
      <pc:sldChg chg="del">
        <pc:chgData name="Latessa, Amy (latessak)" userId="4b5e525f-bad6-4820-8510-4e741fec2330" providerId="ADAL" clId="{90F0FBB8-5F0A-4D1F-800B-EB2CD5E17E9C}" dt="2020-10-21T18:58:54.808" v="1114" actId="2696"/>
        <pc:sldMkLst>
          <pc:docMk/>
          <pc:sldMk cId="2686651679" sldId="286"/>
        </pc:sldMkLst>
      </pc:sldChg>
      <pc:sldChg chg="modSp del mod">
        <pc:chgData name="Latessa, Amy (latessak)" userId="4b5e525f-bad6-4820-8510-4e741fec2330" providerId="ADAL" clId="{90F0FBB8-5F0A-4D1F-800B-EB2CD5E17E9C}" dt="2020-10-22T18:24:30.877" v="2108" actId="2696"/>
        <pc:sldMkLst>
          <pc:docMk/>
          <pc:sldMk cId="3416566128" sldId="287"/>
        </pc:sldMkLst>
        <pc:spChg chg="mod">
          <ac:chgData name="Latessa, Amy (latessak)" userId="4b5e525f-bad6-4820-8510-4e741fec2330" providerId="ADAL" clId="{90F0FBB8-5F0A-4D1F-800B-EB2CD5E17E9C}" dt="2020-10-21T18:20:22.705" v="355" actId="1076"/>
          <ac:spMkLst>
            <pc:docMk/>
            <pc:sldMk cId="3416566128" sldId="287"/>
            <ac:spMk id="3" creationId="{EAF5F907-CB1C-4821-8ABC-9188123E1A43}"/>
          </ac:spMkLst>
        </pc:spChg>
        <pc:spChg chg="mod">
          <ac:chgData name="Latessa, Amy (latessak)" userId="4b5e525f-bad6-4820-8510-4e741fec2330" providerId="ADAL" clId="{90F0FBB8-5F0A-4D1F-800B-EB2CD5E17E9C}" dt="2020-10-21T18:20:20.175" v="354" actId="1076"/>
          <ac:spMkLst>
            <pc:docMk/>
            <pc:sldMk cId="3416566128" sldId="287"/>
            <ac:spMk id="5" creationId="{2340DEA3-E1FD-4A2A-B0E0-91A3EA67551F}"/>
          </ac:spMkLst>
        </pc:spChg>
      </pc:sldChg>
      <pc:sldChg chg="modSp mod">
        <pc:chgData name="Latessa, Amy (latessak)" userId="4b5e525f-bad6-4820-8510-4e741fec2330" providerId="ADAL" clId="{90F0FBB8-5F0A-4D1F-800B-EB2CD5E17E9C}" dt="2020-10-22T18:05:54.785" v="1764" actId="14100"/>
        <pc:sldMkLst>
          <pc:docMk/>
          <pc:sldMk cId="4118055241" sldId="289"/>
        </pc:sldMkLst>
        <pc:spChg chg="mod">
          <ac:chgData name="Latessa, Amy (latessak)" userId="4b5e525f-bad6-4820-8510-4e741fec2330" providerId="ADAL" clId="{90F0FBB8-5F0A-4D1F-800B-EB2CD5E17E9C}" dt="2020-10-21T18:18:06.556" v="324" actId="1076"/>
          <ac:spMkLst>
            <pc:docMk/>
            <pc:sldMk cId="4118055241" sldId="289"/>
            <ac:spMk id="3" creationId="{61D90B5E-61D9-4DC2-B88A-16B23DEE6317}"/>
          </ac:spMkLst>
        </pc:spChg>
        <pc:spChg chg="mod">
          <ac:chgData name="Latessa, Amy (latessak)" userId="4b5e525f-bad6-4820-8510-4e741fec2330" providerId="ADAL" clId="{90F0FBB8-5F0A-4D1F-800B-EB2CD5E17E9C}" dt="2020-10-21T18:18:49.955" v="332" actId="1076"/>
          <ac:spMkLst>
            <pc:docMk/>
            <pc:sldMk cId="4118055241" sldId="289"/>
            <ac:spMk id="4" creationId="{659C62D3-C382-4C01-A23E-8B7BF568B4D3}"/>
          </ac:spMkLst>
        </pc:spChg>
        <pc:picChg chg="mod">
          <ac:chgData name="Latessa, Amy (latessak)" userId="4b5e525f-bad6-4820-8510-4e741fec2330" providerId="ADAL" clId="{90F0FBB8-5F0A-4D1F-800B-EB2CD5E17E9C}" dt="2020-10-22T18:05:54.785" v="1764" actId="14100"/>
          <ac:picMkLst>
            <pc:docMk/>
            <pc:sldMk cId="4118055241" sldId="289"/>
            <ac:picMk id="5" creationId="{5C40E2A5-58D4-46EC-8A32-395918C6EC77}"/>
          </ac:picMkLst>
        </pc:picChg>
      </pc:sldChg>
      <pc:sldChg chg="modSp mod">
        <pc:chgData name="Latessa, Amy (latessak)" userId="4b5e525f-bad6-4820-8510-4e741fec2330" providerId="ADAL" clId="{90F0FBB8-5F0A-4D1F-800B-EB2CD5E17E9C}" dt="2020-10-22T18:21:00.192" v="2089" actId="113"/>
        <pc:sldMkLst>
          <pc:docMk/>
          <pc:sldMk cId="100637195" sldId="290"/>
        </pc:sldMkLst>
        <pc:spChg chg="mod">
          <ac:chgData name="Latessa, Amy (latessak)" userId="4b5e525f-bad6-4820-8510-4e741fec2330" providerId="ADAL" clId="{90F0FBB8-5F0A-4D1F-800B-EB2CD5E17E9C}" dt="2020-10-21T18:13:48.315" v="263" actId="1076"/>
          <ac:spMkLst>
            <pc:docMk/>
            <pc:sldMk cId="100637195" sldId="290"/>
            <ac:spMk id="2" creationId="{138AD9AC-E377-47AA-A23F-C6BB0BD5DC95}"/>
          </ac:spMkLst>
        </pc:spChg>
        <pc:spChg chg="mod">
          <ac:chgData name="Latessa, Amy (latessak)" userId="4b5e525f-bad6-4820-8510-4e741fec2330" providerId="ADAL" clId="{90F0FBB8-5F0A-4D1F-800B-EB2CD5E17E9C}" dt="2020-10-22T18:21:00.192" v="2089" actId="113"/>
          <ac:spMkLst>
            <pc:docMk/>
            <pc:sldMk cId="100637195" sldId="290"/>
            <ac:spMk id="3" creationId="{6DE82E67-A132-496C-BD34-3E441C4B7CAB}"/>
          </ac:spMkLst>
        </pc:spChg>
      </pc:sldChg>
      <pc:sldChg chg="modSp mod">
        <pc:chgData name="Latessa, Amy (latessak)" userId="4b5e525f-bad6-4820-8510-4e741fec2330" providerId="ADAL" clId="{90F0FBB8-5F0A-4D1F-800B-EB2CD5E17E9C}" dt="2020-10-22T18:07:49.938" v="1826" actId="1076"/>
        <pc:sldMkLst>
          <pc:docMk/>
          <pc:sldMk cId="554001706" sldId="291"/>
        </pc:sldMkLst>
        <pc:spChg chg="mod">
          <ac:chgData name="Latessa, Amy (latessak)" userId="4b5e525f-bad6-4820-8510-4e741fec2330" providerId="ADAL" clId="{90F0FBB8-5F0A-4D1F-800B-EB2CD5E17E9C}" dt="2020-10-22T18:07:49.938" v="1826" actId="1076"/>
          <ac:spMkLst>
            <pc:docMk/>
            <pc:sldMk cId="554001706" sldId="291"/>
            <ac:spMk id="4" creationId="{2AB22232-DDAF-5F49-8DD0-8C5D0B576D6E}"/>
          </ac:spMkLst>
        </pc:spChg>
        <pc:spChg chg="mod">
          <ac:chgData name="Latessa, Amy (latessak)" userId="4b5e525f-bad6-4820-8510-4e741fec2330" providerId="ADAL" clId="{90F0FBB8-5F0A-4D1F-800B-EB2CD5E17E9C}" dt="2020-10-21T18:20:44.018" v="357" actId="20577"/>
          <ac:spMkLst>
            <pc:docMk/>
            <pc:sldMk cId="554001706" sldId="291"/>
            <ac:spMk id="38" creationId="{30BF34D1-9E41-49EF-BCF1-8E8346E93C9F}"/>
          </ac:spMkLst>
        </pc:spChg>
        <pc:grpChg chg="mod">
          <ac:chgData name="Latessa, Amy (latessak)" userId="4b5e525f-bad6-4820-8510-4e741fec2330" providerId="ADAL" clId="{90F0FBB8-5F0A-4D1F-800B-EB2CD5E17E9C}" dt="2020-10-21T18:20:47.015" v="358" actId="14100"/>
          <ac:grpSpMkLst>
            <pc:docMk/>
            <pc:sldMk cId="554001706" sldId="291"/>
            <ac:grpSpMk id="12" creationId="{68077A14-5E25-1E4F-A166-D0440736ADBB}"/>
          </ac:grpSpMkLst>
        </pc:grpChg>
      </pc:sldChg>
      <pc:sldChg chg="addSp modSp mod">
        <pc:chgData name="Latessa, Amy (latessak)" userId="4b5e525f-bad6-4820-8510-4e741fec2330" providerId="ADAL" clId="{90F0FBB8-5F0A-4D1F-800B-EB2CD5E17E9C}" dt="2020-10-21T19:45:06.721" v="1469" actId="114"/>
        <pc:sldMkLst>
          <pc:docMk/>
          <pc:sldMk cId="3427165839" sldId="293"/>
        </pc:sldMkLst>
        <pc:spChg chg="mod">
          <ac:chgData name="Latessa, Amy (latessak)" userId="4b5e525f-bad6-4820-8510-4e741fec2330" providerId="ADAL" clId="{90F0FBB8-5F0A-4D1F-800B-EB2CD5E17E9C}" dt="2020-10-21T19:31:46.087" v="1304" actId="1076"/>
          <ac:spMkLst>
            <pc:docMk/>
            <pc:sldMk cId="3427165839" sldId="293"/>
            <ac:spMk id="3" creationId="{7451489A-4C76-4C43-A987-E610488E8E6F}"/>
          </ac:spMkLst>
        </pc:spChg>
        <pc:spChg chg="add mod">
          <ac:chgData name="Latessa, Amy (latessak)" userId="4b5e525f-bad6-4820-8510-4e741fec2330" providerId="ADAL" clId="{90F0FBB8-5F0A-4D1F-800B-EB2CD5E17E9C}" dt="2020-10-21T19:45:06.721" v="1469" actId="114"/>
          <ac:spMkLst>
            <pc:docMk/>
            <pc:sldMk cId="3427165839" sldId="293"/>
            <ac:spMk id="4" creationId="{52BDB7A1-D258-47EE-A8A2-B526ACB814E9}"/>
          </ac:spMkLst>
        </pc:spChg>
        <pc:spChg chg="mod">
          <ac:chgData name="Latessa, Amy (latessak)" userId="4b5e525f-bad6-4820-8510-4e741fec2330" providerId="ADAL" clId="{90F0FBB8-5F0A-4D1F-800B-EB2CD5E17E9C}" dt="2020-10-21T19:44:56.324" v="1467" actId="1076"/>
          <ac:spMkLst>
            <pc:docMk/>
            <pc:sldMk cId="3427165839" sldId="293"/>
            <ac:spMk id="5" creationId="{2666F9E0-C925-D446-AF30-2A80A7563362}"/>
          </ac:spMkLst>
        </pc:spChg>
        <pc:spChg chg="mod">
          <ac:chgData name="Latessa, Amy (latessak)" userId="4b5e525f-bad6-4820-8510-4e741fec2330" providerId="ADAL" clId="{90F0FBB8-5F0A-4D1F-800B-EB2CD5E17E9C}" dt="2020-10-21T18:45:17.312" v="908" actId="1076"/>
          <ac:spMkLst>
            <pc:docMk/>
            <pc:sldMk cId="3427165839" sldId="293"/>
            <ac:spMk id="25" creationId="{3AB51ABC-EE0C-5047-95F1-C5A1928B8E58}"/>
          </ac:spMkLst>
        </pc:spChg>
        <pc:picChg chg="mod">
          <ac:chgData name="Latessa, Amy (latessak)" userId="4b5e525f-bad6-4820-8510-4e741fec2330" providerId="ADAL" clId="{90F0FBB8-5F0A-4D1F-800B-EB2CD5E17E9C}" dt="2020-10-21T19:31:13.287" v="1297" actId="14100"/>
          <ac:picMkLst>
            <pc:docMk/>
            <pc:sldMk cId="3427165839" sldId="293"/>
            <ac:picMk id="2" creationId="{D29C23A4-5EF7-4956-B636-EF62405161F9}"/>
          </ac:picMkLst>
        </pc:picChg>
      </pc:sldChg>
      <pc:sldChg chg="add">
        <pc:chgData name="Latessa, Amy (latessak)" userId="4b5e525f-bad6-4820-8510-4e741fec2330" providerId="ADAL" clId="{90F0FBB8-5F0A-4D1F-800B-EB2CD5E17E9C}" dt="2020-10-21T18:27:59.166" v="497"/>
        <pc:sldMkLst>
          <pc:docMk/>
          <pc:sldMk cId="2103822284" sldId="294"/>
        </pc:sldMkLst>
      </pc:sldChg>
      <pc:sldChg chg="add del">
        <pc:chgData name="Latessa, Amy (latessak)" userId="4b5e525f-bad6-4820-8510-4e741fec2330" providerId="ADAL" clId="{90F0FBB8-5F0A-4D1F-800B-EB2CD5E17E9C}" dt="2020-10-22T18:10:25.654" v="1852" actId="2696"/>
        <pc:sldMkLst>
          <pc:docMk/>
          <pc:sldMk cId="139262022" sldId="295"/>
        </pc:sldMkLst>
      </pc:sldChg>
      <pc:sldChg chg="modSp mod">
        <pc:chgData name="Latessa, Amy (latessak)" userId="4b5e525f-bad6-4820-8510-4e741fec2330" providerId="ADAL" clId="{90F0FBB8-5F0A-4D1F-800B-EB2CD5E17E9C}" dt="2020-10-22T18:17:55.938" v="2047" actId="113"/>
        <pc:sldMkLst>
          <pc:docMk/>
          <pc:sldMk cId="3712860682" sldId="296"/>
        </pc:sldMkLst>
        <pc:spChg chg="mod">
          <ac:chgData name="Latessa, Amy (latessak)" userId="4b5e525f-bad6-4820-8510-4e741fec2330" providerId="ADAL" clId="{90F0FBB8-5F0A-4D1F-800B-EB2CD5E17E9C}" dt="2020-10-22T17:50:05.542" v="1475" actId="1076"/>
          <ac:spMkLst>
            <pc:docMk/>
            <pc:sldMk cId="3712860682" sldId="296"/>
            <ac:spMk id="2" creationId="{138AD9AC-E377-47AA-A23F-C6BB0BD5DC95}"/>
          </ac:spMkLst>
        </pc:spChg>
        <pc:spChg chg="mod">
          <ac:chgData name="Latessa, Amy (latessak)" userId="4b5e525f-bad6-4820-8510-4e741fec2330" providerId="ADAL" clId="{90F0FBB8-5F0A-4D1F-800B-EB2CD5E17E9C}" dt="2020-10-22T18:17:55.938" v="2047" actId="113"/>
          <ac:spMkLst>
            <pc:docMk/>
            <pc:sldMk cId="3712860682" sldId="296"/>
            <ac:spMk id="3" creationId="{6DE82E67-A132-496C-BD34-3E441C4B7CAB}"/>
          </ac:spMkLst>
        </pc:spChg>
      </pc:sldChg>
      <pc:sldChg chg="modSp mod">
        <pc:chgData name="Latessa, Amy (latessak)" userId="4b5e525f-bad6-4820-8510-4e741fec2330" providerId="ADAL" clId="{90F0FBB8-5F0A-4D1F-800B-EB2CD5E17E9C}" dt="2020-10-22T18:19:22.243" v="2078" actId="113"/>
        <pc:sldMkLst>
          <pc:docMk/>
          <pc:sldMk cId="105090637" sldId="297"/>
        </pc:sldMkLst>
        <pc:spChg chg="mod">
          <ac:chgData name="Latessa, Amy (latessak)" userId="4b5e525f-bad6-4820-8510-4e741fec2330" providerId="ADAL" clId="{90F0FBB8-5F0A-4D1F-800B-EB2CD5E17E9C}" dt="2020-10-22T18:19:22.243" v="2078" actId="113"/>
          <ac:spMkLst>
            <pc:docMk/>
            <pc:sldMk cId="105090637" sldId="297"/>
            <ac:spMk id="3" creationId="{6DE82E67-A132-496C-BD34-3E441C4B7CAB}"/>
          </ac:spMkLst>
        </pc:spChg>
      </pc:sldChg>
      <pc:sldChg chg="addSp delSp modSp mod">
        <pc:chgData name="Latessa, Amy (latessak)" userId="4b5e525f-bad6-4820-8510-4e741fec2330" providerId="ADAL" clId="{90F0FBB8-5F0A-4D1F-800B-EB2CD5E17E9C}" dt="2020-10-22T18:17:51.703" v="2046" actId="20577"/>
        <pc:sldMkLst>
          <pc:docMk/>
          <pc:sldMk cId="3017257638" sldId="298"/>
        </pc:sldMkLst>
        <pc:spChg chg="mod">
          <ac:chgData name="Latessa, Amy (latessak)" userId="4b5e525f-bad6-4820-8510-4e741fec2330" providerId="ADAL" clId="{90F0FBB8-5F0A-4D1F-800B-EB2CD5E17E9C}" dt="2020-10-22T17:49:58.631" v="1474" actId="1076"/>
          <ac:spMkLst>
            <pc:docMk/>
            <pc:sldMk cId="3017257638" sldId="298"/>
            <ac:spMk id="2" creationId="{138AD9AC-E377-47AA-A23F-C6BB0BD5DC95}"/>
          </ac:spMkLst>
        </pc:spChg>
        <pc:spChg chg="mod">
          <ac:chgData name="Latessa, Amy (latessak)" userId="4b5e525f-bad6-4820-8510-4e741fec2330" providerId="ADAL" clId="{90F0FBB8-5F0A-4D1F-800B-EB2CD5E17E9C}" dt="2020-10-22T18:17:51.703" v="2046" actId="20577"/>
          <ac:spMkLst>
            <pc:docMk/>
            <pc:sldMk cId="3017257638" sldId="298"/>
            <ac:spMk id="3" creationId="{6DE82E67-A132-496C-BD34-3E441C4B7CAB}"/>
          </ac:spMkLst>
        </pc:spChg>
        <pc:spChg chg="add del mod">
          <ac:chgData name="Latessa, Amy (latessak)" userId="4b5e525f-bad6-4820-8510-4e741fec2330" providerId="ADAL" clId="{90F0FBB8-5F0A-4D1F-800B-EB2CD5E17E9C}" dt="2020-10-22T17:51:10.727" v="1493" actId="478"/>
          <ac:spMkLst>
            <pc:docMk/>
            <pc:sldMk cId="3017257638" sldId="298"/>
            <ac:spMk id="4" creationId="{7E3818D1-640F-45C2-B515-E32DA2D66FFC}"/>
          </ac:spMkLst>
        </pc:spChg>
      </pc:sldChg>
      <pc:sldChg chg="add del">
        <pc:chgData name="Latessa, Amy (latessak)" userId="4b5e525f-bad6-4820-8510-4e741fec2330" providerId="ADAL" clId="{90F0FBB8-5F0A-4D1F-800B-EB2CD5E17E9C}" dt="2020-10-22T17:57:15.373" v="1645" actId="2696"/>
        <pc:sldMkLst>
          <pc:docMk/>
          <pc:sldMk cId="3576458695" sldId="299"/>
        </pc:sldMkLst>
      </pc:sldChg>
      <pc:sldChg chg="modSp mod">
        <pc:chgData name="Latessa, Amy (latessak)" userId="4b5e525f-bad6-4820-8510-4e741fec2330" providerId="ADAL" clId="{90F0FBB8-5F0A-4D1F-800B-EB2CD5E17E9C}" dt="2020-10-22T18:01:36.999" v="1717" actId="20577"/>
        <pc:sldMkLst>
          <pc:docMk/>
          <pc:sldMk cId="3579756052" sldId="302"/>
        </pc:sldMkLst>
        <pc:spChg chg="mod">
          <ac:chgData name="Latessa, Amy (latessak)" userId="4b5e525f-bad6-4820-8510-4e741fec2330" providerId="ADAL" clId="{90F0FBB8-5F0A-4D1F-800B-EB2CD5E17E9C}" dt="2020-10-22T18:01:36.999" v="1717" actId="20577"/>
          <ac:spMkLst>
            <pc:docMk/>
            <pc:sldMk cId="3579756052" sldId="302"/>
            <ac:spMk id="3" creationId="{B7435F92-73A5-4F2B-9853-CACD79657E75}"/>
          </ac:spMkLst>
        </pc:spChg>
      </pc:sldChg>
      <pc:sldChg chg="modSp mod">
        <pc:chgData name="Latessa, Amy (latessak)" userId="4b5e525f-bad6-4820-8510-4e741fec2330" providerId="ADAL" clId="{90F0FBB8-5F0A-4D1F-800B-EB2CD5E17E9C}" dt="2020-10-22T18:23:03.422" v="2099" actId="14100"/>
        <pc:sldMkLst>
          <pc:docMk/>
          <pc:sldMk cId="3944403893" sldId="303"/>
        </pc:sldMkLst>
        <pc:spChg chg="mod">
          <ac:chgData name="Latessa, Amy (latessak)" userId="4b5e525f-bad6-4820-8510-4e741fec2330" providerId="ADAL" clId="{90F0FBB8-5F0A-4D1F-800B-EB2CD5E17E9C}" dt="2020-10-22T18:23:03.422" v="2099" actId="14100"/>
          <ac:spMkLst>
            <pc:docMk/>
            <pc:sldMk cId="3944403893" sldId="303"/>
            <ac:spMk id="2" creationId="{D9EF61A1-E77A-46FF-8C51-2E7DDE73E2AE}"/>
          </ac:spMkLst>
        </pc:spChg>
      </pc:sldChg>
      <pc:sldChg chg="modSp mod">
        <pc:chgData name="Latessa, Amy (latessak)" userId="4b5e525f-bad6-4820-8510-4e741fec2330" providerId="ADAL" clId="{90F0FBB8-5F0A-4D1F-800B-EB2CD5E17E9C}" dt="2020-10-22T18:19:53.320" v="2084" actId="1076"/>
        <pc:sldMkLst>
          <pc:docMk/>
          <pc:sldMk cId="4131501961" sldId="305"/>
        </pc:sldMkLst>
        <pc:spChg chg="mod">
          <ac:chgData name="Latessa, Amy (latessak)" userId="4b5e525f-bad6-4820-8510-4e741fec2330" providerId="ADAL" clId="{90F0FBB8-5F0A-4D1F-800B-EB2CD5E17E9C}" dt="2020-10-22T17:58:52.997" v="1662" actId="1076"/>
          <ac:spMkLst>
            <pc:docMk/>
            <pc:sldMk cId="4131501961" sldId="305"/>
            <ac:spMk id="5" creationId="{471104FC-3D8A-DB4B-B457-8050A4E61608}"/>
          </ac:spMkLst>
        </pc:spChg>
        <pc:spChg chg="mod">
          <ac:chgData name="Latessa, Amy (latessak)" userId="4b5e525f-bad6-4820-8510-4e741fec2330" providerId="ADAL" clId="{90F0FBB8-5F0A-4D1F-800B-EB2CD5E17E9C}" dt="2020-10-22T17:58:16.196" v="1657" actId="122"/>
          <ac:spMkLst>
            <pc:docMk/>
            <pc:sldMk cId="4131501961" sldId="305"/>
            <ac:spMk id="6" creationId="{6C7AAADF-234F-8546-9A96-D50264315C5B}"/>
          </ac:spMkLst>
        </pc:spChg>
        <pc:spChg chg="mod">
          <ac:chgData name="Latessa, Amy (latessak)" userId="4b5e525f-bad6-4820-8510-4e741fec2330" providerId="ADAL" clId="{90F0FBB8-5F0A-4D1F-800B-EB2CD5E17E9C}" dt="2020-10-22T18:19:53.320" v="2084" actId="1076"/>
          <ac:spMkLst>
            <pc:docMk/>
            <pc:sldMk cId="4131501961" sldId="305"/>
            <ac:spMk id="7" creationId="{287EC231-500C-42BD-9582-169175B709CC}"/>
          </ac:spMkLst>
        </pc:spChg>
        <pc:picChg chg="mod">
          <ac:chgData name="Latessa, Amy (latessak)" userId="4b5e525f-bad6-4820-8510-4e741fec2330" providerId="ADAL" clId="{90F0FBB8-5F0A-4D1F-800B-EB2CD5E17E9C}" dt="2020-10-22T17:58:43.516" v="1660" actId="1076"/>
          <ac:picMkLst>
            <pc:docMk/>
            <pc:sldMk cId="4131501961" sldId="305"/>
            <ac:picMk id="1026" creationId="{5217406C-45D1-2847-ABF8-020BCC96C20A}"/>
          </ac:picMkLst>
        </pc:picChg>
      </pc:sldChg>
      <pc:sldChg chg="modSp add del mod">
        <pc:chgData name="Latessa, Amy (latessak)" userId="4b5e525f-bad6-4820-8510-4e741fec2330" providerId="ADAL" clId="{90F0FBB8-5F0A-4D1F-800B-EB2CD5E17E9C}" dt="2020-10-22T17:57:00.336" v="1641" actId="2696"/>
        <pc:sldMkLst>
          <pc:docMk/>
          <pc:sldMk cId="3257367575" sldId="306"/>
        </pc:sldMkLst>
        <pc:spChg chg="mod">
          <ac:chgData name="Latessa, Amy (latessak)" userId="4b5e525f-bad6-4820-8510-4e741fec2330" providerId="ADAL" clId="{90F0FBB8-5F0A-4D1F-800B-EB2CD5E17E9C}" dt="2020-10-22T17:56:45.204" v="1638" actId="27636"/>
          <ac:spMkLst>
            <pc:docMk/>
            <pc:sldMk cId="3257367575" sldId="306"/>
            <ac:spMk id="3" creationId="{6DE82E67-A132-496C-BD34-3E441C4B7CAB}"/>
          </ac:spMkLst>
        </pc:spChg>
      </pc:sldChg>
      <pc:sldChg chg="modSp add mod ord">
        <pc:chgData name="Latessa, Amy (latessak)" userId="4b5e525f-bad6-4820-8510-4e741fec2330" providerId="ADAL" clId="{90F0FBB8-5F0A-4D1F-800B-EB2CD5E17E9C}" dt="2020-10-22T18:19:17.807" v="2077" actId="20577"/>
        <pc:sldMkLst>
          <pc:docMk/>
          <pc:sldMk cId="3266558932" sldId="306"/>
        </pc:sldMkLst>
        <pc:spChg chg="mod">
          <ac:chgData name="Latessa, Amy (latessak)" userId="4b5e525f-bad6-4820-8510-4e741fec2330" providerId="ADAL" clId="{90F0FBB8-5F0A-4D1F-800B-EB2CD5E17E9C}" dt="2020-10-22T18:19:17.807" v="2077" actId="20577"/>
          <ac:spMkLst>
            <pc:docMk/>
            <pc:sldMk cId="3266558932" sldId="306"/>
            <ac:spMk id="3" creationId="{6DE82E67-A132-496C-BD34-3E441C4B7CAB}"/>
          </ac:spMkLst>
        </pc:spChg>
      </pc:sldChg>
      <pc:sldChg chg="modSp add mod ord">
        <pc:chgData name="Latessa, Amy (latessak)" userId="4b5e525f-bad6-4820-8510-4e741fec2330" providerId="ADAL" clId="{90F0FBB8-5F0A-4D1F-800B-EB2CD5E17E9C}" dt="2020-10-22T18:10:49.331" v="1859" actId="255"/>
        <pc:sldMkLst>
          <pc:docMk/>
          <pc:sldMk cId="689925451" sldId="307"/>
        </pc:sldMkLst>
        <pc:spChg chg="mod">
          <ac:chgData name="Latessa, Amy (latessak)" userId="4b5e525f-bad6-4820-8510-4e741fec2330" providerId="ADAL" clId="{90F0FBB8-5F0A-4D1F-800B-EB2CD5E17E9C}" dt="2020-10-22T18:10:49.331" v="1859" actId="255"/>
          <ac:spMkLst>
            <pc:docMk/>
            <pc:sldMk cId="689925451" sldId="307"/>
            <ac:spMk id="2" creationId="{FD18FFB8-5FD0-4556-8CDD-527E6493C131}"/>
          </ac:spMkLst>
        </pc:spChg>
      </pc:sldChg>
      <pc:sldChg chg="modSp add mod ord">
        <pc:chgData name="Latessa, Amy (latessak)" userId="4b5e525f-bad6-4820-8510-4e741fec2330" providerId="ADAL" clId="{90F0FBB8-5F0A-4D1F-800B-EB2CD5E17E9C}" dt="2020-10-22T18:22:34.648" v="2096" actId="1076"/>
        <pc:sldMkLst>
          <pc:docMk/>
          <pc:sldMk cId="2103674610" sldId="308"/>
        </pc:sldMkLst>
        <pc:spChg chg="mod">
          <ac:chgData name="Latessa, Amy (latessak)" userId="4b5e525f-bad6-4820-8510-4e741fec2330" providerId="ADAL" clId="{90F0FBB8-5F0A-4D1F-800B-EB2CD5E17E9C}" dt="2020-10-22T18:22:34.648" v="2096" actId="1076"/>
          <ac:spMkLst>
            <pc:docMk/>
            <pc:sldMk cId="2103674610" sldId="308"/>
            <ac:spMk id="2" creationId="{D9EF61A1-E77A-46FF-8C51-2E7DDE73E2AE}"/>
          </ac:spMkLst>
        </pc:spChg>
      </pc:sldChg>
      <pc:sldChg chg="add ord">
        <pc:chgData name="Latessa, Amy (latessak)" userId="4b5e525f-bad6-4820-8510-4e741fec2330" providerId="ADAL" clId="{90F0FBB8-5F0A-4D1F-800B-EB2CD5E17E9C}" dt="2020-10-22T18:24:26.439" v="2107"/>
        <pc:sldMkLst>
          <pc:docMk/>
          <pc:sldMk cId="117794392" sldId="309"/>
        </pc:sldMkLst>
      </pc:sldChg>
    </pc:docChg>
  </pc:docChgLst>
  <pc:docChgLst>
    <pc:chgData name="Koshoffer, Amy (koshofae)" userId="S::koshofae@ucmail.uc.edu::fc4c1c93-06d4-4620-9bf7-c7e1df1b3dae" providerId="AD" clId="Web-{2B0D253D-42D1-CF62-4783-99E22731613B}"/>
    <pc:docChg chg="addSld delSld modSld sldOrd">
      <pc:chgData name="Koshoffer, Amy (koshofae)" userId="S::koshofae@ucmail.uc.edu::fc4c1c93-06d4-4620-9bf7-c7e1df1b3dae" providerId="AD" clId="Web-{2B0D253D-42D1-CF62-4783-99E22731613B}" dt="2020-10-22T17:57:07.050" v="39" actId="1076"/>
      <pc:docMkLst>
        <pc:docMk/>
      </pc:docMkLst>
      <pc:sldChg chg="del">
        <pc:chgData name="Koshoffer, Amy (koshofae)" userId="S::koshofae@ucmail.uc.edu::fc4c1c93-06d4-4620-9bf7-c7e1df1b3dae" providerId="AD" clId="Web-{2B0D253D-42D1-CF62-4783-99E22731613B}" dt="2020-10-22T17:55:51.344" v="27"/>
        <pc:sldMkLst>
          <pc:docMk/>
          <pc:sldMk cId="2230014376" sldId="279"/>
        </pc:sldMkLst>
      </pc:sldChg>
      <pc:sldChg chg="new del ord">
        <pc:chgData name="Koshoffer, Amy (koshofae)" userId="S::koshofae@ucmail.uc.edu::fc4c1c93-06d4-4620-9bf7-c7e1df1b3dae" providerId="AD" clId="Web-{2B0D253D-42D1-CF62-4783-99E22731613B}" dt="2020-10-22T17:54:22.107" v="3"/>
        <pc:sldMkLst>
          <pc:docMk/>
          <pc:sldMk cId="2555247538" sldId="304"/>
        </pc:sldMkLst>
      </pc:sldChg>
      <pc:sldChg chg="addSp delSp modSp add">
        <pc:chgData name="Koshoffer, Amy (koshofae)" userId="S::koshofae@ucmail.uc.edu::fc4c1c93-06d4-4620-9bf7-c7e1df1b3dae" providerId="AD" clId="Web-{2B0D253D-42D1-CF62-4783-99E22731613B}" dt="2020-10-22T17:57:07.050" v="39" actId="1076"/>
        <pc:sldMkLst>
          <pc:docMk/>
          <pc:sldMk cId="4131501961" sldId="305"/>
        </pc:sldMkLst>
        <pc:spChg chg="add del">
          <ac:chgData name="Koshoffer, Amy (koshofae)" userId="S::koshofae@ucmail.uc.edu::fc4c1c93-06d4-4620-9bf7-c7e1df1b3dae" providerId="AD" clId="Web-{2B0D253D-42D1-CF62-4783-99E22731613B}" dt="2020-10-22T17:54:34.904" v="7"/>
          <ac:spMkLst>
            <pc:docMk/>
            <pc:sldMk cId="4131501961" sldId="305"/>
            <ac:spMk id="4" creationId="{8D7C4101-58A8-4647-A180-E3411429190B}"/>
          </ac:spMkLst>
        </pc:spChg>
        <pc:spChg chg="mod">
          <ac:chgData name="Koshoffer, Amy (koshofae)" userId="S::koshofae@ucmail.uc.edu::fc4c1c93-06d4-4620-9bf7-c7e1df1b3dae" providerId="AD" clId="Web-{2B0D253D-42D1-CF62-4783-99E22731613B}" dt="2020-10-22T17:56:44.799" v="35" actId="20577"/>
          <ac:spMkLst>
            <pc:docMk/>
            <pc:sldMk cId="4131501961" sldId="305"/>
            <ac:spMk id="5" creationId="{471104FC-3D8A-DB4B-B457-8050A4E61608}"/>
          </ac:spMkLst>
        </pc:spChg>
        <pc:spChg chg="add mod">
          <ac:chgData name="Koshoffer, Amy (koshofae)" userId="S::koshofae@ucmail.uc.edu::fc4c1c93-06d4-4620-9bf7-c7e1df1b3dae" providerId="AD" clId="Web-{2B0D253D-42D1-CF62-4783-99E22731613B}" dt="2020-10-22T17:57:03.019" v="38" actId="1076"/>
          <ac:spMkLst>
            <pc:docMk/>
            <pc:sldMk cId="4131501961" sldId="305"/>
            <ac:spMk id="7" creationId="{287EC231-500C-42BD-9582-169175B709CC}"/>
          </ac:spMkLst>
        </pc:spChg>
        <pc:picChg chg="mod">
          <ac:chgData name="Koshoffer, Amy (koshofae)" userId="S::koshofae@ucmail.uc.edu::fc4c1c93-06d4-4620-9bf7-c7e1df1b3dae" providerId="AD" clId="Web-{2B0D253D-42D1-CF62-4783-99E22731613B}" dt="2020-10-22T17:57:07.050" v="39" actId="1076"/>
          <ac:picMkLst>
            <pc:docMk/>
            <pc:sldMk cId="4131501961" sldId="305"/>
            <ac:picMk id="1026" creationId="{5217406C-45D1-2847-ABF8-020BCC96C20A}"/>
          </ac:picMkLst>
        </pc:picChg>
      </pc:sldChg>
    </pc:docChg>
  </pc:docChgLst>
  <pc:docChgLst>
    <pc:chgData name="Koshoffer, Amy (koshofae)" userId="S::koshofae@ucmail.uc.edu::fc4c1c93-06d4-4620-9bf7-c7e1df1b3dae" providerId="AD" clId="Web-{CE89CB21-BC08-4F0B-B35B-27E2BB7877B8}"/>
    <pc:docChg chg="modSld">
      <pc:chgData name="Koshoffer, Amy (koshofae)" userId="S::koshofae@ucmail.uc.edu::fc4c1c93-06d4-4620-9bf7-c7e1df1b3dae" providerId="AD" clId="Web-{CE89CB21-BC08-4F0B-B35B-27E2BB7877B8}" dt="2020-10-21T19:19:05.349" v="3" actId="1076"/>
      <pc:docMkLst>
        <pc:docMk/>
      </pc:docMkLst>
      <pc:sldChg chg="modSp">
        <pc:chgData name="Koshoffer, Amy (koshofae)" userId="S::koshofae@ucmail.uc.edu::fc4c1c93-06d4-4620-9bf7-c7e1df1b3dae" providerId="AD" clId="Web-{CE89CB21-BC08-4F0B-B35B-27E2BB7877B8}" dt="2020-10-21T19:19:05.349" v="3" actId="1076"/>
        <pc:sldMkLst>
          <pc:docMk/>
          <pc:sldMk cId="3384274198" sldId="275"/>
        </pc:sldMkLst>
        <pc:spChg chg="mod">
          <ac:chgData name="Koshoffer, Amy (koshofae)" userId="S::koshofae@ucmail.uc.edu::fc4c1c93-06d4-4620-9bf7-c7e1df1b3dae" providerId="AD" clId="Web-{CE89CB21-BC08-4F0B-B35B-27E2BB7877B8}" dt="2020-10-21T19:19:02.099" v="2" actId="1076"/>
          <ac:spMkLst>
            <pc:docMk/>
            <pc:sldMk cId="3384274198" sldId="275"/>
            <ac:spMk id="6" creationId="{03EC56AC-2700-1E41-A518-65FC020C35AE}"/>
          </ac:spMkLst>
        </pc:spChg>
        <pc:picChg chg="mod">
          <ac:chgData name="Koshoffer, Amy (koshofae)" userId="S::koshofae@ucmail.uc.edu::fc4c1c93-06d4-4620-9bf7-c7e1df1b3dae" providerId="AD" clId="Web-{CE89CB21-BC08-4F0B-B35B-27E2BB7877B8}" dt="2020-10-21T19:18:58.708" v="1" actId="1076"/>
          <ac:picMkLst>
            <pc:docMk/>
            <pc:sldMk cId="3384274198" sldId="275"/>
            <ac:picMk id="5" creationId="{E882F89B-DFC8-454F-8CAD-471ADD79B7ED}"/>
          </ac:picMkLst>
        </pc:picChg>
        <pc:picChg chg="mod">
          <ac:chgData name="Koshoffer, Amy (koshofae)" userId="S::koshofae@ucmail.uc.edu::fc4c1c93-06d4-4620-9bf7-c7e1df1b3dae" providerId="AD" clId="Web-{CE89CB21-BC08-4F0B-B35B-27E2BB7877B8}" dt="2020-10-21T19:19:05.349" v="3" actId="1076"/>
          <ac:picMkLst>
            <pc:docMk/>
            <pc:sldMk cId="3384274198" sldId="275"/>
            <ac:picMk id="7" creationId="{01EC24BB-98DF-40E3-B683-9FFE0E8AF376}"/>
          </ac:picMkLst>
        </pc:picChg>
      </pc:sldChg>
    </pc:docChg>
  </pc:docChgLst>
  <pc:docChgLst>
    <pc:chgData name="Combs, Jane (combsje)" userId="9b906fa0-8663-4b64-9f61-e7085baa4e95" providerId="ADAL" clId="{DF06379A-7957-6448-81C8-2E0978DCBA29}"/>
    <pc:docChg chg="undo custSel addSld delSld modSld sldOrd">
      <pc:chgData name="Combs, Jane (combsje)" userId="9b906fa0-8663-4b64-9f61-e7085baa4e95" providerId="ADAL" clId="{DF06379A-7957-6448-81C8-2E0978DCBA29}" dt="2020-10-21T17:31:25.912" v="1351" actId="404"/>
      <pc:docMkLst>
        <pc:docMk/>
      </pc:docMkLst>
      <pc:sldChg chg="addSp delSp modSp mod ord modClrScheme chgLayout">
        <pc:chgData name="Combs, Jane (combsje)" userId="9b906fa0-8663-4b64-9f61-e7085baa4e95" providerId="ADAL" clId="{DF06379A-7957-6448-81C8-2E0978DCBA29}" dt="2020-10-21T02:09:22.550" v="1022" actId="404"/>
        <pc:sldMkLst>
          <pc:docMk/>
          <pc:sldMk cId="3345063604" sldId="257"/>
        </pc:sldMkLst>
        <pc:spChg chg="mod ord">
          <ac:chgData name="Combs, Jane (combsje)" userId="9b906fa0-8663-4b64-9f61-e7085baa4e95" providerId="ADAL" clId="{DF06379A-7957-6448-81C8-2E0978DCBA29}" dt="2020-10-21T02:01:44.891" v="882" actId="20577"/>
          <ac:spMkLst>
            <pc:docMk/>
            <pc:sldMk cId="3345063604" sldId="257"/>
            <ac:spMk id="2" creationId="{B452F614-4D1A-47C6-8E2A-9972897B93F1}"/>
          </ac:spMkLst>
        </pc:spChg>
        <pc:spChg chg="mod">
          <ac:chgData name="Combs, Jane (combsje)" userId="9b906fa0-8663-4b64-9f61-e7085baa4e95" providerId="ADAL" clId="{DF06379A-7957-6448-81C8-2E0978DCBA29}" dt="2020-10-21T02:02:01.293" v="885" actId="1076"/>
          <ac:spMkLst>
            <pc:docMk/>
            <pc:sldMk cId="3345063604" sldId="257"/>
            <ac:spMk id="3" creationId="{B7435F92-73A5-4F2B-9853-CACD79657E75}"/>
          </ac:spMkLst>
        </pc:spChg>
        <pc:spChg chg="add del mod ord">
          <ac:chgData name="Combs, Jane (combsje)" userId="9b906fa0-8663-4b64-9f61-e7085baa4e95" providerId="ADAL" clId="{DF06379A-7957-6448-81C8-2E0978DCBA29}" dt="2020-10-21T01:49:25.605" v="331" actId="478"/>
          <ac:spMkLst>
            <pc:docMk/>
            <pc:sldMk cId="3345063604" sldId="257"/>
            <ac:spMk id="4" creationId="{FCBDF688-D8D2-8A4E-98D9-53924F9D9D20}"/>
          </ac:spMkLst>
        </pc:spChg>
        <pc:spChg chg="add mod">
          <ac:chgData name="Combs, Jane (combsje)" userId="9b906fa0-8663-4b64-9f61-e7085baa4e95" providerId="ADAL" clId="{DF06379A-7957-6448-81C8-2E0978DCBA29}" dt="2020-10-21T02:09:22.550" v="1022" actId="404"/>
          <ac:spMkLst>
            <pc:docMk/>
            <pc:sldMk cId="3345063604" sldId="257"/>
            <ac:spMk id="5" creationId="{798103BC-E637-C940-A339-A3A47CF040A2}"/>
          </ac:spMkLst>
        </pc:spChg>
      </pc:sldChg>
      <pc:sldChg chg="modSp mod modClrScheme chgLayout">
        <pc:chgData name="Combs, Jane (combsje)" userId="9b906fa0-8663-4b64-9f61-e7085baa4e95" providerId="ADAL" clId="{DF06379A-7957-6448-81C8-2E0978DCBA29}" dt="2020-10-21T02:15:07.042" v="1145" actId="207"/>
        <pc:sldMkLst>
          <pc:docMk/>
          <pc:sldMk cId="2780658854" sldId="258"/>
        </pc:sldMkLst>
        <pc:spChg chg="mod ord">
          <ac:chgData name="Combs, Jane (combsje)" userId="9b906fa0-8663-4b64-9f61-e7085baa4e95" providerId="ADAL" clId="{DF06379A-7957-6448-81C8-2E0978DCBA29}" dt="2020-10-21T02:15:07.042" v="1145" actId="207"/>
          <ac:spMkLst>
            <pc:docMk/>
            <pc:sldMk cId="2780658854" sldId="258"/>
            <ac:spMk id="2" creationId="{35B39E54-991D-4F8D-AAFF-085C85F7BC90}"/>
          </ac:spMkLst>
        </pc:spChg>
        <pc:spChg chg="mod ord">
          <ac:chgData name="Combs, Jane (combsje)" userId="9b906fa0-8663-4b64-9f61-e7085baa4e95" providerId="ADAL" clId="{DF06379A-7957-6448-81C8-2E0978DCBA29}" dt="2020-10-21T02:14:24.528" v="1114" actId="1076"/>
          <ac:spMkLst>
            <pc:docMk/>
            <pc:sldMk cId="2780658854" sldId="258"/>
            <ac:spMk id="3" creationId="{2CC92A24-F1D2-4896-8FE8-8F75B3AA765F}"/>
          </ac:spMkLst>
        </pc:spChg>
      </pc:sldChg>
      <pc:sldChg chg="modSp mod modClrScheme chgLayout">
        <pc:chgData name="Combs, Jane (combsje)" userId="9b906fa0-8663-4b64-9f61-e7085baa4e95" providerId="ADAL" clId="{DF06379A-7957-6448-81C8-2E0978DCBA29}" dt="2020-10-21T01:47:11.762" v="299" actId="700"/>
        <pc:sldMkLst>
          <pc:docMk/>
          <pc:sldMk cId="693407168" sldId="259"/>
        </pc:sldMkLst>
        <pc:spChg chg="mod ord">
          <ac:chgData name="Combs, Jane (combsje)" userId="9b906fa0-8663-4b64-9f61-e7085baa4e95" providerId="ADAL" clId="{DF06379A-7957-6448-81C8-2E0978DCBA29}" dt="2020-10-21T01:47:11.762" v="299" actId="700"/>
          <ac:spMkLst>
            <pc:docMk/>
            <pc:sldMk cId="693407168" sldId="259"/>
            <ac:spMk id="2" creationId="{35B39E54-991D-4F8D-AAFF-085C85F7BC90}"/>
          </ac:spMkLst>
        </pc:spChg>
        <pc:spChg chg="mod ord">
          <ac:chgData name="Combs, Jane (combsje)" userId="9b906fa0-8663-4b64-9f61-e7085baa4e95" providerId="ADAL" clId="{DF06379A-7957-6448-81C8-2E0978DCBA29}" dt="2020-10-21T01:47:11.762" v="299" actId="700"/>
          <ac:spMkLst>
            <pc:docMk/>
            <pc:sldMk cId="693407168" sldId="259"/>
            <ac:spMk id="3" creationId="{2CC92A24-F1D2-4896-8FE8-8F75B3AA765F}"/>
          </ac:spMkLst>
        </pc:spChg>
      </pc:sldChg>
      <pc:sldChg chg="modSp mod modClrScheme chgLayout">
        <pc:chgData name="Combs, Jane (combsje)" userId="9b906fa0-8663-4b64-9f61-e7085baa4e95" providerId="ADAL" clId="{DF06379A-7957-6448-81C8-2E0978DCBA29}" dt="2020-10-21T02:15:31.780" v="1147" actId="20577"/>
        <pc:sldMkLst>
          <pc:docMk/>
          <pc:sldMk cId="2082576088" sldId="260"/>
        </pc:sldMkLst>
        <pc:spChg chg="mod ord">
          <ac:chgData name="Combs, Jane (combsje)" userId="9b906fa0-8663-4b64-9f61-e7085baa4e95" providerId="ADAL" clId="{DF06379A-7957-6448-81C8-2E0978DCBA29}" dt="2020-10-21T02:15:14.460" v="1146" actId="207"/>
          <ac:spMkLst>
            <pc:docMk/>
            <pc:sldMk cId="2082576088" sldId="260"/>
            <ac:spMk id="2" creationId="{E2E599A6-E010-4176-8B00-56179BB9AD4B}"/>
          </ac:spMkLst>
        </pc:spChg>
        <pc:spChg chg="mod ord">
          <ac:chgData name="Combs, Jane (combsje)" userId="9b906fa0-8663-4b64-9f61-e7085baa4e95" providerId="ADAL" clId="{DF06379A-7957-6448-81C8-2E0978DCBA29}" dt="2020-10-21T02:15:31.780" v="1147" actId="20577"/>
          <ac:spMkLst>
            <pc:docMk/>
            <pc:sldMk cId="2082576088" sldId="260"/>
            <ac:spMk id="3" creationId="{EDBBCE98-28EC-457A-AA47-64F759EE3598}"/>
          </ac:spMkLst>
        </pc:spChg>
      </pc:sldChg>
      <pc:sldChg chg="modSp mod modClrScheme chgLayout">
        <pc:chgData name="Combs, Jane (combsje)" userId="9b906fa0-8663-4b64-9f61-e7085baa4e95" providerId="ADAL" clId="{DF06379A-7957-6448-81C8-2E0978DCBA29}" dt="2020-10-21T01:47:26.681" v="301" actId="1076"/>
        <pc:sldMkLst>
          <pc:docMk/>
          <pc:sldMk cId="3734904420" sldId="261"/>
        </pc:sldMkLst>
        <pc:spChg chg="mod ord">
          <ac:chgData name="Combs, Jane (combsje)" userId="9b906fa0-8663-4b64-9f61-e7085baa4e95" providerId="ADAL" clId="{DF06379A-7957-6448-81C8-2E0978DCBA29}" dt="2020-10-21T01:47:22.883" v="300" actId="700"/>
          <ac:spMkLst>
            <pc:docMk/>
            <pc:sldMk cId="3734904420" sldId="261"/>
            <ac:spMk id="2" creationId="{824C7B18-BD24-47E4-B33D-A701FB6EBBBE}"/>
          </ac:spMkLst>
        </pc:spChg>
        <pc:spChg chg="mod ord">
          <ac:chgData name="Combs, Jane (combsje)" userId="9b906fa0-8663-4b64-9f61-e7085baa4e95" providerId="ADAL" clId="{DF06379A-7957-6448-81C8-2E0978DCBA29}" dt="2020-10-21T01:47:26.681" v="301" actId="1076"/>
          <ac:spMkLst>
            <pc:docMk/>
            <pc:sldMk cId="3734904420" sldId="261"/>
            <ac:spMk id="3" creationId="{72E39212-9139-4BAF-A5C0-A102EA30B0EF}"/>
          </ac:spMkLst>
        </pc:spChg>
      </pc:sldChg>
      <pc:sldChg chg="addSp delSp modSp mod modClrScheme chgLayout">
        <pc:chgData name="Combs, Jane (combsje)" userId="9b906fa0-8663-4b64-9f61-e7085baa4e95" providerId="ADAL" clId="{DF06379A-7957-6448-81C8-2E0978DCBA29}" dt="2020-10-21T01:47:34.256" v="302" actId="700"/>
        <pc:sldMkLst>
          <pc:docMk/>
          <pc:sldMk cId="2753372997" sldId="263"/>
        </pc:sldMkLst>
        <pc:spChg chg="mod ord">
          <ac:chgData name="Combs, Jane (combsje)" userId="9b906fa0-8663-4b64-9f61-e7085baa4e95" providerId="ADAL" clId="{DF06379A-7957-6448-81C8-2E0978DCBA29}" dt="2020-10-21T01:47:34.256" v="302" actId="700"/>
          <ac:spMkLst>
            <pc:docMk/>
            <pc:sldMk cId="2753372997" sldId="263"/>
            <ac:spMk id="2" creationId="{F297F415-A4B3-4986-A6F1-0C4BD04AE8DF}"/>
          </ac:spMkLst>
        </pc:spChg>
        <pc:spChg chg="del mod ord">
          <ac:chgData name="Combs, Jane (combsje)" userId="9b906fa0-8663-4b64-9f61-e7085baa4e95" providerId="ADAL" clId="{DF06379A-7957-6448-81C8-2E0978DCBA29}" dt="2020-10-21T01:47:34.256" v="302" actId="700"/>
          <ac:spMkLst>
            <pc:docMk/>
            <pc:sldMk cId="2753372997" sldId="263"/>
            <ac:spMk id="3" creationId="{A236B33D-9A5C-4C73-B1AC-91675337AB80}"/>
          </ac:spMkLst>
        </pc:spChg>
        <pc:spChg chg="add mod ord">
          <ac:chgData name="Combs, Jane (combsje)" userId="9b906fa0-8663-4b64-9f61-e7085baa4e95" providerId="ADAL" clId="{DF06379A-7957-6448-81C8-2E0978DCBA29}" dt="2020-10-21T01:47:34.256" v="302" actId="700"/>
          <ac:spMkLst>
            <pc:docMk/>
            <pc:sldMk cId="2753372997" sldId="263"/>
            <ac:spMk id="4" creationId="{27ACB2F9-F086-744A-A82B-C1F044224A01}"/>
          </ac:spMkLst>
        </pc:spChg>
      </pc:sldChg>
      <pc:sldChg chg="modSp mod modClrScheme chgLayout">
        <pc:chgData name="Combs, Jane (combsje)" userId="9b906fa0-8663-4b64-9f61-e7085baa4e95" providerId="ADAL" clId="{DF06379A-7957-6448-81C8-2E0978DCBA29}" dt="2020-10-21T01:48:53.783" v="328" actId="700"/>
        <pc:sldMkLst>
          <pc:docMk/>
          <pc:sldMk cId="2757348848" sldId="265"/>
        </pc:sldMkLst>
        <pc:spChg chg="mod ord">
          <ac:chgData name="Combs, Jane (combsje)" userId="9b906fa0-8663-4b64-9f61-e7085baa4e95" providerId="ADAL" clId="{DF06379A-7957-6448-81C8-2E0978DCBA29}" dt="2020-10-21T01:48:53.783" v="328" actId="700"/>
          <ac:spMkLst>
            <pc:docMk/>
            <pc:sldMk cId="2757348848" sldId="265"/>
            <ac:spMk id="2" creationId="{138AD9AC-E377-47AA-A23F-C6BB0BD5DC95}"/>
          </ac:spMkLst>
        </pc:spChg>
        <pc:spChg chg="mod ord">
          <ac:chgData name="Combs, Jane (combsje)" userId="9b906fa0-8663-4b64-9f61-e7085baa4e95" providerId="ADAL" clId="{DF06379A-7957-6448-81C8-2E0978DCBA29}" dt="2020-10-21T01:48:53.783" v="328" actId="700"/>
          <ac:spMkLst>
            <pc:docMk/>
            <pc:sldMk cId="2757348848" sldId="265"/>
            <ac:spMk id="3" creationId="{6DE82E67-A132-496C-BD34-3E441C4B7CAB}"/>
          </ac:spMkLst>
        </pc:spChg>
      </pc:sldChg>
      <pc:sldChg chg="addSp delSp modSp mod modClrScheme chgLayout">
        <pc:chgData name="Combs, Jane (combsje)" userId="9b906fa0-8663-4b64-9f61-e7085baa4e95" providerId="ADAL" clId="{DF06379A-7957-6448-81C8-2E0978DCBA29}" dt="2020-10-21T02:11:12.836" v="1079" actId="20577"/>
        <pc:sldMkLst>
          <pc:docMk/>
          <pc:sldMk cId="1138054538" sldId="266"/>
        </pc:sldMkLst>
        <pc:spChg chg="mod ord">
          <ac:chgData name="Combs, Jane (combsje)" userId="9b906fa0-8663-4b64-9f61-e7085baa4e95" providerId="ADAL" clId="{DF06379A-7957-6448-81C8-2E0978DCBA29}" dt="2020-10-21T02:10:19.312" v="1033" actId="20577"/>
          <ac:spMkLst>
            <pc:docMk/>
            <pc:sldMk cId="1138054538" sldId="266"/>
            <ac:spMk id="2" creationId="{B452F614-4D1A-47C6-8E2A-9972897B93F1}"/>
          </ac:spMkLst>
        </pc:spChg>
        <pc:spChg chg="mod">
          <ac:chgData name="Combs, Jane (combsje)" userId="9b906fa0-8663-4b64-9f61-e7085baa4e95" providerId="ADAL" clId="{DF06379A-7957-6448-81C8-2E0978DCBA29}" dt="2020-10-21T02:11:12.836" v="1079" actId="20577"/>
          <ac:spMkLst>
            <pc:docMk/>
            <pc:sldMk cId="1138054538" sldId="266"/>
            <ac:spMk id="3" creationId="{B7435F92-73A5-4F2B-9853-CACD79657E75}"/>
          </ac:spMkLst>
        </pc:spChg>
        <pc:spChg chg="add del mod ord">
          <ac:chgData name="Combs, Jane (combsje)" userId="9b906fa0-8663-4b64-9f61-e7085baa4e95" providerId="ADAL" clId="{DF06379A-7957-6448-81C8-2E0978DCBA29}" dt="2020-10-21T01:48:08.143" v="306" actId="478"/>
          <ac:spMkLst>
            <pc:docMk/>
            <pc:sldMk cId="1138054538" sldId="266"/>
            <ac:spMk id="4" creationId="{E1BDB61D-330E-3849-9A62-8403F9AB7AA6}"/>
          </ac:spMkLst>
        </pc:spChg>
      </pc:sldChg>
      <pc:sldChg chg="modSp add del mod">
        <pc:chgData name="Combs, Jane (combsje)" userId="9b906fa0-8663-4b64-9f61-e7085baa4e95" providerId="ADAL" clId="{DF06379A-7957-6448-81C8-2E0978DCBA29}" dt="2020-10-21T17:12:44.710" v="1181" actId="2696"/>
        <pc:sldMkLst>
          <pc:docMk/>
          <pc:sldMk cId="2069528807" sldId="269"/>
        </pc:sldMkLst>
        <pc:spChg chg="mod">
          <ac:chgData name="Combs, Jane (combsje)" userId="9b906fa0-8663-4b64-9f61-e7085baa4e95" providerId="ADAL" clId="{DF06379A-7957-6448-81C8-2E0978DCBA29}" dt="2020-10-21T02:11:55.130" v="1080" actId="20577"/>
          <ac:spMkLst>
            <pc:docMk/>
            <pc:sldMk cId="2069528807" sldId="269"/>
            <ac:spMk id="4" creationId="{2AB22232-DDAF-5F49-8DD0-8C5D0B576D6E}"/>
          </ac:spMkLst>
        </pc:spChg>
        <pc:spChg chg="mod">
          <ac:chgData name="Combs, Jane (combsje)" userId="9b906fa0-8663-4b64-9f61-e7085baa4e95" providerId="ADAL" clId="{DF06379A-7957-6448-81C8-2E0978DCBA29}" dt="2020-10-21T02:12:26.227" v="1085" actId="1076"/>
          <ac:spMkLst>
            <pc:docMk/>
            <pc:sldMk cId="2069528807" sldId="269"/>
            <ac:spMk id="20" creationId="{B042A245-B59E-494E-A162-3BE45D8C09DE}"/>
          </ac:spMkLst>
        </pc:spChg>
        <pc:spChg chg="mod">
          <ac:chgData name="Combs, Jane (combsje)" userId="9b906fa0-8663-4b64-9f61-e7085baa4e95" providerId="ADAL" clId="{DF06379A-7957-6448-81C8-2E0978DCBA29}" dt="2020-10-21T02:12:30.471" v="1086" actId="1076"/>
          <ac:spMkLst>
            <pc:docMk/>
            <pc:sldMk cId="2069528807" sldId="269"/>
            <ac:spMk id="21" creationId="{2B22A32D-F379-C34D-A006-8A4F3F44CEC1}"/>
          </ac:spMkLst>
        </pc:spChg>
        <pc:picChg chg="mod">
          <ac:chgData name="Combs, Jane (combsje)" userId="9b906fa0-8663-4b64-9f61-e7085baa4e95" providerId="ADAL" clId="{DF06379A-7957-6448-81C8-2E0978DCBA29}" dt="2020-10-21T02:12:19.404" v="1084" actId="1076"/>
          <ac:picMkLst>
            <pc:docMk/>
            <pc:sldMk cId="2069528807" sldId="269"/>
            <ac:picMk id="11" creationId="{32587D7C-29EB-4606-9CF0-05C958F4CC4B}"/>
          </ac:picMkLst>
        </pc:picChg>
      </pc:sldChg>
      <pc:sldChg chg="addSp delSp modSp mod modClrScheme chgLayout">
        <pc:chgData name="Combs, Jane (combsje)" userId="9b906fa0-8663-4b64-9f61-e7085baa4e95" providerId="ADAL" clId="{DF06379A-7957-6448-81C8-2E0978DCBA29}" dt="2020-10-21T01:35:10.266" v="161" actId="478"/>
        <pc:sldMkLst>
          <pc:docMk/>
          <pc:sldMk cId="835010902" sldId="270"/>
        </pc:sldMkLst>
        <pc:spChg chg="del">
          <ac:chgData name="Combs, Jane (combsje)" userId="9b906fa0-8663-4b64-9f61-e7085baa4e95" providerId="ADAL" clId="{DF06379A-7957-6448-81C8-2E0978DCBA29}" dt="2020-10-21T01:29:49.954" v="136" actId="478"/>
          <ac:spMkLst>
            <pc:docMk/>
            <pc:sldMk cId="835010902" sldId="270"/>
            <ac:spMk id="2" creationId="{55F4F421-6DAD-4E4F-9299-122BCD121B04}"/>
          </ac:spMkLst>
        </pc:spChg>
        <pc:spChg chg="del mod">
          <ac:chgData name="Combs, Jane (combsje)" userId="9b906fa0-8663-4b64-9f61-e7085baa4e95" providerId="ADAL" clId="{DF06379A-7957-6448-81C8-2E0978DCBA29}" dt="2020-10-21T01:29:46.404" v="135" actId="478"/>
          <ac:spMkLst>
            <pc:docMk/>
            <pc:sldMk cId="835010902" sldId="270"/>
            <ac:spMk id="3" creationId="{73B2B180-0248-1F49-BE4A-D89E8CF40834}"/>
          </ac:spMkLst>
        </pc:spChg>
        <pc:spChg chg="add del mod">
          <ac:chgData name="Combs, Jane (combsje)" userId="9b906fa0-8663-4b64-9f61-e7085baa4e95" providerId="ADAL" clId="{DF06379A-7957-6448-81C8-2E0978DCBA29}" dt="2020-10-21T01:29:55.129" v="137" actId="700"/>
          <ac:spMkLst>
            <pc:docMk/>
            <pc:sldMk cId="835010902" sldId="270"/>
            <ac:spMk id="4" creationId="{174F41B5-6B22-6D43-9E50-671B930AF469}"/>
          </ac:spMkLst>
        </pc:spChg>
        <pc:spChg chg="add del mod">
          <ac:chgData name="Combs, Jane (combsje)" userId="9b906fa0-8663-4b64-9f61-e7085baa4e95" providerId="ADAL" clId="{DF06379A-7957-6448-81C8-2E0978DCBA29}" dt="2020-10-21T01:29:55.129" v="137" actId="700"/>
          <ac:spMkLst>
            <pc:docMk/>
            <pc:sldMk cId="835010902" sldId="270"/>
            <ac:spMk id="5" creationId="{0B7843F4-8A51-4D42-819A-12BDEAA4CDF8}"/>
          </ac:spMkLst>
        </pc:spChg>
        <pc:spChg chg="add del mod">
          <ac:chgData name="Combs, Jane (combsje)" userId="9b906fa0-8663-4b64-9f61-e7085baa4e95" providerId="ADAL" clId="{DF06379A-7957-6448-81C8-2E0978DCBA29}" dt="2020-10-21T01:31:10.504" v="141"/>
          <ac:spMkLst>
            <pc:docMk/>
            <pc:sldMk cId="835010902" sldId="270"/>
            <ac:spMk id="8" creationId="{31F55257-77B2-9A4D-A068-B1B6B16CF250}"/>
          </ac:spMkLst>
        </pc:spChg>
        <pc:spChg chg="add del mod">
          <ac:chgData name="Combs, Jane (combsje)" userId="9b906fa0-8663-4b64-9f61-e7085baa4e95" providerId="ADAL" clId="{DF06379A-7957-6448-81C8-2E0978DCBA29}" dt="2020-10-21T01:31:40.850" v="144" actId="478"/>
          <ac:spMkLst>
            <pc:docMk/>
            <pc:sldMk cId="835010902" sldId="270"/>
            <ac:spMk id="9" creationId="{0DC897A3-DC3A-134D-B83A-2CA2687EC11B}"/>
          </ac:spMkLst>
        </pc:spChg>
        <pc:spChg chg="add mod">
          <ac:chgData name="Combs, Jane (combsje)" userId="9b906fa0-8663-4b64-9f61-e7085baa4e95" providerId="ADAL" clId="{DF06379A-7957-6448-81C8-2E0978DCBA29}" dt="2020-10-21T01:34:29.343" v="155"/>
          <ac:spMkLst>
            <pc:docMk/>
            <pc:sldMk cId="835010902" sldId="270"/>
            <ac:spMk id="10" creationId="{3A6EB991-B1D7-6047-B2E2-0D7DDFBA8AB5}"/>
          </ac:spMkLst>
        </pc:spChg>
        <pc:spChg chg="add del mod">
          <ac:chgData name="Combs, Jane (combsje)" userId="9b906fa0-8663-4b64-9f61-e7085baa4e95" providerId="ADAL" clId="{DF06379A-7957-6448-81C8-2E0978DCBA29}" dt="2020-10-21T01:34:40.298" v="158" actId="478"/>
          <ac:spMkLst>
            <pc:docMk/>
            <pc:sldMk cId="835010902" sldId="270"/>
            <ac:spMk id="11" creationId="{1DE05E48-049D-0E44-A8C0-3C0118557D62}"/>
          </ac:spMkLst>
        </pc:spChg>
        <pc:spChg chg="add del mod">
          <ac:chgData name="Combs, Jane (combsje)" userId="9b906fa0-8663-4b64-9f61-e7085baa4e95" providerId="ADAL" clId="{DF06379A-7957-6448-81C8-2E0978DCBA29}" dt="2020-10-21T01:35:10.266" v="161" actId="478"/>
          <ac:spMkLst>
            <pc:docMk/>
            <pc:sldMk cId="835010902" sldId="270"/>
            <ac:spMk id="12" creationId="{2B2704B1-4F6F-704B-8865-AC0704F2BC32}"/>
          </ac:spMkLst>
        </pc:spChg>
        <pc:picChg chg="add del mod">
          <ac:chgData name="Combs, Jane (combsje)" userId="9b906fa0-8663-4b64-9f61-e7085baa4e95" providerId="ADAL" clId="{DF06379A-7957-6448-81C8-2E0978DCBA29}" dt="2020-10-21T01:30:24.530" v="139" actId="931"/>
          <ac:picMkLst>
            <pc:docMk/>
            <pc:sldMk cId="835010902" sldId="270"/>
            <ac:picMk id="7" creationId="{029C10AB-933D-7941-A4B0-54DC92F61D6A}"/>
          </ac:picMkLst>
        </pc:picChg>
        <pc:picChg chg="add del mod">
          <ac:chgData name="Combs, Jane (combsje)" userId="9b906fa0-8663-4b64-9f61-e7085baa4e95" providerId="ADAL" clId="{DF06379A-7957-6448-81C8-2E0978DCBA29}" dt="2020-10-21T01:32:53.640" v="148"/>
          <ac:picMkLst>
            <pc:docMk/>
            <pc:sldMk cId="835010902" sldId="270"/>
            <ac:picMk id="1026" creationId="{59C55111-7323-5740-8E04-F16B72EBEB4E}"/>
          </ac:picMkLst>
        </pc:picChg>
        <pc:picChg chg="add mod">
          <ac:chgData name="Combs, Jane (combsje)" userId="9b906fa0-8663-4b64-9f61-e7085baa4e95" providerId="ADAL" clId="{DF06379A-7957-6448-81C8-2E0978DCBA29}" dt="2020-10-21T01:33:35.696" v="151" actId="1076"/>
          <ac:picMkLst>
            <pc:docMk/>
            <pc:sldMk cId="835010902" sldId="270"/>
            <ac:picMk id="1028" creationId="{BDAE8FE6-6813-FD43-96F2-9E07B05C0554}"/>
          </ac:picMkLst>
        </pc:picChg>
        <pc:picChg chg="add mod">
          <ac:chgData name="Combs, Jane (combsje)" userId="9b906fa0-8663-4b64-9f61-e7085baa4e95" providerId="ADAL" clId="{DF06379A-7957-6448-81C8-2E0978DCBA29}" dt="2020-10-21T01:34:11.280" v="154" actId="1076"/>
          <ac:picMkLst>
            <pc:docMk/>
            <pc:sldMk cId="835010902" sldId="270"/>
            <ac:picMk id="1030" creationId="{05EAF055-6F8B-604C-B394-126A6D979F74}"/>
          </ac:picMkLst>
        </pc:picChg>
      </pc:sldChg>
      <pc:sldChg chg="modSp mod">
        <pc:chgData name="Combs, Jane (combsje)" userId="9b906fa0-8663-4b64-9f61-e7085baa4e95" providerId="ADAL" clId="{DF06379A-7957-6448-81C8-2E0978DCBA29}" dt="2020-10-21T01:57:24.345" v="835" actId="1076"/>
        <pc:sldMkLst>
          <pc:docMk/>
          <pc:sldMk cId="3285678249" sldId="271"/>
        </pc:sldMkLst>
        <pc:spChg chg="mod">
          <ac:chgData name="Combs, Jane (combsje)" userId="9b906fa0-8663-4b64-9f61-e7085baa4e95" providerId="ADAL" clId="{DF06379A-7957-6448-81C8-2E0978DCBA29}" dt="2020-10-21T01:57:24.345" v="835" actId="1076"/>
          <ac:spMkLst>
            <pc:docMk/>
            <pc:sldMk cId="3285678249" sldId="271"/>
            <ac:spMk id="10" creationId="{876B325C-3475-F246-BD9F-46A7807D79FD}"/>
          </ac:spMkLst>
        </pc:spChg>
      </pc:sldChg>
      <pc:sldChg chg="addSp modSp mod">
        <pc:chgData name="Combs, Jane (combsje)" userId="9b906fa0-8663-4b64-9f61-e7085baa4e95" providerId="ADAL" clId="{DF06379A-7957-6448-81C8-2E0978DCBA29}" dt="2020-10-21T02:13:22.234" v="1089" actId="1076"/>
        <pc:sldMkLst>
          <pc:docMk/>
          <pc:sldMk cId="199500552" sldId="272"/>
        </pc:sldMkLst>
        <pc:spChg chg="mod">
          <ac:chgData name="Combs, Jane (combsje)" userId="9b906fa0-8663-4b64-9f61-e7085baa4e95" providerId="ADAL" clId="{DF06379A-7957-6448-81C8-2E0978DCBA29}" dt="2020-10-21T01:38:28.440" v="212" actId="108"/>
          <ac:spMkLst>
            <pc:docMk/>
            <pc:sldMk cId="199500552" sldId="272"/>
            <ac:spMk id="2" creationId="{6C194F21-94B8-EE43-939B-6C59FEC1CB84}"/>
          </ac:spMkLst>
        </pc:spChg>
        <pc:spChg chg="add mod">
          <ac:chgData name="Combs, Jane (combsje)" userId="9b906fa0-8663-4b64-9f61-e7085baa4e95" providerId="ADAL" clId="{DF06379A-7957-6448-81C8-2E0978DCBA29}" dt="2020-10-21T02:13:22.234" v="1089" actId="1076"/>
          <ac:spMkLst>
            <pc:docMk/>
            <pc:sldMk cId="199500552" sldId="272"/>
            <ac:spMk id="3" creationId="{9F35197F-815F-E041-ADB0-93BFB43A830C}"/>
          </ac:spMkLst>
        </pc:spChg>
        <pc:picChg chg="add mod">
          <ac:chgData name="Combs, Jane (combsje)" userId="9b906fa0-8663-4b64-9f61-e7085baa4e95" providerId="ADAL" clId="{DF06379A-7957-6448-81C8-2E0978DCBA29}" dt="2020-10-21T01:43:55.823" v="235" actId="1076"/>
          <ac:picMkLst>
            <pc:docMk/>
            <pc:sldMk cId="199500552" sldId="272"/>
            <ac:picMk id="5" creationId="{0D8EB1D1-113E-EB4E-A51E-52D2A6A195FD}"/>
          </ac:picMkLst>
        </pc:picChg>
      </pc:sldChg>
      <pc:sldChg chg="addSp delSp modSp mod">
        <pc:chgData name="Combs, Jane (combsje)" userId="9b906fa0-8663-4b64-9f61-e7085baa4e95" providerId="ADAL" clId="{DF06379A-7957-6448-81C8-2E0978DCBA29}" dt="2020-10-21T02:13:09.882" v="1088" actId="1076"/>
        <pc:sldMkLst>
          <pc:docMk/>
          <pc:sldMk cId="2710843773" sldId="273"/>
        </pc:sldMkLst>
        <pc:spChg chg="add del mod">
          <ac:chgData name="Combs, Jane (combsje)" userId="9b906fa0-8663-4b64-9f61-e7085baa4e95" providerId="ADAL" clId="{DF06379A-7957-6448-81C8-2E0978DCBA29}" dt="2020-10-21T01:44:25.870" v="241"/>
          <ac:spMkLst>
            <pc:docMk/>
            <pc:sldMk cId="2710843773" sldId="273"/>
            <ac:spMk id="4" creationId="{14F22E1C-54EC-CA41-8713-FEB8F6E99AE7}"/>
          </ac:spMkLst>
        </pc:spChg>
        <pc:spChg chg="mod">
          <ac:chgData name="Combs, Jane (combsje)" userId="9b906fa0-8663-4b64-9f61-e7085baa4e95" providerId="ADAL" clId="{DF06379A-7957-6448-81C8-2E0978DCBA29}" dt="2020-10-21T02:13:04.556" v="1087" actId="1076"/>
          <ac:spMkLst>
            <pc:docMk/>
            <pc:sldMk cId="2710843773" sldId="273"/>
            <ac:spMk id="5" creationId="{AF420E0F-18E8-954A-A644-3D4FC0B267D5}"/>
          </ac:spMkLst>
        </pc:spChg>
        <pc:spChg chg="mod">
          <ac:chgData name="Combs, Jane (combsje)" userId="9b906fa0-8663-4b64-9f61-e7085baa4e95" providerId="ADAL" clId="{DF06379A-7957-6448-81C8-2E0978DCBA29}" dt="2020-10-21T02:13:09.882" v="1088" actId="1076"/>
          <ac:spMkLst>
            <pc:docMk/>
            <pc:sldMk cId="2710843773" sldId="273"/>
            <ac:spMk id="6" creationId="{DBD454A5-0424-644C-9AB7-3826C132C3C8}"/>
          </ac:spMkLst>
        </pc:spChg>
        <pc:picChg chg="add mod">
          <ac:chgData name="Combs, Jane (combsje)" userId="9b906fa0-8663-4b64-9f61-e7085baa4e95" providerId="ADAL" clId="{DF06379A-7957-6448-81C8-2E0978DCBA29}" dt="2020-10-21T01:44:05.856" v="236" actId="14100"/>
          <ac:picMkLst>
            <pc:docMk/>
            <pc:sldMk cId="2710843773" sldId="273"/>
            <ac:picMk id="3" creationId="{F4F2E1E8-6701-9E46-9109-F841BA6E88EA}"/>
          </ac:picMkLst>
        </pc:picChg>
      </pc:sldChg>
      <pc:sldChg chg="addSp delSp modSp mod modClrScheme chgLayout">
        <pc:chgData name="Combs, Jane (combsje)" userId="9b906fa0-8663-4b64-9f61-e7085baa4e95" providerId="ADAL" clId="{DF06379A-7957-6448-81C8-2E0978DCBA29}" dt="2020-10-21T01:25:55.500" v="125" actId="931"/>
        <pc:sldMkLst>
          <pc:docMk/>
          <pc:sldMk cId="3565202555" sldId="274"/>
        </pc:sldMkLst>
        <pc:spChg chg="del">
          <ac:chgData name="Combs, Jane (combsje)" userId="9b906fa0-8663-4b64-9f61-e7085baa4e95" providerId="ADAL" clId="{DF06379A-7957-6448-81C8-2E0978DCBA29}" dt="2020-10-21T01:03:56.354" v="3" actId="700"/>
          <ac:spMkLst>
            <pc:docMk/>
            <pc:sldMk cId="3565202555" sldId="274"/>
            <ac:spMk id="2" creationId="{04D1A0E6-E150-C640-8D5E-1FB8B587EA6E}"/>
          </ac:spMkLst>
        </pc:spChg>
        <pc:spChg chg="del mod">
          <ac:chgData name="Combs, Jane (combsje)" userId="9b906fa0-8663-4b64-9f61-e7085baa4e95" providerId="ADAL" clId="{DF06379A-7957-6448-81C8-2E0978DCBA29}" dt="2020-10-21T01:03:45.708" v="1" actId="478"/>
          <ac:spMkLst>
            <pc:docMk/>
            <pc:sldMk cId="3565202555" sldId="274"/>
            <ac:spMk id="3" creationId="{BEFC50E8-8970-BF45-8717-E84C77AA4961}"/>
          </ac:spMkLst>
        </pc:spChg>
        <pc:spChg chg="add del mod">
          <ac:chgData name="Combs, Jane (combsje)" userId="9b906fa0-8663-4b64-9f61-e7085baa4e95" providerId="ADAL" clId="{DF06379A-7957-6448-81C8-2E0978DCBA29}" dt="2020-10-21T01:03:48.528" v="2" actId="478"/>
          <ac:spMkLst>
            <pc:docMk/>
            <pc:sldMk cId="3565202555" sldId="274"/>
            <ac:spMk id="4" creationId="{3DF55DA9-D46C-7940-AAEE-56DBB85C135F}"/>
          </ac:spMkLst>
        </pc:spChg>
        <pc:spChg chg="add mod">
          <ac:chgData name="Combs, Jane (combsje)" userId="9b906fa0-8663-4b64-9f61-e7085baa4e95" providerId="ADAL" clId="{DF06379A-7957-6448-81C8-2E0978DCBA29}" dt="2020-10-21T01:04:00.059" v="4"/>
          <ac:spMkLst>
            <pc:docMk/>
            <pc:sldMk cId="3565202555" sldId="274"/>
            <ac:spMk id="5" creationId="{C6F8E539-0D39-1647-94D6-B9AF392496A7}"/>
          </ac:spMkLst>
        </pc:spChg>
        <pc:spChg chg="add del mod">
          <ac:chgData name="Combs, Jane (combsje)" userId="9b906fa0-8663-4b64-9f61-e7085baa4e95" providerId="ADAL" clId="{DF06379A-7957-6448-81C8-2E0978DCBA29}" dt="2020-10-21T01:17:49.194" v="82" actId="478"/>
          <ac:spMkLst>
            <pc:docMk/>
            <pc:sldMk cId="3565202555" sldId="274"/>
            <ac:spMk id="52" creationId="{9E8DA6F8-1C22-0548-8B3D-726D0725A6F7}"/>
          </ac:spMkLst>
        </pc:spChg>
        <pc:spChg chg="add del mod">
          <ac:chgData name="Combs, Jane (combsje)" userId="9b906fa0-8663-4b64-9f61-e7085baa4e95" providerId="ADAL" clId="{DF06379A-7957-6448-81C8-2E0978DCBA29}" dt="2020-10-21T01:21:18.669" v="113" actId="478"/>
          <ac:spMkLst>
            <pc:docMk/>
            <pc:sldMk cId="3565202555" sldId="274"/>
            <ac:spMk id="53" creationId="{893A66D2-1CCD-6E41-A024-6AC6D3CDFCC4}"/>
          </ac:spMkLst>
        </pc:spChg>
        <pc:grpChg chg="add del mod">
          <ac:chgData name="Combs, Jane (combsje)" userId="9b906fa0-8663-4b64-9f61-e7085baa4e95" providerId="ADAL" clId="{DF06379A-7957-6448-81C8-2E0978DCBA29}" dt="2020-10-21T01:21:21.210" v="114" actId="478"/>
          <ac:grpSpMkLst>
            <pc:docMk/>
            <pc:sldMk cId="3565202555" sldId="274"/>
            <ac:grpSpMk id="6" creationId="{39E7F40B-4849-A04A-9B0B-40B50E75EC5A}"/>
          </ac:grpSpMkLst>
        </pc:grpChg>
        <pc:grpChg chg="mod">
          <ac:chgData name="Combs, Jane (combsje)" userId="9b906fa0-8663-4b64-9f61-e7085baa4e95" providerId="ADAL" clId="{DF06379A-7957-6448-81C8-2E0978DCBA29}" dt="2020-10-21T01:07:08.410" v="14" actId="1076"/>
          <ac:grpSpMkLst>
            <pc:docMk/>
            <pc:sldMk cId="3565202555" sldId="274"/>
            <ac:grpSpMk id="7" creationId="{752BC3EE-240D-EA47-8E28-8273D0A106B5}"/>
          </ac:grpSpMkLst>
        </pc:grpChg>
        <pc:grpChg chg="add del mod">
          <ac:chgData name="Combs, Jane (combsje)" userId="9b906fa0-8663-4b64-9f61-e7085baa4e95" providerId="ADAL" clId="{DF06379A-7957-6448-81C8-2E0978DCBA29}" dt="2020-10-21T01:05:57.032" v="8"/>
          <ac:grpSpMkLst>
            <pc:docMk/>
            <pc:sldMk cId="3565202555" sldId="274"/>
            <ac:grpSpMk id="29" creationId="{91EB3913-12CD-2544-8AEA-A2DA2F1D24DA}"/>
          </ac:grpSpMkLst>
        </pc:grpChg>
        <pc:grpChg chg="mod">
          <ac:chgData name="Combs, Jane (combsje)" userId="9b906fa0-8663-4b64-9f61-e7085baa4e95" providerId="ADAL" clId="{DF06379A-7957-6448-81C8-2E0978DCBA29}" dt="2020-10-21T01:05:53.638" v="7"/>
          <ac:grpSpMkLst>
            <pc:docMk/>
            <pc:sldMk cId="3565202555" sldId="274"/>
            <ac:grpSpMk id="30" creationId="{5CEA3932-4853-E644-9289-D549FDE17F50}"/>
          </ac:grpSpMkLst>
        </pc:grpChg>
        <pc:graphicFrameChg chg="mod">
          <ac:chgData name="Combs, Jane (combsje)" userId="9b906fa0-8663-4b64-9f61-e7085baa4e95" providerId="ADAL" clId="{DF06379A-7957-6448-81C8-2E0978DCBA29}" dt="2020-10-21T01:11:48.035" v="53" actId="478"/>
          <ac:graphicFrameMkLst>
            <pc:docMk/>
            <pc:sldMk cId="3565202555" sldId="274"/>
            <ac:graphicFrameMk id="12" creationId="{810BA54E-6E33-FE40-9D02-3217CE5C1479}"/>
          </ac:graphicFrameMkLst>
        </pc:graphicFrameChg>
        <pc:graphicFrameChg chg="mod">
          <ac:chgData name="Combs, Jane (combsje)" userId="9b906fa0-8663-4b64-9f61-e7085baa4e95" providerId="ADAL" clId="{DF06379A-7957-6448-81C8-2E0978DCBA29}" dt="2020-10-21T01:05:53.638" v="7"/>
          <ac:graphicFrameMkLst>
            <pc:docMk/>
            <pc:sldMk cId="3565202555" sldId="274"/>
            <ac:graphicFrameMk id="35" creationId="{98674B8F-3B7C-EE43-BC9F-9688DA6CC1E7}"/>
          </ac:graphicFrameMkLst>
        </pc:graphicFrameChg>
        <pc:picChg chg="mod">
          <ac:chgData name="Combs, Jane (combsje)" userId="9b906fa0-8663-4b64-9f61-e7085baa4e95" providerId="ADAL" clId="{DF06379A-7957-6448-81C8-2E0978DCBA29}" dt="2020-10-21T01:07:08.410" v="14" actId="1076"/>
          <ac:picMkLst>
            <pc:docMk/>
            <pc:sldMk cId="3565202555" sldId="274"/>
            <ac:picMk id="8" creationId="{762DFAD2-CB46-854E-98F4-99AE72FFD8AB}"/>
          </ac:picMkLst>
        </pc:picChg>
        <pc:picChg chg="mod">
          <ac:chgData name="Combs, Jane (combsje)" userId="9b906fa0-8663-4b64-9f61-e7085baa4e95" providerId="ADAL" clId="{DF06379A-7957-6448-81C8-2E0978DCBA29}" dt="2020-10-21T01:07:08.410" v="14" actId="1076"/>
          <ac:picMkLst>
            <pc:docMk/>
            <pc:sldMk cId="3565202555" sldId="274"/>
            <ac:picMk id="9" creationId="{28E11D50-9497-734E-8BCB-41B6ABD71961}"/>
          </ac:picMkLst>
        </pc:picChg>
        <pc:picChg chg="mod">
          <ac:chgData name="Combs, Jane (combsje)" userId="9b906fa0-8663-4b64-9f61-e7085baa4e95" providerId="ADAL" clId="{DF06379A-7957-6448-81C8-2E0978DCBA29}" dt="2020-10-21T01:07:08.410" v="14" actId="1076"/>
          <ac:picMkLst>
            <pc:docMk/>
            <pc:sldMk cId="3565202555" sldId="274"/>
            <ac:picMk id="10" creationId="{C1E08B03-2092-224C-A885-0A2B81A378B7}"/>
          </ac:picMkLst>
        </pc:picChg>
        <pc:picChg chg="mod">
          <ac:chgData name="Combs, Jane (combsje)" userId="9b906fa0-8663-4b64-9f61-e7085baa4e95" providerId="ADAL" clId="{DF06379A-7957-6448-81C8-2E0978DCBA29}" dt="2020-10-21T01:07:08.410" v="14" actId="1076"/>
          <ac:picMkLst>
            <pc:docMk/>
            <pc:sldMk cId="3565202555" sldId="274"/>
            <ac:picMk id="11" creationId="{2DE2D2A1-249D-5345-B304-AF92822EA14D}"/>
          </ac:picMkLst>
        </pc:picChg>
        <pc:picChg chg="mod">
          <ac:chgData name="Combs, Jane (combsje)" userId="9b906fa0-8663-4b64-9f61-e7085baa4e95" providerId="ADAL" clId="{DF06379A-7957-6448-81C8-2E0978DCBA29}" dt="2020-10-21T01:07:08.410" v="14" actId="1076"/>
          <ac:picMkLst>
            <pc:docMk/>
            <pc:sldMk cId="3565202555" sldId="274"/>
            <ac:picMk id="13" creationId="{D7165838-5BC9-FF4B-B31A-9395A8FBC37F}"/>
          </ac:picMkLst>
        </pc:picChg>
        <pc:picChg chg="mod">
          <ac:chgData name="Combs, Jane (combsje)" userId="9b906fa0-8663-4b64-9f61-e7085baa4e95" providerId="ADAL" clId="{DF06379A-7957-6448-81C8-2E0978DCBA29}" dt="2020-10-21T01:07:08.410" v="14" actId="1076"/>
          <ac:picMkLst>
            <pc:docMk/>
            <pc:sldMk cId="3565202555" sldId="274"/>
            <ac:picMk id="14" creationId="{391B094E-1F17-DE4F-BEA8-D18CA071F9ED}"/>
          </ac:picMkLst>
        </pc:picChg>
        <pc:picChg chg="mod">
          <ac:chgData name="Combs, Jane (combsje)" userId="9b906fa0-8663-4b64-9f61-e7085baa4e95" providerId="ADAL" clId="{DF06379A-7957-6448-81C8-2E0978DCBA29}" dt="2020-10-21T01:07:08.410" v="14" actId="1076"/>
          <ac:picMkLst>
            <pc:docMk/>
            <pc:sldMk cId="3565202555" sldId="274"/>
            <ac:picMk id="15" creationId="{61FC8821-95CB-6E41-99BA-5CAD2DE68937}"/>
          </ac:picMkLst>
        </pc:picChg>
        <pc:picChg chg="mod">
          <ac:chgData name="Combs, Jane (combsje)" userId="9b906fa0-8663-4b64-9f61-e7085baa4e95" providerId="ADAL" clId="{DF06379A-7957-6448-81C8-2E0978DCBA29}" dt="2020-10-21T01:07:08.410" v="14" actId="1076"/>
          <ac:picMkLst>
            <pc:docMk/>
            <pc:sldMk cId="3565202555" sldId="274"/>
            <ac:picMk id="16" creationId="{082788BF-5A2F-D941-87CD-7460031503B4}"/>
          </ac:picMkLst>
        </pc:picChg>
        <pc:picChg chg="mod">
          <ac:chgData name="Combs, Jane (combsje)" userId="9b906fa0-8663-4b64-9f61-e7085baa4e95" providerId="ADAL" clId="{DF06379A-7957-6448-81C8-2E0978DCBA29}" dt="2020-10-21T01:07:08.410" v="14" actId="1076"/>
          <ac:picMkLst>
            <pc:docMk/>
            <pc:sldMk cId="3565202555" sldId="274"/>
            <ac:picMk id="17" creationId="{2759541B-BE44-D648-84E9-2BE0704EC297}"/>
          </ac:picMkLst>
        </pc:picChg>
        <pc:picChg chg="mod">
          <ac:chgData name="Combs, Jane (combsje)" userId="9b906fa0-8663-4b64-9f61-e7085baa4e95" providerId="ADAL" clId="{DF06379A-7957-6448-81C8-2E0978DCBA29}" dt="2020-10-21T01:07:08.410" v="14" actId="1076"/>
          <ac:picMkLst>
            <pc:docMk/>
            <pc:sldMk cId="3565202555" sldId="274"/>
            <ac:picMk id="18" creationId="{06375732-F471-2A4B-9356-68ED92DD3D37}"/>
          </ac:picMkLst>
        </pc:picChg>
        <pc:picChg chg="mod">
          <ac:chgData name="Combs, Jane (combsje)" userId="9b906fa0-8663-4b64-9f61-e7085baa4e95" providerId="ADAL" clId="{DF06379A-7957-6448-81C8-2E0978DCBA29}" dt="2020-10-21T01:07:08.410" v="14" actId="1076"/>
          <ac:picMkLst>
            <pc:docMk/>
            <pc:sldMk cId="3565202555" sldId="274"/>
            <ac:picMk id="19" creationId="{A9397E6D-3141-C946-812B-F728E8E0F946}"/>
          </ac:picMkLst>
        </pc:picChg>
        <pc:picChg chg="mod">
          <ac:chgData name="Combs, Jane (combsje)" userId="9b906fa0-8663-4b64-9f61-e7085baa4e95" providerId="ADAL" clId="{DF06379A-7957-6448-81C8-2E0978DCBA29}" dt="2020-10-21T01:07:08.410" v="14" actId="1076"/>
          <ac:picMkLst>
            <pc:docMk/>
            <pc:sldMk cId="3565202555" sldId="274"/>
            <ac:picMk id="20" creationId="{7AC49CAB-74E7-C448-A3D6-2BAF27209F3F}"/>
          </ac:picMkLst>
        </pc:picChg>
        <pc:picChg chg="mod">
          <ac:chgData name="Combs, Jane (combsje)" userId="9b906fa0-8663-4b64-9f61-e7085baa4e95" providerId="ADAL" clId="{DF06379A-7957-6448-81C8-2E0978DCBA29}" dt="2020-10-21T01:07:08.410" v="14" actId="1076"/>
          <ac:picMkLst>
            <pc:docMk/>
            <pc:sldMk cId="3565202555" sldId="274"/>
            <ac:picMk id="21" creationId="{051F1C87-9DE6-1144-AC0B-6C13E47D1D8D}"/>
          </ac:picMkLst>
        </pc:picChg>
        <pc:picChg chg="mod">
          <ac:chgData name="Combs, Jane (combsje)" userId="9b906fa0-8663-4b64-9f61-e7085baa4e95" providerId="ADAL" clId="{DF06379A-7957-6448-81C8-2E0978DCBA29}" dt="2020-10-21T01:07:08.410" v="14" actId="1076"/>
          <ac:picMkLst>
            <pc:docMk/>
            <pc:sldMk cId="3565202555" sldId="274"/>
            <ac:picMk id="22" creationId="{1DEE285F-0040-674A-9ECA-691550C16691}"/>
          </ac:picMkLst>
        </pc:picChg>
        <pc:picChg chg="mod">
          <ac:chgData name="Combs, Jane (combsje)" userId="9b906fa0-8663-4b64-9f61-e7085baa4e95" providerId="ADAL" clId="{DF06379A-7957-6448-81C8-2E0978DCBA29}" dt="2020-10-21T01:07:08.410" v="14" actId="1076"/>
          <ac:picMkLst>
            <pc:docMk/>
            <pc:sldMk cId="3565202555" sldId="274"/>
            <ac:picMk id="23" creationId="{F04E2DF4-096A-8A4F-9D29-DE42EF9EE03D}"/>
          </ac:picMkLst>
        </pc:picChg>
        <pc:picChg chg="mod">
          <ac:chgData name="Combs, Jane (combsje)" userId="9b906fa0-8663-4b64-9f61-e7085baa4e95" providerId="ADAL" clId="{DF06379A-7957-6448-81C8-2E0978DCBA29}" dt="2020-10-21T01:07:08.410" v="14" actId="1076"/>
          <ac:picMkLst>
            <pc:docMk/>
            <pc:sldMk cId="3565202555" sldId="274"/>
            <ac:picMk id="24" creationId="{CB2CE716-C170-DC43-8FF7-4B712AAE5EF6}"/>
          </ac:picMkLst>
        </pc:picChg>
        <pc:picChg chg="mod">
          <ac:chgData name="Combs, Jane (combsje)" userId="9b906fa0-8663-4b64-9f61-e7085baa4e95" providerId="ADAL" clId="{DF06379A-7957-6448-81C8-2E0978DCBA29}" dt="2020-10-21T01:07:08.410" v="14" actId="1076"/>
          <ac:picMkLst>
            <pc:docMk/>
            <pc:sldMk cId="3565202555" sldId="274"/>
            <ac:picMk id="25" creationId="{6E37F79C-FBE2-0E44-B59D-2743742701BA}"/>
          </ac:picMkLst>
        </pc:picChg>
        <pc:picChg chg="mod">
          <ac:chgData name="Combs, Jane (combsje)" userId="9b906fa0-8663-4b64-9f61-e7085baa4e95" providerId="ADAL" clId="{DF06379A-7957-6448-81C8-2E0978DCBA29}" dt="2020-10-21T01:07:08.410" v="14" actId="1076"/>
          <ac:picMkLst>
            <pc:docMk/>
            <pc:sldMk cId="3565202555" sldId="274"/>
            <ac:picMk id="26" creationId="{AED48BAF-8267-4946-A4E7-465CA66DF52C}"/>
          </ac:picMkLst>
        </pc:picChg>
        <pc:picChg chg="mod">
          <ac:chgData name="Combs, Jane (combsje)" userId="9b906fa0-8663-4b64-9f61-e7085baa4e95" providerId="ADAL" clId="{DF06379A-7957-6448-81C8-2E0978DCBA29}" dt="2020-10-21T01:07:08.410" v="14" actId="1076"/>
          <ac:picMkLst>
            <pc:docMk/>
            <pc:sldMk cId="3565202555" sldId="274"/>
            <ac:picMk id="27" creationId="{9D385CCB-2F0D-F548-BF7B-1AA07AD72BA2}"/>
          </ac:picMkLst>
        </pc:picChg>
        <pc:picChg chg="mod">
          <ac:chgData name="Combs, Jane (combsje)" userId="9b906fa0-8663-4b64-9f61-e7085baa4e95" providerId="ADAL" clId="{DF06379A-7957-6448-81C8-2E0978DCBA29}" dt="2020-10-21T01:07:08.410" v="14" actId="1076"/>
          <ac:picMkLst>
            <pc:docMk/>
            <pc:sldMk cId="3565202555" sldId="274"/>
            <ac:picMk id="28" creationId="{14A62D93-4F09-0F46-862F-EABA09565926}"/>
          </ac:picMkLst>
        </pc:picChg>
        <pc:picChg chg="mod">
          <ac:chgData name="Combs, Jane (combsje)" userId="9b906fa0-8663-4b64-9f61-e7085baa4e95" providerId="ADAL" clId="{DF06379A-7957-6448-81C8-2E0978DCBA29}" dt="2020-10-21T01:05:53.638" v="7"/>
          <ac:picMkLst>
            <pc:docMk/>
            <pc:sldMk cId="3565202555" sldId="274"/>
            <ac:picMk id="31" creationId="{6213FA4C-57D2-674E-A938-D1159F6E0B43}"/>
          </ac:picMkLst>
        </pc:picChg>
        <pc:picChg chg="mod">
          <ac:chgData name="Combs, Jane (combsje)" userId="9b906fa0-8663-4b64-9f61-e7085baa4e95" providerId="ADAL" clId="{DF06379A-7957-6448-81C8-2E0978DCBA29}" dt="2020-10-21T01:05:53.638" v="7"/>
          <ac:picMkLst>
            <pc:docMk/>
            <pc:sldMk cId="3565202555" sldId="274"/>
            <ac:picMk id="32" creationId="{623A0D25-363A-CC4D-8371-62ADC91E043A}"/>
          </ac:picMkLst>
        </pc:picChg>
        <pc:picChg chg="mod">
          <ac:chgData name="Combs, Jane (combsje)" userId="9b906fa0-8663-4b64-9f61-e7085baa4e95" providerId="ADAL" clId="{DF06379A-7957-6448-81C8-2E0978DCBA29}" dt="2020-10-21T01:05:53.638" v="7"/>
          <ac:picMkLst>
            <pc:docMk/>
            <pc:sldMk cId="3565202555" sldId="274"/>
            <ac:picMk id="33" creationId="{5B27B0B0-F3C4-764A-AB4A-2C6044B80719}"/>
          </ac:picMkLst>
        </pc:picChg>
        <pc:picChg chg="mod">
          <ac:chgData name="Combs, Jane (combsje)" userId="9b906fa0-8663-4b64-9f61-e7085baa4e95" providerId="ADAL" clId="{DF06379A-7957-6448-81C8-2E0978DCBA29}" dt="2020-10-21T01:05:53.638" v="7"/>
          <ac:picMkLst>
            <pc:docMk/>
            <pc:sldMk cId="3565202555" sldId="274"/>
            <ac:picMk id="34" creationId="{0EC5FC66-A47D-004D-9024-0E6D68BD0973}"/>
          </ac:picMkLst>
        </pc:picChg>
        <pc:picChg chg="mod">
          <ac:chgData name="Combs, Jane (combsje)" userId="9b906fa0-8663-4b64-9f61-e7085baa4e95" providerId="ADAL" clId="{DF06379A-7957-6448-81C8-2E0978DCBA29}" dt="2020-10-21T01:05:53.638" v="7"/>
          <ac:picMkLst>
            <pc:docMk/>
            <pc:sldMk cId="3565202555" sldId="274"/>
            <ac:picMk id="36" creationId="{10E1BDD9-E208-C540-B675-291D04C87BE1}"/>
          </ac:picMkLst>
        </pc:picChg>
        <pc:picChg chg="mod">
          <ac:chgData name="Combs, Jane (combsje)" userId="9b906fa0-8663-4b64-9f61-e7085baa4e95" providerId="ADAL" clId="{DF06379A-7957-6448-81C8-2E0978DCBA29}" dt="2020-10-21T01:05:53.638" v="7"/>
          <ac:picMkLst>
            <pc:docMk/>
            <pc:sldMk cId="3565202555" sldId="274"/>
            <ac:picMk id="37" creationId="{12C225C1-3A81-4F41-BD45-F72D8AB1793D}"/>
          </ac:picMkLst>
        </pc:picChg>
        <pc:picChg chg="mod">
          <ac:chgData name="Combs, Jane (combsje)" userId="9b906fa0-8663-4b64-9f61-e7085baa4e95" providerId="ADAL" clId="{DF06379A-7957-6448-81C8-2E0978DCBA29}" dt="2020-10-21T01:05:53.638" v="7"/>
          <ac:picMkLst>
            <pc:docMk/>
            <pc:sldMk cId="3565202555" sldId="274"/>
            <ac:picMk id="38" creationId="{5C35DCDA-4AE6-A841-80BA-D5D9BF33DBA3}"/>
          </ac:picMkLst>
        </pc:picChg>
        <pc:picChg chg="mod">
          <ac:chgData name="Combs, Jane (combsje)" userId="9b906fa0-8663-4b64-9f61-e7085baa4e95" providerId="ADAL" clId="{DF06379A-7957-6448-81C8-2E0978DCBA29}" dt="2020-10-21T01:05:53.638" v="7"/>
          <ac:picMkLst>
            <pc:docMk/>
            <pc:sldMk cId="3565202555" sldId="274"/>
            <ac:picMk id="39" creationId="{F6B9A3E0-7915-7345-8A16-973FED708218}"/>
          </ac:picMkLst>
        </pc:picChg>
        <pc:picChg chg="mod">
          <ac:chgData name="Combs, Jane (combsje)" userId="9b906fa0-8663-4b64-9f61-e7085baa4e95" providerId="ADAL" clId="{DF06379A-7957-6448-81C8-2E0978DCBA29}" dt="2020-10-21T01:05:53.638" v="7"/>
          <ac:picMkLst>
            <pc:docMk/>
            <pc:sldMk cId="3565202555" sldId="274"/>
            <ac:picMk id="40" creationId="{E4021623-78E8-434F-A340-9BDEA29887F9}"/>
          </ac:picMkLst>
        </pc:picChg>
        <pc:picChg chg="mod">
          <ac:chgData name="Combs, Jane (combsje)" userId="9b906fa0-8663-4b64-9f61-e7085baa4e95" providerId="ADAL" clId="{DF06379A-7957-6448-81C8-2E0978DCBA29}" dt="2020-10-21T01:05:53.638" v="7"/>
          <ac:picMkLst>
            <pc:docMk/>
            <pc:sldMk cId="3565202555" sldId="274"/>
            <ac:picMk id="41" creationId="{B497C563-43B6-564B-B1EB-3AE8D615363C}"/>
          </ac:picMkLst>
        </pc:picChg>
        <pc:picChg chg="mod">
          <ac:chgData name="Combs, Jane (combsje)" userId="9b906fa0-8663-4b64-9f61-e7085baa4e95" providerId="ADAL" clId="{DF06379A-7957-6448-81C8-2E0978DCBA29}" dt="2020-10-21T01:05:53.638" v="7"/>
          <ac:picMkLst>
            <pc:docMk/>
            <pc:sldMk cId="3565202555" sldId="274"/>
            <ac:picMk id="42" creationId="{37D00775-5ED8-FF4E-B7B3-DE3B777473A6}"/>
          </ac:picMkLst>
        </pc:picChg>
        <pc:picChg chg="mod">
          <ac:chgData name="Combs, Jane (combsje)" userId="9b906fa0-8663-4b64-9f61-e7085baa4e95" providerId="ADAL" clId="{DF06379A-7957-6448-81C8-2E0978DCBA29}" dt="2020-10-21T01:05:53.638" v="7"/>
          <ac:picMkLst>
            <pc:docMk/>
            <pc:sldMk cId="3565202555" sldId="274"/>
            <ac:picMk id="43" creationId="{6A680C3B-7032-ED48-A9EA-59A474EDAEDD}"/>
          </ac:picMkLst>
        </pc:picChg>
        <pc:picChg chg="mod">
          <ac:chgData name="Combs, Jane (combsje)" userId="9b906fa0-8663-4b64-9f61-e7085baa4e95" providerId="ADAL" clId="{DF06379A-7957-6448-81C8-2E0978DCBA29}" dt="2020-10-21T01:05:53.638" v="7"/>
          <ac:picMkLst>
            <pc:docMk/>
            <pc:sldMk cId="3565202555" sldId="274"/>
            <ac:picMk id="44" creationId="{A12931EE-85EC-0F49-AA33-B24D15D99C58}"/>
          </ac:picMkLst>
        </pc:picChg>
        <pc:picChg chg="mod">
          <ac:chgData name="Combs, Jane (combsje)" userId="9b906fa0-8663-4b64-9f61-e7085baa4e95" providerId="ADAL" clId="{DF06379A-7957-6448-81C8-2E0978DCBA29}" dt="2020-10-21T01:05:53.638" v="7"/>
          <ac:picMkLst>
            <pc:docMk/>
            <pc:sldMk cId="3565202555" sldId="274"/>
            <ac:picMk id="45" creationId="{3DC917FF-6EC8-EE4F-ADC0-18D13CDB3178}"/>
          </ac:picMkLst>
        </pc:picChg>
        <pc:picChg chg="mod">
          <ac:chgData name="Combs, Jane (combsje)" userId="9b906fa0-8663-4b64-9f61-e7085baa4e95" providerId="ADAL" clId="{DF06379A-7957-6448-81C8-2E0978DCBA29}" dt="2020-10-21T01:05:53.638" v="7"/>
          <ac:picMkLst>
            <pc:docMk/>
            <pc:sldMk cId="3565202555" sldId="274"/>
            <ac:picMk id="46" creationId="{471E013D-449E-E643-B6B0-6956899F1654}"/>
          </ac:picMkLst>
        </pc:picChg>
        <pc:picChg chg="mod">
          <ac:chgData name="Combs, Jane (combsje)" userId="9b906fa0-8663-4b64-9f61-e7085baa4e95" providerId="ADAL" clId="{DF06379A-7957-6448-81C8-2E0978DCBA29}" dt="2020-10-21T01:05:53.638" v="7"/>
          <ac:picMkLst>
            <pc:docMk/>
            <pc:sldMk cId="3565202555" sldId="274"/>
            <ac:picMk id="47" creationId="{9551CA99-40C7-784A-B555-85F8E98E0E09}"/>
          </ac:picMkLst>
        </pc:picChg>
        <pc:picChg chg="mod">
          <ac:chgData name="Combs, Jane (combsje)" userId="9b906fa0-8663-4b64-9f61-e7085baa4e95" providerId="ADAL" clId="{DF06379A-7957-6448-81C8-2E0978DCBA29}" dt="2020-10-21T01:05:53.638" v="7"/>
          <ac:picMkLst>
            <pc:docMk/>
            <pc:sldMk cId="3565202555" sldId="274"/>
            <ac:picMk id="48" creationId="{0A9351E3-BE33-124D-9AB2-A59E14070CA2}"/>
          </ac:picMkLst>
        </pc:picChg>
        <pc:picChg chg="mod">
          <ac:chgData name="Combs, Jane (combsje)" userId="9b906fa0-8663-4b64-9f61-e7085baa4e95" providerId="ADAL" clId="{DF06379A-7957-6448-81C8-2E0978DCBA29}" dt="2020-10-21T01:05:53.638" v="7"/>
          <ac:picMkLst>
            <pc:docMk/>
            <pc:sldMk cId="3565202555" sldId="274"/>
            <ac:picMk id="49" creationId="{7D6A0DE1-D28B-A543-8B80-B0E9780B65D9}"/>
          </ac:picMkLst>
        </pc:picChg>
        <pc:picChg chg="mod">
          <ac:chgData name="Combs, Jane (combsje)" userId="9b906fa0-8663-4b64-9f61-e7085baa4e95" providerId="ADAL" clId="{DF06379A-7957-6448-81C8-2E0978DCBA29}" dt="2020-10-21T01:05:53.638" v="7"/>
          <ac:picMkLst>
            <pc:docMk/>
            <pc:sldMk cId="3565202555" sldId="274"/>
            <ac:picMk id="50" creationId="{8C376F31-2B54-F144-A223-624A0BC1A59B}"/>
          </ac:picMkLst>
        </pc:picChg>
        <pc:picChg chg="mod">
          <ac:chgData name="Combs, Jane (combsje)" userId="9b906fa0-8663-4b64-9f61-e7085baa4e95" providerId="ADAL" clId="{DF06379A-7957-6448-81C8-2E0978DCBA29}" dt="2020-10-21T01:05:53.638" v="7"/>
          <ac:picMkLst>
            <pc:docMk/>
            <pc:sldMk cId="3565202555" sldId="274"/>
            <ac:picMk id="51" creationId="{0F070123-8593-2649-81C4-D35FCC895465}"/>
          </ac:picMkLst>
        </pc:picChg>
        <pc:picChg chg="add mod">
          <ac:chgData name="Combs, Jane (combsje)" userId="9b906fa0-8663-4b64-9f61-e7085baa4e95" providerId="ADAL" clId="{DF06379A-7957-6448-81C8-2E0978DCBA29}" dt="2020-10-21T01:25:55.500" v="125" actId="931"/>
          <ac:picMkLst>
            <pc:docMk/>
            <pc:sldMk cId="3565202555" sldId="274"/>
            <ac:picMk id="55" creationId="{18D663EC-74A7-CA41-BBE8-F2C46472B1D7}"/>
          </ac:picMkLst>
        </pc:picChg>
      </pc:sldChg>
      <pc:sldChg chg="ord">
        <pc:chgData name="Combs, Jane (combsje)" userId="9b906fa0-8663-4b64-9f61-e7085baa4e95" providerId="ADAL" clId="{DF06379A-7957-6448-81C8-2E0978DCBA29}" dt="2020-10-21T01:57:09.806" v="834" actId="20578"/>
        <pc:sldMkLst>
          <pc:docMk/>
          <pc:sldMk cId="3384274198" sldId="275"/>
        </pc:sldMkLst>
      </pc:sldChg>
      <pc:sldChg chg="addSp delSp modSp mod">
        <pc:chgData name="Combs, Jane (combsje)" userId="9b906fa0-8663-4b64-9f61-e7085baa4e95" providerId="ADAL" clId="{DF06379A-7957-6448-81C8-2E0978DCBA29}" dt="2020-10-21T02:01:08.612" v="869"/>
        <pc:sldMkLst>
          <pc:docMk/>
          <pc:sldMk cId="2835645923" sldId="276"/>
        </pc:sldMkLst>
        <pc:spChg chg="mod">
          <ac:chgData name="Combs, Jane (combsje)" userId="9b906fa0-8663-4b64-9f61-e7085baa4e95" providerId="ADAL" clId="{DF06379A-7957-6448-81C8-2E0978DCBA29}" dt="2020-10-21T01:51:13.540" v="362" actId="1076"/>
          <ac:spMkLst>
            <pc:docMk/>
            <pc:sldMk cId="2835645923" sldId="276"/>
            <ac:spMk id="2" creationId="{4C3438C0-ED74-ED4F-B0F2-453E8862061D}"/>
          </ac:spMkLst>
        </pc:spChg>
        <pc:spChg chg="mod">
          <ac:chgData name="Combs, Jane (combsje)" userId="9b906fa0-8663-4b64-9f61-e7085baa4e95" providerId="ADAL" clId="{DF06379A-7957-6448-81C8-2E0978DCBA29}" dt="2020-10-21T02:00:23.407" v="866" actId="20577"/>
          <ac:spMkLst>
            <pc:docMk/>
            <pc:sldMk cId="2835645923" sldId="276"/>
            <ac:spMk id="4" creationId="{59BA031A-1585-8F41-A673-8C3A870CF83E}"/>
          </ac:spMkLst>
        </pc:spChg>
        <pc:spChg chg="add del mod">
          <ac:chgData name="Combs, Jane (combsje)" userId="9b906fa0-8663-4b64-9f61-e7085baa4e95" providerId="ADAL" clId="{DF06379A-7957-6448-81C8-2E0978DCBA29}" dt="2020-10-21T02:01:08.612" v="869"/>
          <ac:spMkLst>
            <pc:docMk/>
            <pc:sldMk cId="2835645923" sldId="276"/>
            <ac:spMk id="5" creationId="{9669616C-EA8E-9643-B769-52DE1F9726F1}"/>
          </ac:spMkLst>
        </pc:spChg>
        <pc:spChg chg="mod">
          <ac:chgData name="Combs, Jane (combsje)" userId="9b906fa0-8663-4b64-9f61-e7085baa4e95" providerId="ADAL" clId="{DF06379A-7957-6448-81C8-2E0978DCBA29}" dt="2020-10-21T01:50:54.291" v="359" actId="1076"/>
          <ac:spMkLst>
            <pc:docMk/>
            <pc:sldMk cId="2835645923" sldId="276"/>
            <ac:spMk id="6" creationId="{03EC56AC-2700-1E41-A518-65FC020C35AE}"/>
          </ac:spMkLst>
        </pc:spChg>
        <pc:spChg chg="mod">
          <ac:chgData name="Combs, Jane (combsje)" userId="9b906fa0-8663-4b64-9f61-e7085baa4e95" providerId="ADAL" clId="{DF06379A-7957-6448-81C8-2E0978DCBA29}" dt="2020-10-21T01:51:01.534" v="360" actId="1076"/>
          <ac:spMkLst>
            <pc:docMk/>
            <pc:sldMk cId="2835645923" sldId="276"/>
            <ac:spMk id="7" creationId="{9DD9321C-4FC3-41FD-8121-31357187DDBD}"/>
          </ac:spMkLst>
        </pc:spChg>
        <pc:picChg chg="mod">
          <ac:chgData name="Combs, Jane (combsje)" userId="9b906fa0-8663-4b64-9f61-e7085baa4e95" providerId="ADAL" clId="{DF06379A-7957-6448-81C8-2E0978DCBA29}" dt="2020-10-21T01:51:01.534" v="360" actId="1076"/>
          <ac:picMkLst>
            <pc:docMk/>
            <pc:sldMk cId="2835645923" sldId="276"/>
            <ac:picMk id="3" creationId="{DA9F8B20-34CF-4E36-8942-6ADEA2626093}"/>
          </ac:picMkLst>
        </pc:picChg>
        <pc:picChg chg="mod">
          <ac:chgData name="Combs, Jane (combsje)" userId="9b906fa0-8663-4b64-9f61-e7085baa4e95" providerId="ADAL" clId="{DF06379A-7957-6448-81C8-2E0978DCBA29}" dt="2020-10-21T01:51:05.986" v="361" actId="14100"/>
          <ac:picMkLst>
            <pc:docMk/>
            <pc:sldMk cId="2835645923" sldId="276"/>
            <ac:picMk id="8" creationId="{3EBF3DDC-6734-3C4C-815B-710917B90796}"/>
          </ac:picMkLst>
        </pc:picChg>
      </pc:sldChg>
      <pc:sldChg chg="addSp delSp modSp add mod delAnim modAnim">
        <pc:chgData name="Combs, Jane (combsje)" userId="9b906fa0-8663-4b64-9f61-e7085baa4e95" providerId="ADAL" clId="{DF06379A-7957-6448-81C8-2E0978DCBA29}" dt="2020-10-21T01:42:36.908" v="230" actId="1076"/>
        <pc:sldMkLst>
          <pc:docMk/>
          <pc:sldMk cId="4181826377" sldId="277"/>
        </pc:sldMkLst>
        <pc:spChg chg="add del mod">
          <ac:chgData name="Combs, Jane (combsje)" userId="9b906fa0-8663-4b64-9f61-e7085baa4e95" providerId="ADAL" clId="{DF06379A-7957-6448-81C8-2E0978DCBA29}" dt="2020-10-21T01:15:43.729" v="59" actId="478"/>
          <ac:spMkLst>
            <pc:docMk/>
            <pc:sldMk cId="4181826377" sldId="277"/>
            <ac:spMk id="2" creationId="{F164841B-33AE-F243-AB73-72EEA662655A}"/>
          </ac:spMkLst>
        </pc:spChg>
        <pc:spChg chg="add mod">
          <ac:chgData name="Combs, Jane (combsje)" userId="9b906fa0-8663-4b64-9f61-e7085baa4e95" providerId="ADAL" clId="{DF06379A-7957-6448-81C8-2E0978DCBA29}" dt="2020-10-21T01:20:30.157" v="106" actId="1076"/>
          <ac:spMkLst>
            <pc:docMk/>
            <pc:sldMk cId="4181826377" sldId="277"/>
            <ac:spMk id="3" creationId="{7451489A-4C76-4C43-A987-E610488E8E6F}"/>
          </ac:spMkLst>
        </pc:spChg>
        <pc:spChg chg="add del mod">
          <ac:chgData name="Combs, Jane (combsje)" userId="9b906fa0-8663-4b64-9f61-e7085baa4e95" providerId="ADAL" clId="{DF06379A-7957-6448-81C8-2E0978DCBA29}" dt="2020-10-21T01:20:25.421" v="105" actId="478"/>
          <ac:spMkLst>
            <pc:docMk/>
            <pc:sldMk cId="4181826377" sldId="277"/>
            <ac:spMk id="4" creationId="{94B8CB0E-7E4F-F94D-810B-FA3ADCF29951}"/>
          </ac:spMkLst>
        </pc:spChg>
        <pc:spChg chg="add mod">
          <ac:chgData name="Combs, Jane (combsje)" userId="9b906fa0-8663-4b64-9f61-e7085baa4e95" providerId="ADAL" clId="{DF06379A-7957-6448-81C8-2E0978DCBA29}" dt="2020-10-21T01:42:36.908" v="230" actId="1076"/>
          <ac:spMkLst>
            <pc:docMk/>
            <pc:sldMk cId="4181826377" sldId="277"/>
            <ac:spMk id="5" creationId="{2666F9E0-C925-D446-AF30-2A80A7563362}"/>
          </ac:spMkLst>
        </pc:spChg>
        <pc:spChg chg="mod">
          <ac:chgData name="Combs, Jane (combsje)" userId="9b906fa0-8663-4b64-9f61-e7085baa4e95" providerId="ADAL" clId="{DF06379A-7957-6448-81C8-2E0978DCBA29}" dt="2020-10-21T01:20:55.383" v="111" actId="1076"/>
          <ac:spMkLst>
            <pc:docMk/>
            <pc:sldMk cId="4181826377" sldId="277"/>
            <ac:spMk id="24" creationId="{1D3323CD-157A-D44B-B12A-08FF84DC9DCE}"/>
          </ac:spMkLst>
        </pc:spChg>
        <pc:spChg chg="add mod">
          <ac:chgData name="Combs, Jane (combsje)" userId="9b906fa0-8663-4b64-9f61-e7085baa4e95" providerId="ADAL" clId="{DF06379A-7957-6448-81C8-2E0978DCBA29}" dt="2020-10-21T01:26:10.435" v="126" actId="1076"/>
          <ac:spMkLst>
            <pc:docMk/>
            <pc:sldMk cId="4181826377" sldId="277"/>
            <ac:spMk id="25" creationId="{3AB51ABC-EE0C-5047-95F1-C5A1928B8E58}"/>
          </ac:spMkLst>
        </pc:spChg>
        <pc:spChg chg="add del mod">
          <ac:chgData name="Combs, Jane (combsje)" userId="9b906fa0-8663-4b64-9f61-e7085baa4e95" providerId="ADAL" clId="{DF06379A-7957-6448-81C8-2E0978DCBA29}" dt="2020-10-21T01:18:13.543" v="85"/>
          <ac:spMkLst>
            <pc:docMk/>
            <pc:sldMk cId="4181826377" sldId="277"/>
            <ac:spMk id="26" creationId="{F42DF61A-8F27-054D-93B7-9373AEFC66A4}"/>
          </ac:spMkLst>
        </pc:spChg>
        <pc:spChg chg="add del mod">
          <ac:chgData name="Combs, Jane (combsje)" userId="9b906fa0-8663-4b64-9f61-e7085baa4e95" providerId="ADAL" clId="{DF06379A-7957-6448-81C8-2E0978DCBA29}" dt="2020-10-21T01:19:41.680" v="97" actId="478"/>
          <ac:spMkLst>
            <pc:docMk/>
            <pc:sldMk cId="4181826377" sldId="277"/>
            <ac:spMk id="27" creationId="{893A66D2-1CCD-6E41-A024-6AC6D3CDFCC4}"/>
          </ac:spMkLst>
        </pc:spChg>
        <pc:spChg chg="mod">
          <ac:chgData name="Combs, Jane (combsje)" userId="9b906fa0-8663-4b64-9f61-e7085baa4e95" providerId="ADAL" clId="{DF06379A-7957-6448-81C8-2E0978DCBA29}" dt="2020-10-21T01:26:25.619" v="127" actId="1076"/>
          <ac:spMkLst>
            <pc:docMk/>
            <pc:sldMk cId="4181826377" sldId="277"/>
            <ac:spMk id="46" creationId="{5D8F8339-E046-794D-96E7-FDF1EE2BC306}"/>
          </ac:spMkLst>
        </pc:spChg>
        <pc:grpChg chg="add del mod">
          <ac:chgData name="Combs, Jane (combsje)" userId="9b906fa0-8663-4b64-9f61-e7085baa4e95" providerId="ADAL" clId="{DF06379A-7957-6448-81C8-2E0978DCBA29}" dt="2020-10-21T01:23:23.023" v="115" actId="478"/>
          <ac:grpSpMkLst>
            <pc:docMk/>
            <pc:sldMk cId="4181826377" sldId="277"/>
            <ac:grpSpMk id="6" creationId="{CFCB5EED-50D5-5448-A48A-1B22962B8D6D}"/>
          </ac:grpSpMkLst>
        </pc:grpChg>
        <pc:grpChg chg="add del mod">
          <ac:chgData name="Combs, Jane (combsje)" userId="9b906fa0-8663-4b64-9f61-e7085baa4e95" providerId="ADAL" clId="{DF06379A-7957-6448-81C8-2E0978DCBA29}" dt="2020-10-21T01:42:26.369" v="226" actId="478"/>
          <ac:grpSpMkLst>
            <pc:docMk/>
            <pc:sldMk cId="4181826377" sldId="277"/>
            <ac:grpSpMk id="28" creationId="{4128013F-FDAA-8D49-AC35-199520207F23}"/>
          </ac:grpSpMkLst>
        </pc:grpChg>
        <pc:picChg chg="mod">
          <ac:chgData name="Combs, Jane (combsje)" userId="9b906fa0-8663-4b64-9f61-e7085baa4e95" providerId="ADAL" clId="{DF06379A-7957-6448-81C8-2E0978DCBA29}" dt="2020-10-21T01:20:55.383" v="111" actId="1076"/>
          <ac:picMkLst>
            <pc:docMk/>
            <pc:sldMk cId="4181826377" sldId="277"/>
            <ac:picMk id="7" creationId="{A9625D19-A1D5-4E4C-AF3C-CBA9B2B27A3C}"/>
          </ac:picMkLst>
        </pc:picChg>
        <pc:picChg chg="mod">
          <ac:chgData name="Combs, Jane (combsje)" userId="9b906fa0-8663-4b64-9f61-e7085baa4e95" providerId="ADAL" clId="{DF06379A-7957-6448-81C8-2E0978DCBA29}" dt="2020-10-21T01:20:55.383" v="111" actId="1076"/>
          <ac:picMkLst>
            <pc:docMk/>
            <pc:sldMk cId="4181826377" sldId="277"/>
            <ac:picMk id="8" creationId="{1A45557C-DF7E-E145-817D-46E397FAB0C2}"/>
          </ac:picMkLst>
        </pc:picChg>
        <pc:picChg chg="mod">
          <ac:chgData name="Combs, Jane (combsje)" userId="9b906fa0-8663-4b64-9f61-e7085baa4e95" providerId="ADAL" clId="{DF06379A-7957-6448-81C8-2E0978DCBA29}" dt="2020-10-21T01:20:55.383" v="111" actId="1076"/>
          <ac:picMkLst>
            <pc:docMk/>
            <pc:sldMk cId="4181826377" sldId="277"/>
            <ac:picMk id="9" creationId="{94AFECDF-D0DD-C94B-A52F-6E8C0D3D44D8}"/>
          </ac:picMkLst>
        </pc:picChg>
        <pc:picChg chg="mod">
          <ac:chgData name="Combs, Jane (combsje)" userId="9b906fa0-8663-4b64-9f61-e7085baa4e95" providerId="ADAL" clId="{DF06379A-7957-6448-81C8-2E0978DCBA29}" dt="2020-10-21T01:20:55.383" v="111" actId="1076"/>
          <ac:picMkLst>
            <pc:docMk/>
            <pc:sldMk cId="4181826377" sldId="277"/>
            <ac:picMk id="10" creationId="{8F96B4C5-CF81-DF4C-8086-8E98E603208B}"/>
          </ac:picMkLst>
        </pc:picChg>
        <pc:picChg chg="mod">
          <ac:chgData name="Combs, Jane (combsje)" userId="9b906fa0-8663-4b64-9f61-e7085baa4e95" providerId="ADAL" clId="{DF06379A-7957-6448-81C8-2E0978DCBA29}" dt="2020-10-21T01:20:55.383" v="111" actId="1076"/>
          <ac:picMkLst>
            <pc:docMk/>
            <pc:sldMk cId="4181826377" sldId="277"/>
            <ac:picMk id="11" creationId="{1F1EC542-7ADA-0A4A-A02C-10DA3FB002E7}"/>
          </ac:picMkLst>
        </pc:picChg>
        <pc:picChg chg="mod">
          <ac:chgData name="Combs, Jane (combsje)" userId="9b906fa0-8663-4b64-9f61-e7085baa4e95" providerId="ADAL" clId="{DF06379A-7957-6448-81C8-2E0978DCBA29}" dt="2020-10-21T01:20:55.383" v="111" actId="1076"/>
          <ac:picMkLst>
            <pc:docMk/>
            <pc:sldMk cId="4181826377" sldId="277"/>
            <ac:picMk id="12" creationId="{80028CD4-B999-6649-B645-8B49B6D753F2}"/>
          </ac:picMkLst>
        </pc:picChg>
        <pc:picChg chg="mod">
          <ac:chgData name="Combs, Jane (combsje)" userId="9b906fa0-8663-4b64-9f61-e7085baa4e95" providerId="ADAL" clId="{DF06379A-7957-6448-81C8-2E0978DCBA29}" dt="2020-10-21T01:20:55.383" v="111" actId="1076"/>
          <ac:picMkLst>
            <pc:docMk/>
            <pc:sldMk cId="4181826377" sldId="277"/>
            <ac:picMk id="13" creationId="{7D0DEC5E-C5A2-7847-B254-F1CB37C70665}"/>
          </ac:picMkLst>
        </pc:picChg>
        <pc:picChg chg="mod">
          <ac:chgData name="Combs, Jane (combsje)" userId="9b906fa0-8663-4b64-9f61-e7085baa4e95" providerId="ADAL" clId="{DF06379A-7957-6448-81C8-2E0978DCBA29}" dt="2020-10-21T01:20:55.383" v="111" actId="1076"/>
          <ac:picMkLst>
            <pc:docMk/>
            <pc:sldMk cId="4181826377" sldId="277"/>
            <ac:picMk id="14" creationId="{A8502F21-CEA3-3D44-9330-72A63BD111BD}"/>
          </ac:picMkLst>
        </pc:picChg>
        <pc:picChg chg="mod">
          <ac:chgData name="Combs, Jane (combsje)" userId="9b906fa0-8663-4b64-9f61-e7085baa4e95" providerId="ADAL" clId="{DF06379A-7957-6448-81C8-2E0978DCBA29}" dt="2020-10-21T01:20:55.383" v="111" actId="1076"/>
          <ac:picMkLst>
            <pc:docMk/>
            <pc:sldMk cId="4181826377" sldId="277"/>
            <ac:picMk id="15" creationId="{4D56CC56-15A0-D54D-A878-9B97FD1308C1}"/>
          </ac:picMkLst>
        </pc:picChg>
        <pc:picChg chg="mod">
          <ac:chgData name="Combs, Jane (combsje)" userId="9b906fa0-8663-4b64-9f61-e7085baa4e95" providerId="ADAL" clId="{DF06379A-7957-6448-81C8-2E0978DCBA29}" dt="2020-10-21T01:20:55.383" v="111" actId="1076"/>
          <ac:picMkLst>
            <pc:docMk/>
            <pc:sldMk cId="4181826377" sldId="277"/>
            <ac:picMk id="16" creationId="{4D3809AC-D149-BC4E-BAF1-B9A4B6887F4D}"/>
          </ac:picMkLst>
        </pc:picChg>
        <pc:picChg chg="mod">
          <ac:chgData name="Combs, Jane (combsje)" userId="9b906fa0-8663-4b64-9f61-e7085baa4e95" providerId="ADAL" clId="{DF06379A-7957-6448-81C8-2E0978DCBA29}" dt="2020-10-21T01:20:55.383" v="111" actId="1076"/>
          <ac:picMkLst>
            <pc:docMk/>
            <pc:sldMk cId="4181826377" sldId="277"/>
            <ac:picMk id="17" creationId="{94824154-9885-B548-92EF-2EF50CFD3373}"/>
          </ac:picMkLst>
        </pc:picChg>
        <pc:picChg chg="mod">
          <ac:chgData name="Combs, Jane (combsje)" userId="9b906fa0-8663-4b64-9f61-e7085baa4e95" providerId="ADAL" clId="{DF06379A-7957-6448-81C8-2E0978DCBA29}" dt="2020-10-21T01:20:55.383" v="111" actId="1076"/>
          <ac:picMkLst>
            <pc:docMk/>
            <pc:sldMk cId="4181826377" sldId="277"/>
            <ac:picMk id="18" creationId="{FF37E43B-BA61-DE41-938B-DB882E561FFF}"/>
          </ac:picMkLst>
        </pc:picChg>
        <pc:picChg chg="mod">
          <ac:chgData name="Combs, Jane (combsje)" userId="9b906fa0-8663-4b64-9f61-e7085baa4e95" providerId="ADAL" clId="{DF06379A-7957-6448-81C8-2E0978DCBA29}" dt="2020-10-21T01:20:55.383" v="111" actId="1076"/>
          <ac:picMkLst>
            <pc:docMk/>
            <pc:sldMk cId="4181826377" sldId="277"/>
            <ac:picMk id="19" creationId="{13FF136D-4B6B-CA47-A9A9-72285EE8BCA2}"/>
          </ac:picMkLst>
        </pc:picChg>
        <pc:picChg chg="mod">
          <ac:chgData name="Combs, Jane (combsje)" userId="9b906fa0-8663-4b64-9f61-e7085baa4e95" providerId="ADAL" clId="{DF06379A-7957-6448-81C8-2E0978DCBA29}" dt="2020-10-21T01:20:55.383" v="111" actId="1076"/>
          <ac:picMkLst>
            <pc:docMk/>
            <pc:sldMk cId="4181826377" sldId="277"/>
            <ac:picMk id="20" creationId="{0A7F1C3C-95A0-EB4D-9ABC-0C2F3B442E59}"/>
          </ac:picMkLst>
        </pc:picChg>
        <pc:picChg chg="mod">
          <ac:chgData name="Combs, Jane (combsje)" userId="9b906fa0-8663-4b64-9f61-e7085baa4e95" providerId="ADAL" clId="{DF06379A-7957-6448-81C8-2E0978DCBA29}" dt="2020-10-21T01:20:55.383" v="111" actId="1076"/>
          <ac:picMkLst>
            <pc:docMk/>
            <pc:sldMk cId="4181826377" sldId="277"/>
            <ac:picMk id="21" creationId="{081F04F4-6947-B142-8620-A9EFD92E9891}"/>
          </ac:picMkLst>
        </pc:picChg>
        <pc:picChg chg="mod">
          <ac:chgData name="Combs, Jane (combsje)" userId="9b906fa0-8663-4b64-9f61-e7085baa4e95" providerId="ADAL" clId="{DF06379A-7957-6448-81C8-2E0978DCBA29}" dt="2020-10-21T01:20:55.383" v="111" actId="1076"/>
          <ac:picMkLst>
            <pc:docMk/>
            <pc:sldMk cId="4181826377" sldId="277"/>
            <ac:picMk id="22" creationId="{EFD4ADFA-CF07-0A4A-9930-5A7995D15911}"/>
          </ac:picMkLst>
        </pc:picChg>
        <pc:picChg chg="mod">
          <ac:chgData name="Combs, Jane (combsje)" userId="9b906fa0-8663-4b64-9f61-e7085baa4e95" providerId="ADAL" clId="{DF06379A-7957-6448-81C8-2E0978DCBA29}" dt="2020-10-21T01:20:55.383" v="111" actId="1076"/>
          <ac:picMkLst>
            <pc:docMk/>
            <pc:sldMk cId="4181826377" sldId="277"/>
            <ac:picMk id="23" creationId="{C2D47B16-A469-2145-88D5-CF4A93286955}"/>
          </ac:picMkLst>
        </pc:picChg>
        <pc:picChg chg="mod">
          <ac:chgData name="Combs, Jane (combsje)" userId="9b906fa0-8663-4b64-9f61-e7085baa4e95" providerId="ADAL" clId="{DF06379A-7957-6448-81C8-2E0978DCBA29}" dt="2020-10-21T01:26:25.619" v="127" actId="1076"/>
          <ac:picMkLst>
            <pc:docMk/>
            <pc:sldMk cId="4181826377" sldId="277"/>
            <ac:picMk id="29" creationId="{678ABC7B-DB23-1D4C-BAE1-9C5E1CD9ABFC}"/>
          </ac:picMkLst>
        </pc:picChg>
        <pc:picChg chg="mod">
          <ac:chgData name="Combs, Jane (combsje)" userId="9b906fa0-8663-4b64-9f61-e7085baa4e95" providerId="ADAL" clId="{DF06379A-7957-6448-81C8-2E0978DCBA29}" dt="2020-10-21T01:26:25.619" v="127" actId="1076"/>
          <ac:picMkLst>
            <pc:docMk/>
            <pc:sldMk cId="4181826377" sldId="277"/>
            <ac:picMk id="30" creationId="{6EBF348B-F221-F744-8275-7D08DDE9C815}"/>
          </ac:picMkLst>
        </pc:picChg>
        <pc:picChg chg="mod">
          <ac:chgData name="Combs, Jane (combsje)" userId="9b906fa0-8663-4b64-9f61-e7085baa4e95" providerId="ADAL" clId="{DF06379A-7957-6448-81C8-2E0978DCBA29}" dt="2020-10-21T01:26:25.619" v="127" actId="1076"/>
          <ac:picMkLst>
            <pc:docMk/>
            <pc:sldMk cId="4181826377" sldId="277"/>
            <ac:picMk id="31" creationId="{6297405B-4F92-1E4A-A56B-D841F52ED26E}"/>
          </ac:picMkLst>
        </pc:picChg>
        <pc:picChg chg="mod">
          <ac:chgData name="Combs, Jane (combsje)" userId="9b906fa0-8663-4b64-9f61-e7085baa4e95" providerId="ADAL" clId="{DF06379A-7957-6448-81C8-2E0978DCBA29}" dt="2020-10-21T01:26:25.619" v="127" actId="1076"/>
          <ac:picMkLst>
            <pc:docMk/>
            <pc:sldMk cId="4181826377" sldId="277"/>
            <ac:picMk id="32" creationId="{F29A3AD8-8BA3-534E-96D3-9360E63F7CE0}"/>
          </ac:picMkLst>
        </pc:picChg>
        <pc:picChg chg="mod">
          <ac:chgData name="Combs, Jane (combsje)" userId="9b906fa0-8663-4b64-9f61-e7085baa4e95" providerId="ADAL" clId="{DF06379A-7957-6448-81C8-2E0978DCBA29}" dt="2020-10-21T01:26:25.619" v="127" actId="1076"/>
          <ac:picMkLst>
            <pc:docMk/>
            <pc:sldMk cId="4181826377" sldId="277"/>
            <ac:picMk id="33" creationId="{16F5F539-00A5-9247-910E-28E7C8F2B852}"/>
          </ac:picMkLst>
        </pc:picChg>
        <pc:picChg chg="mod">
          <ac:chgData name="Combs, Jane (combsje)" userId="9b906fa0-8663-4b64-9f61-e7085baa4e95" providerId="ADAL" clId="{DF06379A-7957-6448-81C8-2E0978DCBA29}" dt="2020-10-21T01:26:25.619" v="127" actId="1076"/>
          <ac:picMkLst>
            <pc:docMk/>
            <pc:sldMk cId="4181826377" sldId="277"/>
            <ac:picMk id="34" creationId="{216CE61A-1276-CC49-875C-0E7409F100B0}"/>
          </ac:picMkLst>
        </pc:picChg>
        <pc:picChg chg="mod">
          <ac:chgData name="Combs, Jane (combsje)" userId="9b906fa0-8663-4b64-9f61-e7085baa4e95" providerId="ADAL" clId="{DF06379A-7957-6448-81C8-2E0978DCBA29}" dt="2020-10-21T01:26:25.619" v="127" actId="1076"/>
          <ac:picMkLst>
            <pc:docMk/>
            <pc:sldMk cId="4181826377" sldId="277"/>
            <ac:picMk id="35" creationId="{B9BA0AE7-C9C4-E644-8DB7-49455941D4B6}"/>
          </ac:picMkLst>
        </pc:picChg>
        <pc:picChg chg="mod">
          <ac:chgData name="Combs, Jane (combsje)" userId="9b906fa0-8663-4b64-9f61-e7085baa4e95" providerId="ADAL" clId="{DF06379A-7957-6448-81C8-2E0978DCBA29}" dt="2020-10-21T01:26:25.619" v="127" actId="1076"/>
          <ac:picMkLst>
            <pc:docMk/>
            <pc:sldMk cId="4181826377" sldId="277"/>
            <ac:picMk id="36" creationId="{E63B86D9-0662-E64C-82C3-BCF9516CAF6D}"/>
          </ac:picMkLst>
        </pc:picChg>
        <pc:picChg chg="mod">
          <ac:chgData name="Combs, Jane (combsje)" userId="9b906fa0-8663-4b64-9f61-e7085baa4e95" providerId="ADAL" clId="{DF06379A-7957-6448-81C8-2E0978DCBA29}" dt="2020-10-21T01:26:25.619" v="127" actId="1076"/>
          <ac:picMkLst>
            <pc:docMk/>
            <pc:sldMk cId="4181826377" sldId="277"/>
            <ac:picMk id="37" creationId="{34B70B05-5257-8F40-9762-72FAF68B1959}"/>
          </ac:picMkLst>
        </pc:picChg>
        <pc:picChg chg="mod">
          <ac:chgData name="Combs, Jane (combsje)" userId="9b906fa0-8663-4b64-9f61-e7085baa4e95" providerId="ADAL" clId="{DF06379A-7957-6448-81C8-2E0978DCBA29}" dt="2020-10-21T01:26:25.619" v="127" actId="1076"/>
          <ac:picMkLst>
            <pc:docMk/>
            <pc:sldMk cId="4181826377" sldId="277"/>
            <ac:picMk id="38" creationId="{C707DF0D-FBB7-5F40-BE14-5C87FC356D1D}"/>
          </ac:picMkLst>
        </pc:picChg>
        <pc:picChg chg="mod">
          <ac:chgData name="Combs, Jane (combsje)" userId="9b906fa0-8663-4b64-9f61-e7085baa4e95" providerId="ADAL" clId="{DF06379A-7957-6448-81C8-2E0978DCBA29}" dt="2020-10-21T01:26:25.619" v="127" actId="1076"/>
          <ac:picMkLst>
            <pc:docMk/>
            <pc:sldMk cId="4181826377" sldId="277"/>
            <ac:picMk id="39" creationId="{11424276-78D9-D84E-8749-274CCF23BE56}"/>
          </ac:picMkLst>
        </pc:picChg>
        <pc:picChg chg="mod">
          <ac:chgData name="Combs, Jane (combsje)" userId="9b906fa0-8663-4b64-9f61-e7085baa4e95" providerId="ADAL" clId="{DF06379A-7957-6448-81C8-2E0978DCBA29}" dt="2020-10-21T01:26:25.619" v="127" actId="1076"/>
          <ac:picMkLst>
            <pc:docMk/>
            <pc:sldMk cId="4181826377" sldId="277"/>
            <ac:picMk id="40" creationId="{EDD69E12-6F59-FB43-BE49-C1D09029E5C5}"/>
          </ac:picMkLst>
        </pc:picChg>
        <pc:picChg chg="mod">
          <ac:chgData name="Combs, Jane (combsje)" userId="9b906fa0-8663-4b64-9f61-e7085baa4e95" providerId="ADAL" clId="{DF06379A-7957-6448-81C8-2E0978DCBA29}" dt="2020-10-21T01:26:25.619" v="127" actId="1076"/>
          <ac:picMkLst>
            <pc:docMk/>
            <pc:sldMk cId="4181826377" sldId="277"/>
            <ac:picMk id="41" creationId="{5B817A43-6541-084E-A405-96ACA0847BE6}"/>
          </ac:picMkLst>
        </pc:picChg>
        <pc:picChg chg="mod">
          <ac:chgData name="Combs, Jane (combsje)" userId="9b906fa0-8663-4b64-9f61-e7085baa4e95" providerId="ADAL" clId="{DF06379A-7957-6448-81C8-2E0978DCBA29}" dt="2020-10-21T01:26:25.619" v="127" actId="1076"/>
          <ac:picMkLst>
            <pc:docMk/>
            <pc:sldMk cId="4181826377" sldId="277"/>
            <ac:picMk id="42" creationId="{2AE8A4D5-A469-B349-B1F2-3F6592E76313}"/>
          </ac:picMkLst>
        </pc:picChg>
        <pc:picChg chg="mod">
          <ac:chgData name="Combs, Jane (combsje)" userId="9b906fa0-8663-4b64-9f61-e7085baa4e95" providerId="ADAL" clId="{DF06379A-7957-6448-81C8-2E0978DCBA29}" dt="2020-10-21T01:26:25.619" v="127" actId="1076"/>
          <ac:picMkLst>
            <pc:docMk/>
            <pc:sldMk cId="4181826377" sldId="277"/>
            <ac:picMk id="43" creationId="{ED990FD9-B00B-D94D-96C7-0570803FBB1B}"/>
          </ac:picMkLst>
        </pc:picChg>
        <pc:picChg chg="mod">
          <ac:chgData name="Combs, Jane (combsje)" userId="9b906fa0-8663-4b64-9f61-e7085baa4e95" providerId="ADAL" clId="{DF06379A-7957-6448-81C8-2E0978DCBA29}" dt="2020-10-21T01:26:25.619" v="127" actId="1076"/>
          <ac:picMkLst>
            <pc:docMk/>
            <pc:sldMk cId="4181826377" sldId="277"/>
            <ac:picMk id="44" creationId="{766067DD-B8A3-3044-83DB-A60BA128180A}"/>
          </ac:picMkLst>
        </pc:picChg>
        <pc:picChg chg="mod">
          <ac:chgData name="Combs, Jane (combsje)" userId="9b906fa0-8663-4b64-9f61-e7085baa4e95" providerId="ADAL" clId="{DF06379A-7957-6448-81C8-2E0978DCBA29}" dt="2020-10-21T01:26:25.619" v="127" actId="1076"/>
          <ac:picMkLst>
            <pc:docMk/>
            <pc:sldMk cId="4181826377" sldId="277"/>
            <ac:picMk id="45" creationId="{E16F5BFC-634A-3140-8EF4-F408C02625E7}"/>
          </ac:picMkLst>
        </pc:picChg>
        <pc:picChg chg="add del mod">
          <ac:chgData name="Combs, Jane (combsje)" userId="9b906fa0-8663-4b64-9f61-e7085baa4e95" providerId="ADAL" clId="{DF06379A-7957-6448-81C8-2E0978DCBA29}" dt="2020-10-21T01:42:30.992" v="228" actId="478"/>
          <ac:picMkLst>
            <pc:docMk/>
            <pc:sldMk cId="4181826377" sldId="277"/>
            <ac:picMk id="47" creationId="{267FD03B-298A-034D-8749-883A4A658F9B}"/>
          </ac:picMkLst>
        </pc:picChg>
        <pc:picChg chg="add del mod">
          <ac:chgData name="Combs, Jane (combsje)" userId="9b906fa0-8663-4b64-9f61-e7085baa4e95" providerId="ADAL" clId="{DF06379A-7957-6448-81C8-2E0978DCBA29}" dt="2020-10-21T01:42:29.155" v="227" actId="478"/>
          <ac:picMkLst>
            <pc:docMk/>
            <pc:sldMk cId="4181826377" sldId="277"/>
            <ac:picMk id="48" creationId="{0E44E98C-C381-CE4F-BDBC-7C41FFCD8E21}"/>
          </ac:picMkLst>
        </pc:picChg>
        <pc:picChg chg="add del mod">
          <ac:chgData name="Combs, Jane (combsje)" userId="9b906fa0-8663-4b64-9f61-e7085baa4e95" providerId="ADAL" clId="{DF06379A-7957-6448-81C8-2E0978DCBA29}" dt="2020-10-21T01:42:33.011" v="229" actId="478"/>
          <ac:picMkLst>
            <pc:docMk/>
            <pc:sldMk cId="4181826377" sldId="277"/>
            <ac:picMk id="49" creationId="{CF9352E1-3EC5-8A40-A8C9-6B7E4D66799F}"/>
          </ac:picMkLst>
        </pc:picChg>
        <pc:picChg chg="add mod">
          <ac:chgData name="Combs, Jane (combsje)" userId="9b906fa0-8663-4b64-9f61-e7085baa4e95" providerId="ADAL" clId="{DF06379A-7957-6448-81C8-2E0978DCBA29}" dt="2020-10-21T01:40:05.881" v="217" actId="14100"/>
          <ac:picMkLst>
            <pc:docMk/>
            <pc:sldMk cId="4181826377" sldId="277"/>
            <ac:picMk id="2050" creationId="{D3705A67-F29C-AE4F-A334-C0314C387BF2}"/>
          </ac:picMkLst>
        </pc:picChg>
      </pc:sldChg>
      <pc:sldChg chg="addSp delSp modSp add mod ord modClrScheme chgLayout">
        <pc:chgData name="Combs, Jane (combsje)" userId="9b906fa0-8663-4b64-9f61-e7085baa4e95" providerId="ADAL" clId="{DF06379A-7957-6448-81C8-2E0978DCBA29}" dt="2020-10-21T01:28:00.396" v="131" actId="931"/>
        <pc:sldMkLst>
          <pc:docMk/>
          <pc:sldMk cId="3335034997" sldId="278"/>
        </pc:sldMkLst>
        <pc:spChg chg="del">
          <ac:chgData name="Combs, Jane (combsje)" userId="9b906fa0-8663-4b64-9f61-e7085baa4e95" providerId="ADAL" clId="{DF06379A-7957-6448-81C8-2E0978DCBA29}" dt="2020-10-21T01:27:50.305" v="130" actId="700"/>
          <ac:spMkLst>
            <pc:docMk/>
            <pc:sldMk cId="3335034997" sldId="278"/>
            <ac:spMk id="2" creationId="{15935A0B-C19B-E040-91C3-1ED853296046}"/>
          </ac:spMkLst>
        </pc:spChg>
        <pc:spChg chg="del">
          <ac:chgData name="Combs, Jane (combsje)" userId="9b906fa0-8663-4b64-9f61-e7085baa4e95" providerId="ADAL" clId="{DF06379A-7957-6448-81C8-2E0978DCBA29}" dt="2020-10-21T01:27:50.305" v="130" actId="700"/>
          <ac:spMkLst>
            <pc:docMk/>
            <pc:sldMk cId="3335034997" sldId="278"/>
            <ac:spMk id="3" creationId="{97DA0FE0-9828-F747-A8F6-686A1C6103FC}"/>
          </ac:spMkLst>
        </pc:spChg>
        <pc:picChg chg="add mod">
          <ac:chgData name="Combs, Jane (combsje)" userId="9b906fa0-8663-4b64-9f61-e7085baa4e95" providerId="ADAL" clId="{DF06379A-7957-6448-81C8-2E0978DCBA29}" dt="2020-10-21T01:28:00.396" v="131" actId="931"/>
          <ac:picMkLst>
            <pc:docMk/>
            <pc:sldMk cId="3335034997" sldId="278"/>
            <ac:picMk id="5" creationId="{3DDF5025-A616-DF4F-ACE5-7957C3241B09}"/>
          </ac:picMkLst>
        </pc:picChg>
      </pc:sldChg>
      <pc:sldChg chg="addSp delSp modSp add mod ord">
        <pc:chgData name="Combs, Jane (combsje)" userId="9b906fa0-8663-4b64-9f61-e7085baa4e95" providerId="ADAL" clId="{DF06379A-7957-6448-81C8-2E0978DCBA29}" dt="2020-10-21T02:08:10.508" v="1010" actId="1076"/>
        <pc:sldMkLst>
          <pc:docMk/>
          <pc:sldMk cId="2230014376" sldId="279"/>
        </pc:sldMkLst>
        <pc:spChg chg="mod">
          <ac:chgData name="Combs, Jane (combsje)" userId="9b906fa0-8663-4b64-9f61-e7085baa4e95" providerId="ADAL" clId="{DF06379A-7957-6448-81C8-2E0978DCBA29}" dt="2020-10-21T02:08:10.508" v="1010" actId="1076"/>
          <ac:spMkLst>
            <pc:docMk/>
            <pc:sldMk cId="2230014376" sldId="279"/>
            <ac:spMk id="3" creationId="{B7435F92-73A5-4F2B-9853-CACD79657E75}"/>
          </ac:spMkLst>
        </pc:spChg>
        <pc:spChg chg="add mod">
          <ac:chgData name="Combs, Jane (combsje)" userId="9b906fa0-8663-4b64-9f61-e7085baa4e95" providerId="ADAL" clId="{DF06379A-7957-6448-81C8-2E0978DCBA29}" dt="2020-10-21T02:08:06.470" v="1009" actId="1076"/>
          <ac:spMkLst>
            <pc:docMk/>
            <pc:sldMk cId="2230014376" sldId="279"/>
            <ac:spMk id="4" creationId="{3F367874-A89E-9D43-A0BE-0899789E75DD}"/>
          </ac:spMkLst>
        </pc:spChg>
        <pc:spChg chg="del">
          <ac:chgData name="Combs, Jane (combsje)" userId="9b906fa0-8663-4b64-9f61-e7085baa4e95" providerId="ADAL" clId="{DF06379A-7957-6448-81C8-2E0978DCBA29}" dt="2020-10-21T02:06:17.380" v="970" actId="478"/>
          <ac:spMkLst>
            <pc:docMk/>
            <pc:sldMk cId="2230014376" sldId="279"/>
            <ac:spMk id="5" creationId="{798103BC-E637-C940-A339-A3A47CF040A2}"/>
          </ac:spMkLst>
        </pc:spChg>
      </pc:sldChg>
      <pc:sldChg chg="addSp delSp modSp add mod">
        <pc:chgData name="Combs, Jane (combsje)" userId="9b906fa0-8663-4b64-9f61-e7085baa4e95" providerId="ADAL" clId="{DF06379A-7957-6448-81C8-2E0978DCBA29}" dt="2020-10-21T17:31:25.912" v="1351" actId="404"/>
        <pc:sldMkLst>
          <pc:docMk/>
          <pc:sldMk cId="554001706" sldId="291"/>
        </pc:sldMkLst>
        <pc:spChg chg="mod">
          <ac:chgData name="Combs, Jane (combsje)" userId="9b906fa0-8663-4b64-9f61-e7085baa4e95" providerId="ADAL" clId="{DF06379A-7957-6448-81C8-2E0978DCBA29}" dt="2020-10-21T17:31:25.912" v="1351" actId="404"/>
          <ac:spMkLst>
            <pc:docMk/>
            <pc:sldMk cId="554001706" sldId="291"/>
            <ac:spMk id="4" creationId="{2AB22232-DDAF-5F49-8DD0-8C5D0B576D6E}"/>
          </ac:spMkLst>
        </pc:spChg>
        <pc:spChg chg="mod">
          <ac:chgData name="Combs, Jane (combsje)" userId="9b906fa0-8663-4b64-9f61-e7085baa4e95" providerId="ADAL" clId="{DF06379A-7957-6448-81C8-2E0978DCBA29}" dt="2020-10-21T17:28:36.307" v="1318" actId="465"/>
          <ac:spMkLst>
            <pc:docMk/>
            <pc:sldMk cId="554001706" sldId="291"/>
            <ac:spMk id="5" creationId="{A0221596-CF94-824A-824E-5B4B0EC51E23}"/>
          </ac:spMkLst>
        </pc:spChg>
        <pc:spChg chg="add mod">
          <ac:chgData name="Combs, Jane (combsje)" userId="9b906fa0-8663-4b64-9f61-e7085baa4e95" providerId="ADAL" clId="{DF06379A-7957-6448-81C8-2E0978DCBA29}" dt="2020-10-21T17:13:24.854" v="1183" actId="1076"/>
          <ac:spMkLst>
            <pc:docMk/>
            <pc:sldMk cId="554001706" sldId="291"/>
            <ac:spMk id="17" creationId="{0FD30843-C185-7145-A347-347B1CB94442}"/>
          </ac:spMkLst>
        </pc:spChg>
        <pc:spChg chg="add mod">
          <ac:chgData name="Combs, Jane (combsje)" userId="9b906fa0-8663-4b64-9f61-e7085baa4e95" providerId="ADAL" clId="{DF06379A-7957-6448-81C8-2E0978DCBA29}" dt="2020-10-21T17:27:46.197" v="1317" actId="14100"/>
          <ac:spMkLst>
            <pc:docMk/>
            <pc:sldMk cId="554001706" sldId="291"/>
            <ac:spMk id="24" creationId="{5A6E7F20-AF3E-A84D-9DFA-BC80FC8146FA}"/>
          </ac:spMkLst>
        </pc:spChg>
        <pc:spChg chg="mod">
          <ac:chgData name="Combs, Jane (combsje)" userId="9b906fa0-8663-4b64-9f61-e7085baa4e95" providerId="ADAL" clId="{DF06379A-7957-6448-81C8-2E0978DCBA29}" dt="2020-10-21T17:30:09.370" v="1330" actId="571"/>
          <ac:spMkLst>
            <pc:docMk/>
            <pc:sldMk cId="554001706" sldId="291"/>
            <ac:spMk id="29" creationId="{74A21A39-3C70-5444-A7C1-7BB486751DFD}"/>
          </ac:spMkLst>
        </pc:spChg>
        <pc:spChg chg="mod">
          <ac:chgData name="Combs, Jane (combsje)" userId="9b906fa0-8663-4b64-9f61-e7085baa4e95" providerId="ADAL" clId="{DF06379A-7957-6448-81C8-2E0978DCBA29}" dt="2020-10-21T17:28:36.307" v="1318" actId="465"/>
          <ac:spMkLst>
            <pc:docMk/>
            <pc:sldMk cId="554001706" sldId="291"/>
            <ac:spMk id="30" creationId="{EDC84C5B-EFF8-4E22-B19E-24CB27B23D72}"/>
          </ac:spMkLst>
        </pc:spChg>
        <pc:spChg chg="mod">
          <ac:chgData name="Combs, Jane (combsje)" userId="9b906fa0-8663-4b64-9f61-e7085baa4e95" providerId="ADAL" clId="{DF06379A-7957-6448-81C8-2E0978DCBA29}" dt="2020-10-21T17:30:23.981" v="1334" actId="1076"/>
          <ac:spMkLst>
            <pc:docMk/>
            <pc:sldMk cId="554001706" sldId="291"/>
            <ac:spMk id="32" creationId="{C0B3DDC3-7BCC-4676-A86F-24962C349F49}"/>
          </ac:spMkLst>
        </pc:spChg>
        <pc:spChg chg="mod">
          <ac:chgData name="Combs, Jane (combsje)" userId="9b906fa0-8663-4b64-9f61-e7085baa4e95" providerId="ADAL" clId="{DF06379A-7957-6448-81C8-2E0978DCBA29}" dt="2020-10-21T17:28:36.307" v="1318" actId="465"/>
          <ac:spMkLst>
            <pc:docMk/>
            <pc:sldMk cId="554001706" sldId="291"/>
            <ac:spMk id="34" creationId="{08074BA7-9410-47C3-9759-BFA3C570C6F1}"/>
          </ac:spMkLst>
        </pc:spChg>
        <pc:spChg chg="mod">
          <ac:chgData name="Combs, Jane (combsje)" userId="9b906fa0-8663-4b64-9f61-e7085baa4e95" providerId="ADAL" clId="{DF06379A-7957-6448-81C8-2E0978DCBA29}" dt="2020-10-21T17:27:46.197" v="1317" actId="14100"/>
          <ac:spMkLst>
            <pc:docMk/>
            <pc:sldMk cId="554001706" sldId="291"/>
            <ac:spMk id="36" creationId="{49EA2ADC-0455-47D0-8235-A16F06FE268C}"/>
          </ac:spMkLst>
        </pc:spChg>
        <pc:spChg chg="mod">
          <ac:chgData name="Combs, Jane (combsje)" userId="9b906fa0-8663-4b64-9f61-e7085baa4e95" providerId="ADAL" clId="{DF06379A-7957-6448-81C8-2E0978DCBA29}" dt="2020-10-21T17:31:06.965" v="1342" actId="1076"/>
          <ac:spMkLst>
            <pc:docMk/>
            <pc:sldMk cId="554001706" sldId="291"/>
            <ac:spMk id="38" creationId="{30BF34D1-9E41-49EF-BCF1-8E8346E93C9F}"/>
          </ac:spMkLst>
        </pc:spChg>
        <pc:spChg chg="del">
          <ac:chgData name="Combs, Jane (combsje)" userId="9b906fa0-8663-4b64-9f61-e7085baa4e95" providerId="ADAL" clId="{DF06379A-7957-6448-81C8-2E0978DCBA29}" dt="2020-10-21T17:07:50.621" v="1149" actId="478"/>
          <ac:spMkLst>
            <pc:docMk/>
            <pc:sldMk cId="554001706" sldId="291"/>
            <ac:spMk id="40" creationId="{FEFF3FD9-BDCB-4AF3-8530-862E8789CEB5}"/>
          </ac:spMkLst>
        </pc:spChg>
        <pc:grpChg chg="add del mod">
          <ac:chgData name="Combs, Jane (combsje)" userId="9b906fa0-8663-4b64-9f61-e7085baa4e95" providerId="ADAL" clId="{DF06379A-7957-6448-81C8-2E0978DCBA29}" dt="2020-10-21T17:23:51.768" v="1248" actId="165"/>
          <ac:grpSpMkLst>
            <pc:docMk/>
            <pc:sldMk cId="554001706" sldId="291"/>
            <ac:grpSpMk id="2" creationId="{B4C64285-F26F-9848-B790-6EF9D8F7EA03}"/>
          </ac:grpSpMkLst>
        </pc:grpChg>
        <pc:grpChg chg="add mod">
          <ac:chgData name="Combs, Jane (combsje)" userId="9b906fa0-8663-4b64-9f61-e7085baa4e95" providerId="ADAL" clId="{DF06379A-7957-6448-81C8-2E0978DCBA29}" dt="2020-10-21T17:30:20.071" v="1333" actId="1076"/>
          <ac:grpSpMkLst>
            <pc:docMk/>
            <pc:sldMk cId="554001706" sldId="291"/>
            <ac:grpSpMk id="3" creationId="{F498C756-48C3-2A49-8C8E-E446DC9B39F7}"/>
          </ac:grpSpMkLst>
        </pc:grpChg>
        <pc:grpChg chg="add mod">
          <ac:chgData name="Combs, Jane (combsje)" userId="9b906fa0-8663-4b64-9f61-e7085baa4e95" providerId="ADAL" clId="{DF06379A-7957-6448-81C8-2E0978DCBA29}" dt="2020-10-21T17:30:18.125" v="1332" actId="1076"/>
          <ac:grpSpMkLst>
            <pc:docMk/>
            <pc:sldMk cId="554001706" sldId="291"/>
            <ac:grpSpMk id="9" creationId="{0D86C1EE-387D-A24A-BCB1-DE0964791C72}"/>
          </ac:grpSpMkLst>
        </pc:grpChg>
        <pc:grpChg chg="add mod">
          <ac:chgData name="Combs, Jane (combsje)" userId="9b906fa0-8663-4b64-9f61-e7085baa4e95" providerId="ADAL" clId="{DF06379A-7957-6448-81C8-2E0978DCBA29}" dt="2020-10-21T17:30:23.981" v="1334" actId="1076"/>
          <ac:grpSpMkLst>
            <pc:docMk/>
            <pc:sldMk cId="554001706" sldId="291"/>
            <ac:grpSpMk id="11" creationId="{36E1899E-075B-8A48-A244-A8281F348F0A}"/>
          </ac:grpSpMkLst>
        </pc:grpChg>
        <pc:grpChg chg="add mod">
          <ac:chgData name="Combs, Jane (combsje)" userId="9b906fa0-8663-4b64-9f61-e7085baa4e95" providerId="ADAL" clId="{DF06379A-7957-6448-81C8-2E0978DCBA29}" dt="2020-10-21T17:28:36.307" v="1318" actId="465"/>
          <ac:grpSpMkLst>
            <pc:docMk/>
            <pc:sldMk cId="554001706" sldId="291"/>
            <ac:grpSpMk id="12" creationId="{68077A14-5E25-1E4F-A166-D0440736ADBB}"/>
          </ac:grpSpMkLst>
        </pc:grpChg>
        <pc:grpChg chg="add mod">
          <ac:chgData name="Combs, Jane (combsje)" userId="9b906fa0-8663-4b64-9f61-e7085baa4e95" providerId="ADAL" clId="{DF06379A-7957-6448-81C8-2E0978DCBA29}" dt="2020-10-21T17:30:49.718" v="1340" actId="1076"/>
          <ac:grpSpMkLst>
            <pc:docMk/>
            <pc:sldMk cId="554001706" sldId="291"/>
            <ac:grpSpMk id="13" creationId="{59C9B00D-9F7F-AF40-857D-9A1EF433D919}"/>
          </ac:grpSpMkLst>
        </pc:grpChg>
        <pc:grpChg chg="add mod">
          <ac:chgData name="Combs, Jane (combsje)" userId="9b906fa0-8663-4b64-9f61-e7085baa4e95" providerId="ADAL" clId="{DF06379A-7957-6448-81C8-2E0978DCBA29}" dt="2020-10-21T17:28:36.307" v="1318" actId="465"/>
          <ac:grpSpMkLst>
            <pc:docMk/>
            <pc:sldMk cId="554001706" sldId="291"/>
            <ac:grpSpMk id="14" creationId="{26AF877C-47B0-CE48-BBAB-E5B78D2A45A1}"/>
          </ac:grpSpMkLst>
        </pc:grpChg>
        <pc:grpChg chg="add del mod">
          <ac:chgData name="Combs, Jane (combsje)" userId="9b906fa0-8663-4b64-9f61-e7085baa4e95" providerId="ADAL" clId="{DF06379A-7957-6448-81C8-2E0978DCBA29}" dt="2020-10-21T17:30:29.733" v="1336" actId="478"/>
          <ac:grpSpMkLst>
            <pc:docMk/>
            <pc:sldMk cId="554001706" sldId="291"/>
            <ac:grpSpMk id="18" creationId="{DB24D9A4-A7A5-9D43-B8B0-54609950969B}"/>
          </ac:grpSpMkLst>
        </pc:grpChg>
        <pc:grpChg chg="add mod">
          <ac:chgData name="Combs, Jane (combsje)" userId="9b906fa0-8663-4b64-9f61-e7085baa4e95" providerId="ADAL" clId="{DF06379A-7957-6448-81C8-2E0978DCBA29}" dt="2020-10-21T17:30:43.125" v="1339" actId="1076"/>
          <ac:grpSpMkLst>
            <pc:docMk/>
            <pc:sldMk cId="554001706" sldId="291"/>
            <ac:grpSpMk id="27" creationId="{1DB6F86C-CBD7-984A-A1FD-C0B0E19C7A22}"/>
          </ac:grpSpMkLst>
        </pc:grpChg>
        <pc:picChg chg="mod topLvl">
          <ac:chgData name="Combs, Jane (combsje)" userId="9b906fa0-8663-4b64-9f61-e7085baa4e95" providerId="ADAL" clId="{DF06379A-7957-6448-81C8-2E0978DCBA29}" dt="2020-10-21T17:30:23.981" v="1334" actId="1076"/>
          <ac:picMkLst>
            <pc:docMk/>
            <pc:sldMk cId="554001706" sldId="291"/>
            <ac:picMk id="6" creationId="{809917B9-5CC5-423E-9C8F-D85793DC2AB0}"/>
          </ac:picMkLst>
        </pc:picChg>
        <pc:picChg chg="mod topLvl">
          <ac:chgData name="Combs, Jane (combsje)" userId="9b906fa0-8663-4b64-9f61-e7085baa4e95" providerId="ADAL" clId="{DF06379A-7957-6448-81C8-2E0978DCBA29}" dt="2020-10-21T17:28:36.307" v="1318" actId="465"/>
          <ac:picMkLst>
            <pc:docMk/>
            <pc:sldMk cId="554001706" sldId="291"/>
            <ac:picMk id="7" creationId="{8D3A916F-BAAD-4694-8DCD-4000C7092A83}"/>
          </ac:picMkLst>
        </pc:picChg>
        <pc:picChg chg="mod topLvl">
          <ac:chgData name="Combs, Jane (combsje)" userId="9b906fa0-8663-4b64-9f61-e7085baa4e95" providerId="ADAL" clId="{DF06379A-7957-6448-81C8-2E0978DCBA29}" dt="2020-10-21T17:27:46.197" v="1317" actId="14100"/>
          <ac:picMkLst>
            <pc:docMk/>
            <pc:sldMk cId="554001706" sldId="291"/>
            <ac:picMk id="8" creationId="{1F87DD77-5955-4FE6-9A69-3D371B3D4FE6}"/>
          </ac:picMkLst>
        </pc:picChg>
        <pc:picChg chg="mod topLvl">
          <ac:chgData name="Combs, Jane (combsje)" userId="9b906fa0-8663-4b64-9f61-e7085baa4e95" providerId="ADAL" clId="{DF06379A-7957-6448-81C8-2E0978DCBA29}" dt="2020-10-21T17:28:36.307" v="1318" actId="465"/>
          <ac:picMkLst>
            <pc:docMk/>
            <pc:sldMk cId="554001706" sldId="291"/>
            <ac:picMk id="10" creationId="{BE1D020E-701E-4744-8D19-D2A899355849}"/>
          </ac:picMkLst>
        </pc:picChg>
        <pc:picChg chg="add mod topLvl">
          <ac:chgData name="Combs, Jane (combsje)" userId="9b906fa0-8663-4b64-9f61-e7085baa4e95" providerId="ADAL" clId="{DF06379A-7957-6448-81C8-2E0978DCBA29}" dt="2020-10-21T17:31:01.271" v="1341" actId="1076"/>
          <ac:picMkLst>
            <pc:docMk/>
            <pc:sldMk cId="554001706" sldId="291"/>
            <ac:picMk id="15" creationId="{C4D79E51-C5AC-B14A-A532-191B79509F87}"/>
          </ac:picMkLst>
        </pc:picChg>
        <pc:picChg chg="add mod topLvl">
          <ac:chgData name="Combs, Jane (combsje)" userId="9b906fa0-8663-4b64-9f61-e7085baa4e95" providerId="ADAL" clId="{DF06379A-7957-6448-81C8-2E0978DCBA29}" dt="2020-10-21T17:27:46.197" v="1317" actId="14100"/>
          <ac:picMkLst>
            <pc:docMk/>
            <pc:sldMk cId="554001706" sldId="291"/>
            <ac:picMk id="16" creationId="{940DBDED-44A9-9249-BC3D-5CE23906F8CF}"/>
          </ac:picMkLst>
        </pc:picChg>
        <pc:picChg chg="mod topLvl">
          <ac:chgData name="Combs, Jane (combsje)" userId="9b906fa0-8663-4b64-9f61-e7085baa4e95" providerId="ADAL" clId="{DF06379A-7957-6448-81C8-2E0978DCBA29}" dt="2020-10-21T17:28:36.307" v="1318" actId="465"/>
          <ac:picMkLst>
            <pc:docMk/>
            <pc:sldMk cId="554001706" sldId="291"/>
            <ac:picMk id="28" creationId="{FC291D73-0E1D-49F3-982F-710261342797}"/>
          </ac:picMkLst>
        </pc:picChg>
        <pc:picChg chg="mod">
          <ac:chgData name="Combs, Jane (combsje)" userId="9b906fa0-8663-4b64-9f61-e7085baa4e95" providerId="ADAL" clId="{DF06379A-7957-6448-81C8-2E0978DCBA29}" dt="2020-10-21T17:30:09.370" v="1330" actId="571"/>
          <ac:picMkLst>
            <pc:docMk/>
            <pc:sldMk cId="554001706" sldId="291"/>
            <ac:picMk id="31" creationId="{FE152959-9DBD-764A-8BAC-77EFF8287D6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041027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206405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908603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35166"/>
            <a:ext cx="5283200" cy="3551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935166"/>
            <a:ext cx="5283200" cy="3551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03452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145431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614755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147225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193389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78158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294773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609600"/>
            <a:ext cx="26924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7874000" cy="4876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7981DF6-30BF-FE47-9957-A69F861BFE21}" type="datetimeFigureOut">
              <a:rPr lang="en-US" smtClean="0"/>
              <a:t>12/2/2020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AC7BBA9-5E2A-934B-BFC8-9812880C0470}" type="slidenum">
              <a:rPr lang="en-US" smtClean="0"/>
              <a:t>‹#›</a:t>
            </a:fld>
            <a:endParaRPr lang="en-US"/>
          </a:p>
        </p:txBody>
      </p:sp>
    </p:spTree>
    <p:extLst>
      <p:ext uri="{BB962C8B-B14F-4D97-AF65-F5344CB8AC3E}">
        <p14:creationId xmlns:p14="http://schemas.microsoft.com/office/powerpoint/2010/main" val="360152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forUC05_9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1219200" y="609600"/>
            <a:ext cx="1076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219200" y="1935166"/>
            <a:ext cx="10769600" cy="355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759200" y="6245225"/>
            <a:ext cx="1930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fld id="{B7981DF6-30BF-FE47-9957-A69F861BFE21}" type="datetimeFigureOut">
              <a:rPr lang="en-US" smtClean="0"/>
              <a:t>12/2/2020</a:t>
            </a:fld>
            <a:endParaRPr lang="en-US"/>
          </a:p>
        </p:txBody>
      </p:sp>
      <p:sp>
        <p:nvSpPr>
          <p:cNvPr id="1029" name="Rectangle 5"/>
          <p:cNvSpPr>
            <a:spLocks noGrp="1" noChangeArrowheads="1"/>
          </p:cNvSpPr>
          <p:nvPr>
            <p:ph type="ftr" sz="quarter" idx="3"/>
          </p:nvPr>
        </p:nvSpPr>
        <p:spPr bwMode="auto">
          <a:xfrm>
            <a:off x="6096000" y="6245225"/>
            <a:ext cx="325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endParaRPr lang="en-US"/>
          </a:p>
        </p:txBody>
      </p:sp>
      <p:sp>
        <p:nvSpPr>
          <p:cNvPr id="1030" name="Rectangle 6"/>
          <p:cNvSpPr>
            <a:spLocks noGrp="1" noChangeArrowheads="1"/>
          </p:cNvSpPr>
          <p:nvPr>
            <p:ph type="sldNum" sz="quarter" idx="4"/>
          </p:nvPr>
        </p:nvSpPr>
        <p:spPr bwMode="auto">
          <a:xfrm>
            <a:off x="9652000" y="6245225"/>
            <a:ext cx="1930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CAC7BBA9-5E2A-934B-BFC8-9812880C0470}" type="slidenum">
              <a:rPr lang="en-US" smtClean="0"/>
              <a:t>‹#›</a:t>
            </a:fld>
            <a:endParaRPr lang="en-US"/>
          </a:p>
        </p:txBody>
      </p:sp>
    </p:spTree>
    <p:extLst>
      <p:ext uri="{BB962C8B-B14F-4D97-AF65-F5344CB8AC3E}">
        <p14:creationId xmlns:p14="http://schemas.microsoft.com/office/powerpoint/2010/main" val="42720719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bit.ly/UCDataWords"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ordclouds.com/"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wordclouds.com/"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ordclouds.co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libraries.uc.edu/research-teaching-support/research-data-services/data-computational-science-series.html"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research.uc.edu/arc" TargetMode="External"/><Relationship Id="rId1" Type="http://schemas.openxmlformats.org/officeDocument/2006/relationships/slideLayout" Target="../slideLayouts/slideLayout19.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sc.uc.edu/" TargetMode="External"/><Relationship Id="rId2" Type="http://schemas.openxmlformats.org/officeDocument/2006/relationships/image" Target="../media/image5.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1F785CA4-503F-47C5-9758-1C64814F24DC}"/>
              </a:ext>
            </a:extLst>
          </p:cNvPr>
          <p:cNvPicPr>
            <a:picLocks noChangeAspect="1"/>
          </p:cNvPicPr>
          <p:nvPr/>
        </p:nvPicPr>
        <p:blipFill>
          <a:blip r:embed="rId2"/>
          <a:stretch>
            <a:fillRect/>
          </a:stretch>
        </p:blipFill>
        <p:spPr>
          <a:xfrm>
            <a:off x="2351398" y="1272262"/>
            <a:ext cx="7489201" cy="4938702"/>
          </a:xfrm>
          <a:prstGeom prst="rect">
            <a:avLst/>
          </a:prstGeom>
        </p:spPr>
      </p:pic>
      <p:sp>
        <p:nvSpPr>
          <p:cNvPr id="7" name="TextBox 6">
            <a:extLst>
              <a:ext uri="{FF2B5EF4-FFF2-40B4-BE49-F238E27FC236}">
                <a16:creationId xmlns:a16="http://schemas.microsoft.com/office/drawing/2014/main" id="{C8C8699E-FC50-43EF-BC4C-556DD2C700D4}"/>
              </a:ext>
            </a:extLst>
          </p:cNvPr>
          <p:cNvSpPr txBox="1"/>
          <p:nvPr/>
        </p:nvSpPr>
        <p:spPr>
          <a:xfrm>
            <a:off x="492406" y="348932"/>
            <a:ext cx="9348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Welcome to the 5</a:t>
            </a:r>
            <a:r>
              <a:rPr lang="en-US" sz="5400" baseline="30000">
                <a:cs typeface="Calibri"/>
              </a:rPr>
              <a:t>th</a:t>
            </a:r>
            <a:r>
              <a:rPr lang="en-US" sz="5400">
                <a:cs typeface="Calibri"/>
              </a:rPr>
              <a:t> annual UC</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38C0-ED74-ED4F-B0F2-453E8862061D}"/>
              </a:ext>
            </a:extLst>
          </p:cNvPr>
          <p:cNvSpPr>
            <a:spLocks noGrp="1"/>
          </p:cNvSpPr>
          <p:nvPr>
            <p:ph type="title"/>
          </p:nvPr>
        </p:nvSpPr>
        <p:spPr>
          <a:xfrm>
            <a:off x="1163678" y="441698"/>
            <a:ext cx="9864644" cy="1162050"/>
          </a:xfrm>
        </p:spPr>
        <p:txBody>
          <a:bodyPr/>
          <a:lstStyle/>
          <a:p>
            <a:pPr algn="ctr"/>
            <a:r>
              <a:rPr lang="en-US" sz="3200" kern="1200">
                <a:solidFill>
                  <a:schemeClr val="tx1"/>
                </a:solidFill>
                <a:latin typeface="+mn-lt"/>
                <a:ea typeface="+mn-ea"/>
                <a:cs typeface="+mn-cs"/>
              </a:rPr>
              <a:t>Power Session 2  </a:t>
            </a:r>
            <a:r>
              <a:rPr lang="en-US" sz="3600" kern="1200">
                <a:solidFill>
                  <a:schemeClr val="tx1"/>
                </a:solidFill>
                <a:latin typeface="+mn-lt"/>
                <a:ea typeface="+mn-ea"/>
                <a:cs typeface="+mn-cs"/>
              </a:rPr>
              <a:t/>
            </a:r>
            <a:br>
              <a:rPr lang="en-US" sz="3600" kern="1200">
                <a:solidFill>
                  <a:schemeClr val="tx1"/>
                </a:solidFill>
                <a:latin typeface="+mn-lt"/>
                <a:ea typeface="+mn-ea"/>
                <a:cs typeface="+mn-cs"/>
              </a:rPr>
            </a:br>
            <a:r>
              <a:rPr lang="en-US" sz="2800" kern="1200">
                <a:solidFill>
                  <a:schemeClr val="tx1"/>
                </a:solidFill>
                <a:latin typeface="+mn-lt"/>
                <a:ea typeface="+mn-ea"/>
                <a:cs typeface="+mn-cs"/>
              </a:rPr>
              <a:t>Text Mining &amp; Natural Language Processing</a:t>
            </a:r>
            <a:r>
              <a:rPr lang="en-US"/>
              <a:t/>
            </a:r>
            <a:br>
              <a:rPr lang="en-US"/>
            </a:br>
            <a:endParaRPr lang="en-US"/>
          </a:p>
        </p:txBody>
      </p:sp>
      <p:sp>
        <p:nvSpPr>
          <p:cNvPr id="6" name="Text Placeholder 3">
            <a:extLst>
              <a:ext uri="{FF2B5EF4-FFF2-40B4-BE49-F238E27FC236}">
                <a16:creationId xmlns:a16="http://schemas.microsoft.com/office/drawing/2014/main" id="{03EC56AC-2700-1E41-A518-65FC020C35AE}"/>
              </a:ext>
            </a:extLst>
          </p:cNvPr>
          <p:cNvSpPr txBox="1">
            <a:spLocks/>
          </p:cNvSpPr>
          <p:nvPr/>
        </p:nvSpPr>
        <p:spPr bwMode="auto">
          <a:xfrm>
            <a:off x="10318357" y="3874430"/>
            <a:ext cx="1840521" cy="48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ＭＳ Ｐゴシック" charset="0"/>
              </a:defRPr>
            </a:lvl1pPr>
            <a:lvl2pPr marL="457200" indent="0" algn="l" rtl="0" eaLnBrk="1" fontAlgn="base" hangingPunct="1">
              <a:spcBef>
                <a:spcPct val="20000"/>
              </a:spcBef>
              <a:spcAft>
                <a:spcPct val="0"/>
              </a:spcAft>
              <a:buNone/>
              <a:defRPr sz="1200">
                <a:solidFill>
                  <a:schemeClr val="tx1"/>
                </a:solidFill>
                <a:latin typeface="+mn-lt"/>
                <a:ea typeface="+mn-ea"/>
              </a:defRPr>
            </a:lvl2pPr>
            <a:lvl3pPr marL="914400" indent="0" algn="l" rtl="0" eaLnBrk="1" fontAlgn="base" hangingPunct="1">
              <a:spcBef>
                <a:spcPct val="20000"/>
              </a:spcBef>
              <a:spcAft>
                <a:spcPct val="0"/>
              </a:spcAft>
              <a:buNone/>
              <a:defRPr sz="1000">
                <a:solidFill>
                  <a:schemeClr val="tx1"/>
                </a:solidFill>
                <a:latin typeface="+mn-lt"/>
                <a:ea typeface="+mn-ea"/>
              </a:defRPr>
            </a:lvl3pPr>
            <a:lvl4pPr marL="1371600" indent="0" algn="l" rtl="0" eaLnBrk="1" fontAlgn="base" hangingPunct="1">
              <a:spcBef>
                <a:spcPct val="20000"/>
              </a:spcBef>
              <a:spcAft>
                <a:spcPct val="0"/>
              </a:spcAft>
              <a:buNone/>
              <a:defRPr sz="900">
                <a:solidFill>
                  <a:schemeClr val="tx1"/>
                </a:solidFill>
                <a:latin typeface="+mn-lt"/>
                <a:ea typeface="+mn-ea"/>
              </a:defRPr>
            </a:lvl4pPr>
            <a:lvl5pPr marL="1828800" indent="0" algn="l" rtl="0" eaLnBrk="1" fontAlgn="base" hangingPunct="1">
              <a:spcBef>
                <a:spcPct val="20000"/>
              </a:spcBef>
              <a:spcAft>
                <a:spcPct val="0"/>
              </a:spcAft>
              <a:buNone/>
              <a:defRPr sz="900">
                <a:solidFill>
                  <a:schemeClr val="tx1"/>
                </a:solidFill>
                <a:latin typeface="+mn-lt"/>
                <a:ea typeface="+mn-ea"/>
              </a:defRPr>
            </a:lvl5pPr>
            <a:lvl6pPr marL="2286000" indent="0" algn="l" rtl="0" eaLnBrk="1" fontAlgn="base" hangingPunct="1">
              <a:spcBef>
                <a:spcPct val="20000"/>
              </a:spcBef>
              <a:spcAft>
                <a:spcPct val="0"/>
              </a:spcAft>
              <a:buNone/>
              <a:defRPr sz="900">
                <a:solidFill>
                  <a:schemeClr val="tx1"/>
                </a:solidFill>
                <a:latin typeface="+mn-lt"/>
                <a:ea typeface="+mn-ea"/>
              </a:defRPr>
            </a:lvl6pPr>
            <a:lvl7pPr marL="2743200" indent="0" algn="l" rtl="0" eaLnBrk="1" fontAlgn="base" hangingPunct="1">
              <a:spcBef>
                <a:spcPct val="20000"/>
              </a:spcBef>
              <a:spcAft>
                <a:spcPct val="0"/>
              </a:spcAft>
              <a:buNone/>
              <a:defRPr sz="900">
                <a:solidFill>
                  <a:schemeClr val="tx1"/>
                </a:solidFill>
                <a:latin typeface="+mn-lt"/>
                <a:ea typeface="+mn-ea"/>
              </a:defRPr>
            </a:lvl7pPr>
            <a:lvl8pPr marL="3200400" indent="0" algn="l" rtl="0" eaLnBrk="1" fontAlgn="base" hangingPunct="1">
              <a:spcBef>
                <a:spcPct val="20000"/>
              </a:spcBef>
              <a:spcAft>
                <a:spcPct val="0"/>
              </a:spcAft>
              <a:buNone/>
              <a:defRPr sz="900">
                <a:solidFill>
                  <a:schemeClr val="tx1"/>
                </a:solidFill>
                <a:latin typeface="+mn-lt"/>
                <a:ea typeface="+mn-ea"/>
              </a:defRPr>
            </a:lvl8pPr>
            <a:lvl9pPr marL="3657600" indent="0" algn="l" rtl="0" eaLnBrk="1" fontAlgn="base" hangingPunct="1">
              <a:spcBef>
                <a:spcPct val="20000"/>
              </a:spcBef>
              <a:spcAft>
                <a:spcPct val="0"/>
              </a:spcAft>
              <a:buNone/>
              <a:defRPr sz="900">
                <a:solidFill>
                  <a:schemeClr val="tx1"/>
                </a:solidFill>
                <a:latin typeface="+mn-lt"/>
                <a:ea typeface="+mn-ea"/>
              </a:defRPr>
            </a:lvl9pPr>
          </a:lstStyle>
          <a:p>
            <a:r>
              <a:rPr lang="en-US" sz="1800" i="1" kern="0"/>
              <a:t>Erin McCabe</a:t>
            </a:r>
            <a:endParaRPr lang="en-US" sz="2000" i="1" kern="0"/>
          </a:p>
          <a:p>
            <a:endParaRPr lang="en-US" kern="0"/>
          </a:p>
          <a:p>
            <a:endParaRPr lang="en-US" kern="0"/>
          </a:p>
        </p:txBody>
      </p:sp>
      <p:pic>
        <p:nvPicPr>
          <p:cNvPr id="7" name="Picture 6" descr="A picture containing diagram&#10;&#10;Description automatically generated">
            <a:extLst>
              <a:ext uri="{FF2B5EF4-FFF2-40B4-BE49-F238E27FC236}">
                <a16:creationId xmlns:a16="http://schemas.microsoft.com/office/drawing/2014/main" id="{01EC24BB-98DF-40E3-B683-9FFE0E8AF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78" y="1325752"/>
            <a:ext cx="10158379" cy="5503782"/>
          </a:xfrm>
          <a:prstGeom prst="rect">
            <a:avLst/>
          </a:prstGeom>
        </p:spPr>
      </p:pic>
      <p:pic>
        <p:nvPicPr>
          <p:cNvPr id="5" name="Content Placeholder 4" descr="Headshot of Erin McCabe">
            <a:extLst>
              <a:ext uri="{FF2B5EF4-FFF2-40B4-BE49-F238E27FC236}">
                <a16:creationId xmlns:a16="http://schemas.microsoft.com/office/drawing/2014/main" id="{E882F89B-DFC8-454F-8CAD-471ADD79B7ED}"/>
              </a:ext>
            </a:extLst>
          </p:cNvPr>
          <p:cNvPicPr>
            <a:picLocks noGrp="1" noChangeAspect="1"/>
          </p:cNvPicPr>
          <p:nvPr>
            <p:ph idx="1"/>
          </p:nvPr>
        </p:nvPicPr>
        <p:blipFill rotWithShape="1">
          <a:blip r:embed="rId3"/>
          <a:srcRect l="9749" r="707" b="1"/>
          <a:stretch/>
        </p:blipFill>
        <p:spPr>
          <a:xfrm>
            <a:off x="10161143" y="1325752"/>
            <a:ext cx="1717342" cy="2548678"/>
          </a:xfrm>
          <a:prstGeom prst="rect">
            <a:avLst/>
          </a:prstGeom>
        </p:spPr>
      </p:pic>
    </p:spTree>
    <p:extLst>
      <p:ext uri="{BB962C8B-B14F-4D97-AF65-F5344CB8AC3E}">
        <p14:creationId xmlns:p14="http://schemas.microsoft.com/office/powerpoint/2010/main" val="338427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F614-4D1A-47C6-8E2A-9972897B93F1}"/>
              </a:ext>
            </a:extLst>
          </p:cNvPr>
          <p:cNvSpPr>
            <a:spLocks noGrp="1"/>
          </p:cNvSpPr>
          <p:nvPr>
            <p:ph type="title"/>
          </p:nvPr>
        </p:nvSpPr>
        <p:spPr>
          <a:xfrm>
            <a:off x="711200" y="313726"/>
            <a:ext cx="10769600" cy="1143000"/>
          </a:xfrm>
        </p:spPr>
        <p:txBody>
          <a:bodyPr/>
          <a:lstStyle/>
          <a:p>
            <a:r>
              <a:rPr lang="en-US">
                <a:cs typeface="Calibri Light"/>
              </a:rPr>
              <a:t>What’s Next?</a:t>
            </a:r>
            <a:endParaRPr lang="en-US"/>
          </a:p>
        </p:txBody>
      </p:sp>
      <p:sp>
        <p:nvSpPr>
          <p:cNvPr id="3" name="TextBox 2">
            <a:extLst>
              <a:ext uri="{FF2B5EF4-FFF2-40B4-BE49-F238E27FC236}">
                <a16:creationId xmlns:a16="http://schemas.microsoft.com/office/drawing/2014/main" id="{B7435F92-73A5-4F2B-9853-CACD79657E75}"/>
              </a:ext>
            </a:extLst>
          </p:cNvPr>
          <p:cNvSpPr txBox="1"/>
          <p:nvPr/>
        </p:nvSpPr>
        <p:spPr>
          <a:xfrm>
            <a:off x="1432484" y="3059130"/>
            <a:ext cx="10122368"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2000">
                <a:ea typeface="+mn-lt"/>
                <a:cs typeface="+mn-lt"/>
              </a:rPr>
              <a:t>1:30 PM - 1:35 PM   </a:t>
            </a:r>
            <a:r>
              <a:rPr lang="en-US" sz="2000">
                <a:solidFill>
                  <a:srgbClr val="FF0000"/>
                </a:solidFill>
                <a:ea typeface="+mn-lt"/>
                <a:cs typeface="+mn-lt"/>
              </a:rPr>
              <a:t>| </a:t>
            </a:r>
            <a:r>
              <a:rPr lang="en-US" sz="2000" b="1">
                <a:ea typeface="+mn-lt"/>
                <a:cs typeface="+mn-lt"/>
              </a:rPr>
              <a:t>Introduction</a:t>
            </a:r>
            <a:r>
              <a:rPr lang="en-US" sz="2000">
                <a:ea typeface="+mn-lt"/>
                <a:cs typeface="+mn-lt"/>
              </a:rPr>
              <a:t> to Data Day: Amy Koshoffer</a:t>
            </a:r>
          </a:p>
          <a:p>
            <a:pPr marL="0" lvl="1"/>
            <a:r>
              <a:rPr lang="en-US" sz="2000">
                <a:ea typeface="+mn-lt"/>
                <a:cs typeface="+mn-lt"/>
              </a:rPr>
              <a:t>1:35 PM – 1:45 PM  </a:t>
            </a:r>
            <a:r>
              <a:rPr lang="en-US" sz="2000">
                <a:solidFill>
                  <a:srgbClr val="FF0000"/>
                </a:solidFill>
                <a:ea typeface="+mn-lt"/>
                <a:cs typeface="+mn-lt"/>
              </a:rPr>
              <a:t>|</a:t>
            </a:r>
            <a:r>
              <a:rPr lang="en-US" sz="2000">
                <a:ea typeface="+mn-lt"/>
                <a:cs typeface="+mn-lt"/>
              </a:rPr>
              <a:t> </a:t>
            </a:r>
            <a:r>
              <a:rPr lang="en-US" sz="2000" b="1">
                <a:ea typeface="+mn-lt"/>
                <a:cs typeface="+mn-lt"/>
              </a:rPr>
              <a:t>Data Day Welcome:</a:t>
            </a:r>
            <a:r>
              <a:rPr lang="en-US" sz="2000">
                <a:ea typeface="+mn-lt"/>
                <a:cs typeface="+mn-lt"/>
              </a:rPr>
              <a:t> </a:t>
            </a:r>
            <a:r>
              <a:rPr lang="en-US" sz="2000" err="1">
                <a:ea typeface="+mn-lt"/>
                <a:cs typeface="+mn-lt"/>
              </a:rPr>
              <a:t>Xuemao</a:t>
            </a:r>
            <a:r>
              <a:rPr lang="en-US" sz="2000">
                <a:ea typeface="+mn-lt"/>
                <a:cs typeface="+mn-lt"/>
              </a:rPr>
              <a:t> Wang </a:t>
            </a:r>
          </a:p>
          <a:p>
            <a:pPr marL="0" lvl="1"/>
            <a:r>
              <a:rPr lang="en-US" sz="2000">
                <a:ea typeface="+mn-lt"/>
                <a:cs typeface="+mn-lt"/>
              </a:rPr>
              <a:t>1:45 PM to 2:15 PM </a:t>
            </a:r>
            <a:r>
              <a:rPr lang="en-US" sz="2000">
                <a:solidFill>
                  <a:srgbClr val="FF0000"/>
                </a:solidFill>
                <a:ea typeface="+mn-lt"/>
                <a:cs typeface="+mn-lt"/>
              </a:rPr>
              <a:t>|</a:t>
            </a:r>
            <a:r>
              <a:rPr lang="en-US" sz="2000">
                <a:ea typeface="+mn-lt"/>
                <a:cs typeface="+mn-lt"/>
              </a:rPr>
              <a:t> </a:t>
            </a:r>
            <a:r>
              <a:rPr lang="en-US" sz="2000" b="1">
                <a:ea typeface="+mn-lt"/>
                <a:cs typeface="+mn-lt"/>
              </a:rPr>
              <a:t>Keynote: </a:t>
            </a:r>
            <a:r>
              <a:rPr lang="en-US" sz="2000">
                <a:ea typeface="+mn-lt"/>
                <a:cs typeface="+mn-lt"/>
              </a:rPr>
              <a:t>Glenn </a:t>
            </a:r>
            <a:r>
              <a:rPr lang="en-US" sz="2000" err="1">
                <a:ea typeface="+mn-lt"/>
                <a:cs typeface="+mn-lt"/>
              </a:rPr>
              <a:t>Ricart</a:t>
            </a:r>
            <a:r>
              <a:rPr lang="en-US" sz="2000">
                <a:ea typeface="+mn-lt"/>
                <a:cs typeface="+mn-lt"/>
              </a:rPr>
              <a:t>, “Smart runs on Data - A Day In Our 		         Digital Future – The Intersection between Data and Humans". </a:t>
            </a:r>
            <a:endParaRPr lang="en-US" sz="2000">
              <a:cs typeface="Calibri" panose="020F0502020204030204"/>
            </a:endParaRPr>
          </a:p>
          <a:p>
            <a:pPr marL="0" lvl="1"/>
            <a:r>
              <a:rPr lang="en-US" sz="2000">
                <a:ea typeface="+mn-lt"/>
                <a:cs typeface="+mn-lt"/>
              </a:rPr>
              <a:t>2:15 PM to 3:45 PM </a:t>
            </a:r>
            <a:r>
              <a:rPr lang="en-US" sz="2000">
                <a:solidFill>
                  <a:srgbClr val="FF0000"/>
                </a:solidFill>
                <a:ea typeface="+mn-lt"/>
                <a:cs typeface="+mn-lt"/>
              </a:rPr>
              <a:t>|</a:t>
            </a:r>
            <a:r>
              <a:rPr lang="en-US" sz="2000" b="1">
                <a:ea typeface="+mn-lt"/>
                <a:cs typeface="+mn-lt"/>
              </a:rPr>
              <a:t> Interactive Panel  -</a:t>
            </a:r>
            <a:r>
              <a:rPr lang="en-US" sz="2000">
                <a:ea typeface="+mn-lt"/>
                <a:cs typeface="+mn-lt"/>
              </a:rPr>
              <a:t> The technology - data driven changes in 		         future of work, healthcare, education, and resilience. </a:t>
            </a:r>
          </a:p>
          <a:p>
            <a:pPr marL="0" lvl="1"/>
            <a:r>
              <a:rPr lang="en-US" sz="2000">
                <a:ea typeface="+mn-lt"/>
                <a:cs typeface="+mn-lt"/>
              </a:rPr>
              <a:t>3:45 PM to 4:00 PM </a:t>
            </a:r>
            <a:r>
              <a:rPr lang="en-US" sz="2000">
                <a:solidFill>
                  <a:srgbClr val="FF0000"/>
                </a:solidFill>
                <a:ea typeface="+mn-lt"/>
                <a:cs typeface="+mn-lt"/>
              </a:rPr>
              <a:t>|</a:t>
            </a:r>
            <a:r>
              <a:rPr lang="en-US" sz="2000">
                <a:ea typeface="+mn-lt"/>
                <a:cs typeface="+mn-lt"/>
              </a:rPr>
              <a:t> </a:t>
            </a:r>
            <a:r>
              <a:rPr lang="en-US" sz="2000" b="1">
                <a:ea typeface="+mn-lt"/>
                <a:cs typeface="+mn-lt"/>
              </a:rPr>
              <a:t>Wrap-up/ Closing Session: </a:t>
            </a:r>
            <a:r>
              <a:rPr lang="en-US" sz="2000">
                <a:ea typeface="+mn-lt"/>
                <a:cs typeface="+mn-lt"/>
              </a:rPr>
              <a:t>Jane Combs</a:t>
            </a:r>
          </a:p>
          <a:p>
            <a:pPr lvl="1"/>
            <a:endParaRPr lang="en-US">
              <a:ea typeface="+mn-lt"/>
              <a:cs typeface="+mn-lt"/>
            </a:endParaRPr>
          </a:p>
        </p:txBody>
      </p:sp>
      <p:sp>
        <p:nvSpPr>
          <p:cNvPr id="4" name="Rectangle 3">
            <a:extLst>
              <a:ext uri="{FF2B5EF4-FFF2-40B4-BE49-F238E27FC236}">
                <a16:creationId xmlns:a16="http://schemas.microsoft.com/office/drawing/2014/main" id="{3F367874-A89E-9D43-A0BE-0899789E75DD}"/>
              </a:ext>
            </a:extLst>
          </p:cNvPr>
          <p:cNvSpPr/>
          <p:nvPr/>
        </p:nvSpPr>
        <p:spPr>
          <a:xfrm>
            <a:off x="3188493" y="1456726"/>
            <a:ext cx="5815013" cy="1200329"/>
          </a:xfrm>
          <a:prstGeom prst="rect">
            <a:avLst/>
          </a:prstGeom>
        </p:spPr>
        <p:txBody>
          <a:bodyPr wrap="square">
            <a:spAutoFit/>
          </a:bodyPr>
          <a:lstStyle/>
          <a:p>
            <a:pPr marL="0" lvl="1"/>
            <a:r>
              <a:rPr lang="en-US" sz="2400">
                <a:ea typeface="+mn-lt"/>
                <a:cs typeface="+mn-lt"/>
              </a:rPr>
              <a:t>12:00 PM -1:30 PM </a:t>
            </a:r>
            <a:r>
              <a:rPr lang="en-US" sz="2400">
                <a:solidFill>
                  <a:srgbClr val="FF0000"/>
                </a:solidFill>
                <a:ea typeface="+mn-lt"/>
                <a:cs typeface="+mn-lt"/>
              </a:rPr>
              <a:t>|</a:t>
            </a:r>
            <a:r>
              <a:rPr lang="en-US" sz="2400">
                <a:ea typeface="+mn-lt"/>
                <a:cs typeface="+mn-lt"/>
              </a:rPr>
              <a:t> </a:t>
            </a:r>
            <a:r>
              <a:rPr lang="en-US" sz="2400" b="1">
                <a:ea typeface="+mn-lt"/>
                <a:cs typeface="+mn-lt"/>
              </a:rPr>
              <a:t>Break for Lunch</a:t>
            </a:r>
          </a:p>
          <a:p>
            <a:pPr marL="0" lvl="1"/>
            <a:endParaRPr lang="en-US" sz="2400" b="1">
              <a:ea typeface="+mn-lt"/>
              <a:cs typeface="+mn-lt"/>
            </a:endParaRPr>
          </a:p>
          <a:p>
            <a:pPr marL="0" lvl="1" algn="ctr"/>
            <a:r>
              <a:rPr lang="en-US" sz="2400" b="1">
                <a:ea typeface="+mn-lt"/>
                <a:cs typeface="+mn-lt"/>
              </a:rPr>
              <a:t>See you at 1:30pm </a:t>
            </a:r>
          </a:p>
        </p:txBody>
      </p:sp>
    </p:spTree>
    <p:extLst>
      <p:ext uri="{BB962C8B-B14F-4D97-AF65-F5344CB8AC3E}">
        <p14:creationId xmlns:p14="http://schemas.microsoft.com/office/powerpoint/2010/main" val="357975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1F785CA4-503F-47C5-9758-1C64814F24DC}"/>
              </a:ext>
            </a:extLst>
          </p:cNvPr>
          <p:cNvPicPr>
            <a:picLocks noChangeAspect="1"/>
          </p:cNvPicPr>
          <p:nvPr/>
        </p:nvPicPr>
        <p:blipFill>
          <a:blip r:embed="rId2"/>
          <a:stretch>
            <a:fillRect/>
          </a:stretch>
        </p:blipFill>
        <p:spPr>
          <a:xfrm>
            <a:off x="2351398" y="1272262"/>
            <a:ext cx="7489201" cy="4938702"/>
          </a:xfrm>
          <a:prstGeom prst="rect">
            <a:avLst/>
          </a:prstGeom>
        </p:spPr>
      </p:pic>
      <p:sp>
        <p:nvSpPr>
          <p:cNvPr id="7" name="TextBox 6">
            <a:extLst>
              <a:ext uri="{FF2B5EF4-FFF2-40B4-BE49-F238E27FC236}">
                <a16:creationId xmlns:a16="http://schemas.microsoft.com/office/drawing/2014/main" id="{C8C8699E-FC50-43EF-BC4C-556DD2C700D4}"/>
              </a:ext>
            </a:extLst>
          </p:cNvPr>
          <p:cNvSpPr txBox="1"/>
          <p:nvPr/>
        </p:nvSpPr>
        <p:spPr>
          <a:xfrm>
            <a:off x="492406" y="348932"/>
            <a:ext cx="9348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Welcome to the 5</a:t>
            </a:r>
            <a:r>
              <a:rPr lang="en-US" sz="5400" baseline="30000">
                <a:cs typeface="Calibri"/>
              </a:rPr>
              <a:t>th</a:t>
            </a:r>
            <a:r>
              <a:rPr lang="en-US" sz="5400">
                <a:cs typeface="Calibri"/>
              </a:rPr>
              <a:t> annual UC</a:t>
            </a:r>
          </a:p>
        </p:txBody>
      </p:sp>
    </p:spTree>
    <p:extLst>
      <p:ext uri="{BB962C8B-B14F-4D97-AF65-F5344CB8AC3E}">
        <p14:creationId xmlns:p14="http://schemas.microsoft.com/office/powerpoint/2010/main" val="216351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1352549" y="140755"/>
            <a:ext cx="10769600" cy="1143000"/>
          </a:xfrm>
        </p:spPr>
        <p:txBody>
          <a:bodyPr/>
          <a:lstStyle/>
          <a:p>
            <a:r>
              <a:rPr lang="en-US">
                <a:cs typeface="Calibri Light"/>
              </a:rPr>
              <a:t>Introduction to UC Data Day</a:t>
            </a:r>
          </a:p>
        </p:txBody>
      </p:sp>
      <p:sp>
        <p:nvSpPr>
          <p:cNvPr id="4" name="Content Placeholder 2">
            <a:extLst>
              <a:ext uri="{FF2B5EF4-FFF2-40B4-BE49-F238E27FC236}">
                <a16:creationId xmlns:a16="http://schemas.microsoft.com/office/drawing/2014/main" id="{9557DA09-5D9F-4E1C-ABF0-26A83C9CF76A}"/>
              </a:ext>
            </a:extLst>
          </p:cNvPr>
          <p:cNvSpPr txBox="1">
            <a:spLocks/>
          </p:cNvSpPr>
          <p:nvPr/>
        </p:nvSpPr>
        <p:spPr bwMode="auto">
          <a:xfrm>
            <a:off x="2233967" y="1550884"/>
            <a:ext cx="9006763" cy="429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2800" b="1" kern="0">
                <a:ea typeface="+mn-lt"/>
                <a:cs typeface="+mn-lt"/>
              </a:rPr>
              <a:t>Logistics and Housekeeping</a:t>
            </a:r>
          </a:p>
          <a:p>
            <a:pPr lvl="1">
              <a:buFont typeface="Arial,Sans-Serif"/>
              <a:buChar char="–"/>
            </a:pPr>
            <a:r>
              <a:rPr lang="en-US" sz="2400" kern="0">
                <a:ea typeface="+mn-lt"/>
                <a:cs typeface="+mn-lt"/>
              </a:rPr>
              <a:t>Session is being recorded</a:t>
            </a:r>
          </a:p>
          <a:p>
            <a:pPr lvl="1">
              <a:buFont typeface="Arial,Sans-Serif"/>
              <a:buChar char="–"/>
            </a:pPr>
            <a:r>
              <a:rPr lang="en-US" sz="2400" kern="0">
                <a:ea typeface="+mn-lt"/>
                <a:cs typeface="+mn-lt"/>
              </a:rPr>
              <a:t>Unless presenting, please mute your audio and turn off video </a:t>
            </a:r>
          </a:p>
          <a:p>
            <a:pPr lvl="1">
              <a:buFont typeface="Arial,Sans-Serif"/>
              <a:buChar char="–"/>
            </a:pPr>
            <a:endParaRPr lang="en-US" sz="2400" kern="0">
              <a:ea typeface="+mn-lt"/>
              <a:cs typeface="+mn-lt"/>
            </a:endParaRPr>
          </a:p>
          <a:p>
            <a:pPr>
              <a:buFont typeface="Arial,Sans-Serif"/>
              <a:buChar char="•"/>
            </a:pPr>
            <a:r>
              <a:rPr lang="en-US" sz="2800" b="1" kern="0">
                <a:ea typeface="+mn-lt"/>
                <a:cs typeface="+mn-lt"/>
              </a:rPr>
              <a:t>Introduce yourself via Chat</a:t>
            </a:r>
          </a:p>
          <a:p>
            <a:pPr lvl="1">
              <a:buFont typeface="Arial,Sans-Serif"/>
              <a:buChar char="–"/>
            </a:pPr>
            <a:r>
              <a:rPr lang="en-US" sz="2400" kern="0">
                <a:ea typeface="+mn-lt"/>
                <a:cs typeface="+mn-lt"/>
              </a:rPr>
              <a:t>Sign-in your Name/University/Department in the chat to say hello</a:t>
            </a:r>
          </a:p>
          <a:p>
            <a:pPr marL="457200" lvl="1" indent="0">
              <a:buFontTx/>
              <a:buNone/>
            </a:pPr>
            <a:endParaRPr lang="en-US" sz="2400" kern="0">
              <a:ea typeface="+mn-lt"/>
              <a:cs typeface="+mn-lt"/>
            </a:endParaRPr>
          </a:p>
          <a:p>
            <a:pPr>
              <a:buFont typeface="Arial,Sans-Serif"/>
              <a:buChar char="•"/>
            </a:pPr>
            <a:r>
              <a:rPr lang="en-US" sz="2800" b="1" kern="0">
                <a:ea typeface="+mn-lt"/>
                <a:cs typeface="+mn-lt"/>
              </a:rPr>
              <a:t>Questions   </a:t>
            </a:r>
            <a:endParaRPr lang="en-US" b="1" kern="0"/>
          </a:p>
          <a:p>
            <a:pPr lvl="1">
              <a:buFont typeface="Arial,Sans-Serif"/>
              <a:buChar char="–"/>
            </a:pPr>
            <a:r>
              <a:rPr lang="en-US" sz="2600" kern="0">
                <a:ea typeface="+mn-lt"/>
                <a:cs typeface="+mn-lt"/>
              </a:rPr>
              <a:t>Post in Chat at any time</a:t>
            </a:r>
            <a:endParaRPr lang="en-US" sz="2600" kern="0">
              <a:ea typeface="ＭＳ Ｐゴシック"/>
              <a:cs typeface="+mn-lt"/>
            </a:endParaRPr>
          </a:p>
          <a:p>
            <a:pPr lvl="1">
              <a:buFont typeface="Arial,Sans-Serif"/>
              <a:buChar char="–"/>
            </a:pPr>
            <a:r>
              <a:rPr lang="en-US" sz="2600" kern="0">
                <a:ea typeface="+mn-lt"/>
                <a:cs typeface="+mn-lt"/>
              </a:rPr>
              <a:t>Moderators will answer directly in chat or ask presenters during the Q&amp;A sessions</a:t>
            </a:r>
            <a:endParaRPr lang="en-US" sz="2600" kern="0">
              <a:cs typeface="Arial"/>
            </a:endParaRPr>
          </a:p>
          <a:p>
            <a:endParaRPr lang="en-US" sz="2800" kern="0">
              <a:ea typeface="ＭＳ Ｐゴシック"/>
              <a:cs typeface="Calibri"/>
            </a:endParaRPr>
          </a:p>
          <a:p>
            <a:endParaRPr lang="en-US" sz="2400" kern="0">
              <a:cs typeface="Calibri"/>
            </a:endParaRPr>
          </a:p>
          <a:p>
            <a:pPr lvl="1"/>
            <a:endParaRPr lang="en-US" sz="2400" kern="0">
              <a:cs typeface="Calibri"/>
            </a:endParaRPr>
          </a:p>
        </p:txBody>
      </p:sp>
    </p:spTree>
    <p:extLst>
      <p:ext uri="{BB962C8B-B14F-4D97-AF65-F5344CB8AC3E}">
        <p14:creationId xmlns:p14="http://schemas.microsoft.com/office/powerpoint/2010/main" val="275734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1262579" y="47626"/>
            <a:ext cx="10769600" cy="1143000"/>
          </a:xfrm>
        </p:spPr>
        <p:txBody>
          <a:bodyPr/>
          <a:lstStyle/>
          <a:p>
            <a:r>
              <a:rPr lang="en-US">
                <a:cs typeface="Calibri Light"/>
              </a:rPr>
              <a:t>Introduction to UC Data Day</a:t>
            </a:r>
          </a:p>
        </p:txBody>
      </p:sp>
      <p:sp>
        <p:nvSpPr>
          <p:cNvPr id="3" name="Content Placeholder 2">
            <a:extLst>
              <a:ext uri="{FF2B5EF4-FFF2-40B4-BE49-F238E27FC236}">
                <a16:creationId xmlns:a16="http://schemas.microsoft.com/office/drawing/2014/main" id="{6DE82E67-A132-496C-BD34-3E441C4B7CAB}"/>
              </a:ext>
            </a:extLst>
          </p:cNvPr>
          <p:cNvSpPr>
            <a:spLocks noGrp="1"/>
          </p:cNvSpPr>
          <p:nvPr>
            <p:ph idx="1"/>
          </p:nvPr>
        </p:nvSpPr>
        <p:spPr>
          <a:xfrm>
            <a:off x="1839074" y="1109608"/>
            <a:ext cx="10068674" cy="4885362"/>
          </a:xfrm>
        </p:spPr>
        <p:txBody>
          <a:bodyPr vert="horz" lIns="91440" tIns="45720" rIns="91440" bIns="45720" rtlCol="0" anchor="t">
            <a:normAutofit fontScale="92500" lnSpcReduction="10000"/>
          </a:bodyPr>
          <a:lstStyle/>
          <a:p>
            <a:r>
              <a:rPr lang="en-US" sz="2400" b="1">
                <a:ea typeface="+mn-lt"/>
                <a:cs typeface="+mn-lt"/>
              </a:rPr>
              <a:t>Accessibility</a:t>
            </a:r>
            <a:endParaRPr lang="en-US" sz="2400" b="1"/>
          </a:p>
          <a:p>
            <a:pPr lvl="1"/>
            <a:r>
              <a:rPr lang="en-US" sz="2200">
                <a:cs typeface="Calibri"/>
              </a:rPr>
              <a:t>We are providing ASL interpretation for this event.  </a:t>
            </a:r>
            <a:endParaRPr lang="en-US" sz="2200">
              <a:cs typeface="Arial"/>
            </a:endParaRPr>
          </a:p>
          <a:p>
            <a:pPr lvl="1"/>
            <a:r>
              <a:rPr lang="en-US" sz="2200">
                <a:cs typeface="Calibri"/>
              </a:rPr>
              <a:t>You can spotlight by searching for the ASL interpreters by name:</a:t>
            </a:r>
          </a:p>
          <a:p>
            <a:pPr lvl="2"/>
            <a:r>
              <a:rPr lang="en-US" sz="2200" b="1">
                <a:cs typeface="Calibri"/>
              </a:rPr>
              <a:t>AM  Jessica Minges or CSD 1 </a:t>
            </a:r>
          </a:p>
          <a:p>
            <a:pPr lvl="2"/>
            <a:r>
              <a:rPr lang="en-US" sz="2200" b="1">
                <a:cs typeface="Calibri"/>
              </a:rPr>
              <a:t>PM  Jessica Frye or Jessica Minges</a:t>
            </a:r>
            <a:endParaRPr lang="en-US" sz="2200" b="1">
              <a:cs typeface="Arial"/>
            </a:endParaRPr>
          </a:p>
          <a:p>
            <a:pPr lvl="1"/>
            <a:r>
              <a:rPr lang="en-US" sz="2200">
                <a:cs typeface="Calibri"/>
              </a:rPr>
              <a:t>Closed Captions will be added to the video after the event.</a:t>
            </a:r>
          </a:p>
          <a:p>
            <a:r>
              <a:rPr lang="en-US" sz="2400" b="1">
                <a:cs typeface="Calibri"/>
              </a:rPr>
              <a:t>Code of Conduct</a:t>
            </a:r>
          </a:p>
          <a:p>
            <a:pPr lvl="1"/>
            <a:r>
              <a:rPr lang="en-US" sz="2200">
                <a:ea typeface="+mn-lt"/>
                <a:cs typeface="+mn-lt"/>
              </a:rPr>
              <a:t>The UC Data Day organizing committee aims that UC Data Day will be a welcoming event for all participants and strive to create an environment where all attendees feel comfortable to participate fully in all Data Day activities without any fear of harassment or discriminatory behavior.  </a:t>
            </a:r>
            <a:endParaRPr lang="en-US" sz="2200">
              <a:ea typeface="ＭＳ Ｐゴシック"/>
              <a:cs typeface="Calibri"/>
            </a:endParaRPr>
          </a:p>
          <a:p>
            <a:pPr lvl="1"/>
            <a:r>
              <a:rPr lang="en-US" sz="2200">
                <a:ea typeface="+mn-lt"/>
                <a:cs typeface="+mn-lt"/>
              </a:rPr>
              <a:t>Please be kind, respectful, and courteous to other participants.  </a:t>
            </a:r>
            <a:endParaRPr lang="en-US" sz="2200">
              <a:cs typeface="Calibri"/>
            </a:endParaRPr>
          </a:p>
          <a:p>
            <a:pPr lvl="1"/>
            <a:r>
              <a:rPr lang="en-US" sz="2200">
                <a:ea typeface="+mn-lt"/>
                <a:cs typeface="+mn-lt"/>
              </a:rPr>
              <a:t>The hosts of the event reserve the right to remove anyone engaging in behaviors counter to the intentions of UC Data Day from the event.</a:t>
            </a:r>
            <a:endParaRPr lang="en-US" sz="2200">
              <a:cs typeface="Arial"/>
            </a:endParaRPr>
          </a:p>
        </p:txBody>
      </p:sp>
    </p:spTree>
    <p:extLst>
      <p:ext uri="{BB962C8B-B14F-4D97-AF65-F5344CB8AC3E}">
        <p14:creationId xmlns:p14="http://schemas.microsoft.com/office/powerpoint/2010/main" val="100637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F614-4D1A-47C6-8E2A-9972897B93F1}"/>
              </a:ext>
            </a:extLst>
          </p:cNvPr>
          <p:cNvSpPr>
            <a:spLocks noGrp="1"/>
          </p:cNvSpPr>
          <p:nvPr>
            <p:ph type="title"/>
          </p:nvPr>
        </p:nvSpPr>
        <p:spPr>
          <a:xfrm>
            <a:off x="711200" y="373295"/>
            <a:ext cx="10769600" cy="1143000"/>
          </a:xfrm>
        </p:spPr>
        <p:txBody>
          <a:bodyPr/>
          <a:lstStyle/>
          <a:p>
            <a:r>
              <a:rPr lang="en-US">
                <a:cs typeface="Calibri Light"/>
              </a:rPr>
              <a:t>Afternoon Agenda</a:t>
            </a:r>
            <a:endParaRPr lang="en-US"/>
          </a:p>
        </p:txBody>
      </p:sp>
      <p:sp>
        <p:nvSpPr>
          <p:cNvPr id="3" name="TextBox 2">
            <a:extLst>
              <a:ext uri="{FF2B5EF4-FFF2-40B4-BE49-F238E27FC236}">
                <a16:creationId xmlns:a16="http://schemas.microsoft.com/office/drawing/2014/main" id="{B7435F92-73A5-4F2B-9853-CACD79657E75}"/>
              </a:ext>
            </a:extLst>
          </p:cNvPr>
          <p:cNvSpPr txBox="1"/>
          <p:nvPr/>
        </p:nvSpPr>
        <p:spPr>
          <a:xfrm>
            <a:off x="1565926" y="1829696"/>
            <a:ext cx="9612357"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2000">
                <a:ea typeface="+mn-lt"/>
                <a:cs typeface="+mn-lt"/>
              </a:rPr>
              <a:t>1:30 PM - 1:35 PM   </a:t>
            </a:r>
            <a:r>
              <a:rPr lang="en-US" sz="2000">
                <a:solidFill>
                  <a:srgbClr val="FF0000"/>
                </a:solidFill>
                <a:ea typeface="+mn-lt"/>
                <a:cs typeface="+mn-lt"/>
              </a:rPr>
              <a:t>| </a:t>
            </a:r>
            <a:r>
              <a:rPr lang="en-US" sz="2000" b="1">
                <a:ea typeface="+mn-lt"/>
                <a:cs typeface="+mn-lt"/>
              </a:rPr>
              <a:t>Introduction</a:t>
            </a:r>
            <a:r>
              <a:rPr lang="en-US" sz="2000">
                <a:ea typeface="+mn-lt"/>
                <a:cs typeface="+mn-lt"/>
              </a:rPr>
              <a:t> to Data Day: Amy Koshoffer</a:t>
            </a:r>
          </a:p>
          <a:p>
            <a:pPr marL="0" lvl="1"/>
            <a:endParaRPr lang="en-US" sz="2000">
              <a:ea typeface="+mn-lt"/>
              <a:cs typeface="+mn-lt"/>
            </a:endParaRPr>
          </a:p>
          <a:p>
            <a:pPr marL="0" lvl="1"/>
            <a:r>
              <a:rPr lang="en-US" sz="2000">
                <a:ea typeface="+mn-lt"/>
                <a:cs typeface="+mn-lt"/>
              </a:rPr>
              <a:t>1:35 PM – 1:45 PM  </a:t>
            </a:r>
            <a:r>
              <a:rPr lang="en-US" sz="2000">
                <a:solidFill>
                  <a:srgbClr val="FF0000"/>
                </a:solidFill>
                <a:ea typeface="+mn-lt"/>
                <a:cs typeface="+mn-lt"/>
              </a:rPr>
              <a:t>|</a:t>
            </a:r>
            <a:r>
              <a:rPr lang="en-US" sz="2000">
                <a:ea typeface="+mn-lt"/>
                <a:cs typeface="+mn-lt"/>
              </a:rPr>
              <a:t> </a:t>
            </a:r>
            <a:r>
              <a:rPr lang="en-US" sz="2000" b="1">
                <a:ea typeface="+mn-lt"/>
                <a:cs typeface="+mn-lt"/>
              </a:rPr>
              <a:t>Data Day Welcome:</a:t>
            </a:r>
            <a:r>
              <a:rPr lang="en-US" sz="2000">
                <a:ea typeface="+mn-lt"/>
                <a:cs typeface="+mn-lt"/>
              </a:rPr>
              <a:t> </a:t>
            </a:r>
            <a:r>
              <a:rPr lang="en-US" sz="2000" err="1">
                <a:ea typeface="+mn-lt"/>
                <a:cs typeface="+mn-lt"/>
              </a:rPr>
              <a:t>Xuemao</a:t>
            </a:r>
            <a:r>
              <a:rPr lang="en-US" sz="2000">
                <a:ea typeface="+mn-lt"/>
                <a:cs typeface="+mn-lt"/>
              </a:rPr>
              <a:t> Wang</a:t>
            </a:r>
          </a:p>
          <a:p>
            <a:pPr marL="0" lvl="1"/>
            <a:r>
              <a:rPr lang="en-US" sz="2000">
                <a:ea typeface="+mn-lt"/>
                <a:cs typeface="+mn-lt"/>
              </a:rPr>
              <a:t> </a:t>
            </a:r>
          </a:p>
          <a:p>
            <a:pPr marL="0" lvl="1"/>
            <a:r>
              <a:rPr lang="en-US" sz="2000">
                <a:ea typeface="+mn-lt"/>
                <a:cs typeface="+mn-lt"/>
              </a:rPr>
              <a:t>1:45 PM to 2:15 PM </a:t>
            </a:r>
            <a:r>
              <a:rPr lang="en-US" sz="2000">
                <a:solidFill>
                  <a:srgbClr val="FF0000"/>
                </a:solidFill>
                <a:ea typeface="+mn-lt"/>
                <a:cs typeface="+mn-lt"/>
              </a:rPr>
              <a:t>|</a:t>
            </a:r>
            <a:r>
              <a:rPr lang="en-US" sz="2000">
                <a:ea typeface="+mn-lt"/>
                <a:cs typeface="+mn-lt"/>
              </a:rPr>
              <a:t> </a:t>
            </a:r>
            <a:r>
              <a:rPr lang="en-US" sz="2000" b="1">
                <a:ea typeface="+mn-lt"/>
                <a:cs typeface="+mn-lt"/>
              </a:rPr>
              <a:t>Keynote:</a:t>
            </a:r>
            <a:r>
              <a:rPr lang="en-US" sz="2000">
                <a:ea typeface="+mn-lt"/>
                <a:cs typeface="+mn-lt"/>
              </a:rPr>
              <a:t> Glenn </a:t>
            </a:r>
            <a:r>
              <a:rPr lang="en-US" sz="2000" err="1">
                <a:ea typeface="+mn-lt"/>
                <a:cs typeface="+mn-lt"/>
              </a:rPr>
              <a:t>Ricart</a:t>
            </a:r>
            <a:r>
              <a:rPr lang="en-US" sz="2000">
                <a:ea typeface="+mn-lt"/>
                <a:cs typeface="+mn-lt"/>
              </a:rPr>
              <a:t>, “Smart runs on Data - A Day In Our 		         Digital Future – The Intersection between Data and Humans”</a:t>
            </a:r>
          </a:p>
          <a:p>
            <a:pPr marL="0" lvl="1"/>
            <a:r>
              <a:rPr lang="en-US" sz="2000">
                <a:ea typeface="+mn-lt"/>
                <a:cs typeface="+mn-lt"/>
              </a:rPr>
              <a:t> </a:t>
            </a:r>
            <a:endParaRPr lang="en-US" sz="2000">
              <a:cs typeface="Calibri" panose="020F0502020204030204"/>
            </a:endParaRPr>
          </a:p>
          <a:p>
            <a:pPr marL="0" lvl="1"/>
            <a:r>
              <a:rPr lang="en-US" sz="2000">
                <a:ea typeface="+mn-lt"/>
                <a:cs typeface="+mn-lt"/>
              </a:rPr>
              <a:t>2:15 PM to 3:45 PM </a:t>
            </a:r>
            <a:r>
              <a:rPr lang="en-US" sz="2000">
                <a:solidFill>
                  <a:srgbClr val="FF0000"/>
                </a:solidFill>
                <a:ea typeface="+mn-lt"/>
                <a:cs typeface="+mn-lt"/>
              </a:rPr>
              <a:t>|</a:t>
            </a:r>
            <a:r>
              <a:rPr lang="en-US" sz="2000" b="1">
                <a:ea typeface="+mn-lt"/>
                <a:cs typeface="+mn-lt"/>
              </a:rPr>
              <a:t> Interactive Panel </a:t>
            </a:r>
            <a:r>
              <a:rPr lang="en-US" sz="2000">
                <a:ea typeface="+mn-lt"/>
                <a:cs typeface="+mn-lt"/>
              </a:rPr>
              <a:t>The technology: data driven changes in 			         future of work, healthcare, education, and resilience. </a:t>
            </a:r>
          </a:p>
          <a:p>
            <a:pPr marL="0" lvl="1"/>
            <a:endParaRPr lang="en-US" sz="2000">
              <a:ea typeface="+mn-lt"/>
              <a:cs typeface="+mn-lt"/>
            </a:endParaRPr>
          </a:p>
          <a:p>
            <a:pPr marL="0" lvl="1"/>
            <a:r>
              <a:rPr lang="en-US" sz="2000">
                <a:ea typeface="+mn-lt"/>
                <a:cs typeface="+mn-lt"/>
              </a:rPr>
              <a:t>3:45 PM to 4:00 PM </a:t>
            </a:r>
            <a:r>
              <a:rPr lang="en-US" sz="2000">
                <a:solidFill>
                  <a:srgbClr val="FF0000"/>
                </a:solidFill>
                <a:ea typeface="+mn-lt"/>
                <a:cs typeface="+mn-lt"/>
              </a:rPr>
              <a:t>|</a:t>
            </a:r>
            <a:r>
              <a:rPr lang="en-US" sz="2000">
                <a:ea typeface="+mn-lt"/>
                <a:cs typeface="+mn-lt"/>
              </a:rPr>
              <a:t> </a:t>
            </a:r>
            <a:r>
              <a:rPr lang="en-US" sz="2000" b="1">
                <a:ea typeface="+mn-lt"/>
                <a:cs typeface="+mn-lt"/>
              </a:rPr>
              <a:t>Wrap-up/ Closing Session:</a:t>
            </a:r>
            <a:r>
              <a:rPr lang="en-US" sz="2000">
                <a:ea typeface="+mn-lt"/>
                <a:cs typeface="+mn-lt"/>
              </a:rPr>
              <a:t> Jane Combs</a:t>
            </a:r>
          </a:p>
          <a:p>
            <a:pPr lvl="1"/>
            <a:endParaRPr lang="en-US">
              <a:ea typeface="+mn-lt"/>
              <a:cs typeface="+mn-lt"/>
            </a:endParaRPr>
          </a:p>
        </p:txBody>
      </p:sp>
    </p:spTree>
    <p:extLst>
      <p:ext uri="{BB962C8B-B14F-4D97-AF65-F5344CB8AC3E}">
        <p14:creationId xmlns:p14="http://schemas.microsoft.com/office/powerpoint/2010/main" val="113805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F5F907-CB1C-4821-8ABC-9188123E1A43}"/>
              </a:ext>
            </a:extLst>
          </p:cNvPr>
          <p:cNvSpPr txBox="1">
            <a:spLocks/>
          </p:cNvSpPr>
          <p:nvPr/>
        </p:nvSpPr>
        <p:spPr>
          <a:xfrm>
            <a:off x="803564" y="-70415"/>
            <a:ext cx="10769600" cy="1143000"/>
          </a:xfrm>
          <a:prstGeom prst="rect">
            <a:avLst/>
          </a:prstGeom>
        </p:spPr>
        <p:txBody>
          <a:bodyPr lIns="91440" tIns="45720" rIns="91440" bIns="45720" anchor="t"/>
          <a:lst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a:lstStyle>
          <a:p>
            <a:endParaRPr lang="en-US" kern="0">
              <a:cs typeface="Calibri Light"/>
            </a:endParaRPr>
          </a:p>
          <a:p>
            <a:r>
              <a:rPr lang="en-US" kern="0">
                <a:cs typeface="Calibri Light"/>
              </a:rPr>
              <a:t>Audience Participation</a:t>
            </a:r>
          </a:p>
        </p:txBody>
      </p:sp>
      <p:sp>
        <p:nvSpPr>
          <p:cNvPr id="2" name="Content Placeholder 2">
            <a:extLst>
              <a:ext uri="{FF2B5EF4-FFF2-40B4-BE49-F238E27FC236}">
                <a16:creationId xmlns:a16="http://schemas.microsoft.com/office/drawing/2014/main" id="{FD18FFB8-5FD0-4556-8CDD-527E6493C131}"/>
              </a:ext>
            </a:extLst>
          </p:cNvPr>
          <p:cNvSpPr txBox="1">
            <a:spLocks/>
          </p:cNvSpPr>
          <p:nvPr/>
        </p:nvSpPr>
        <p:spPr>
          <a:xfrm>
            <a:off x="2077694" y="1345011"/>
            <a:ext cx="8036611" cy="4167978"/>
          </a:xfrm>
          <a:prstGeom prst="rect">
            <a:avLst/>
          </a:prstGeom>
        </p:spPr>
        <p:txBody>
          <a:bodyPr vert="horz" lIns="91440" tIns="45720" rIns="91440" bIns="45720" rtlCol="0" anchor="t">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endParaRPr lang="en-US" sz="2800" kern="0">
              <a:cs typeface="Arial"/>
            </a:endParaRPr>
          </a:p>
          <a:p>
            <a:r>
              <a:rPr lang="en-US" sz="2400" b="1" kern="0">
                <a:cs typeface="Arial"/>
              </a:rPr>
              <a:t>Introduce yourself via Chat</a:t>
            </a:r>
            <a:endParaRPr lang="en-US" sz="2400" kern="0">
              <a:ea typeface="+mn-lt"/>
              <a:cs typeface="+mn-lt"/>
            </a:endParaRPr>
          </a:p>
          <a:p>
            <a:pPr lvl="1"/>
            <a:r>
              <a:rPr lang="en-US" sz="2400" kern="0">
                <a:cs typeface="Arial"/>
              </a:rPr>
              <a:t>Put your Name/University/Department in the chat to say hello</a:t>
            </a:r>
          </a:p>
          <a:p>
            <a:pPr lvl="1"/>
            <a:endParaRPr lang="en-US" sz="2400" kern="0">
              <a:cs typeface="Arial"/>
            </a:endParaRPr>
          </a:p>
          <a:p>
            <a:r>
              <a:rPr lang="en-US" sz="2400" b="1" kern="0">
                <a:cs typeface="Arial"/>
              </a:rPr>
              <a:t>Give us your Three Words </a:t>
            </a:r>
            <a:r>
              <a:rPr lang="en-US" sz="2400" kern="0">
                <a:cs typeface="Arial"/>
              </a:rPr>
              <a:t>(anonymous)</a:t>
            </a:r>
          </a:p>
          <a:p>
            <a:pPr lvl="1"/>
            <a:r>
              <a:rPr lang="en-US" sz="2400" kern="0">
                <a:cs typeface="Arial"/>
                <a:hlinkClick r:id="rId2"/>
              </a:rPr>
              <a:t>https://bit.ly/UCDataWords</a:t>
            </a:r>
            <a:r>
              <a:rPr lang="en-US" sz="2400" kern="0">
                <a:cs typeface="Arial"/>
              </a:rPr>
              <a:t> </a:t>
            </a:r>
          </a:p>
          <a:p>
            <a:pPr lvl="1"/>
            <a:r>
              <a:rPr lang="en-US" sz="2400" i="1" kern="0">
                <a:ea typeface="+mn-lt"/>
                <a:cs typeface="+mn-lt"/>
              </a:rPr>
              <a:t>What three words do you think UC should focus on when thinking about the future of data?</a:t>
            </a:r>
          </a:p>
          <a:p>
            <a:pPr lvl="1"/>
            <a:endParaRPr lang="en-US" sz="2400" kern="0">
              <a:cs typeface="Arial"/>
            </a:endParaRPr>
          </a:p>
          <a:p>
            <a:pPr lvl="1"/>
            <a:endParaRPr lang="en-US" sz="2400" i="1" kern="0">
              <a:cs typeface="Arial"/>
            </a:endParaRPr>
          </a:p>
          <a:p>
            <a:pPr lvl="2"/>
            <a:endParaRPr lang="en-US" sz="2000" kern="0">
              <a:ea typeface="+mn-lt"/>
              <a:cs typeface="+mn-lt"/>
            </a:endParaRPr>
          </a:p>
          <a:p>
            <a:pPr lvl="1"/>
            <a:endParaRPr lang="en-US" sz="2400" kern="0">
              <a:cs typeface="Calibri"/>
            </a:endParaRPr>
          </a:p>
          <a:p>
            <a:endParaRPr lang="en-US" sz="2800" kern="0">
              <a:cs typeface="Calibri"/>
            </a:endParaRPr>
          </a:p>
          <a:p>
            <a:endParaRPr lang="en-US" sz="2800" kern="0">
              <a:cs typeface="Calibri"/>
            </a:endParaRPr>
          </a:p>
          <a:p>
            <a:pPr lvl="1"/>
            <a:endParaRPr lang="en-US" sz="2400" kern="0">
              <a:cs typeface="Calibri"/>
            </a:endParaRPr>
          </a:p>
          <a:p>
            <a:pPr lvl="1"/>
            <a:endParaRPr lang="en-US" sz="2400" kern="0">
              <a:cs typeface="Calibri"/>
            </a:endParaRPr>
          </a:p>
        </p:txBody>
      </p:sp>
    </p:spTree>
    <p:extLst>
      <p:ext uri="{BB962C8B-B14F-4D97-AF65-F5344CB8AC3E}">
        <p14:creationId xmlns:p14="http://schemas.microsoft.com/office/powerpoint/2010/main" val="250556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90B5E-61D9-4DC2-B88A-16B23DEE6317}"/>
              </a:ext>
            </a:extLst>
          </p:cNvPr>
          <p:cNvSpPr txBox="1"/>
          <p:nvPr/>
        </p:nvSpPr>
        <p:spPr>
          <a:xfrm>
            <a:off x="3286125" y="743962"/>
            <a:ext cx="56197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t>UC Data Day Welcome </a:t>
            </a:r>
            <a:endParaRPr lang="en-US" sz="4000">
              <a:cs typeface="Arial"/>
            </a:endParaRPr>
          </a:p>
        </p:txBody>
      </p:sp>
      <p:sp>
        <p:nvSpPr>
          <p:cNvPr id="4" name="TextBox 3">
            <a:extLst>
              <a:ext uri="{FF2B5EF4-FFF2-40B4-BE49-F238E27FC236}">
                <a16:creationId xmlns:a16="http://schemas.microsoft.com/office/drawing/2014/main" id="{659C62D3-C382-4C01-A23E-8B7BF568B4D3}"/>
              </a:ext>
            </a:extLst>
          </p:cNvPr>
          <p:cNvSpPr txBox="1"/>
          <p:nvPr/>
        </p:nvSpPr>
        <p:spPr>
          <a:xfrm>
            <a:off x="3286125" y="2712777"/>
            <a:ext cx="496252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err="1">
                <a:ea typeface="+mn-lt"/>
                <a:cs typeface="+mn-lt"/>
              </a:rPr>
              <a:t>Xuemao</a:t>
            </a:r>
            <a:r>
              <a:rPr lang="en-US" sz="2400" b="1">
                <a:ea typeface="+mn-lt"/>
                <a:cs typeface="+mn-lt"/>
              </a:rPr>
              <a:t> Wang</a:t>
            </a:r>
            <a:endParaRPr lang="en-US" sz="2400"/>
          </a:p>
          <a:p>
            <a:pPr algn="ctr"/>
            <a:endParaRPr lang="en-US" sz="2400" b="1">
              <a:ea typeface="+mn-lt"/>
              <a:cs typeface="+mn-lt"/>
            </a:endParaRPr>
          </a:p>
          <a:p>
            <a:pPr algn="ctr"/>
            <a:r>
              <a:rPr lang="en-US" sz="2000" i="1">
                <a:ea typeface="+mn-lt"/>
                <a:cs typeface="+mn-lt"/>
              </a:rPr>
              <a:t>Vice Provost for Digital Scholarship</a:t>
            </a:r>
            <a:endParaRPr lang="en-US" sz="2000"/>
          </a:p>
          <a:p>
            <a:pPr algn="ctr"/>
            <a:r>
              <a:rPr lang="en-US" sz="2000" i="1">
                <a:ea typeface="+mn-lt"/>
                <a:cs typeface="+mn-lt"/>
              </a:rPr>
              <a:t>Dean and University Librarian</a:t>
            </a:r>
            <a:endParaRPr lang="en-US" sz="2000"/>
          </a:p>
          <a:p>
            <a:pPr algn="ctr"/>
            <a:r>
              <a:rPr lang="en-US" sz="2000" i="1">
                <a:ea typeface="+mn-lt"/>
                <a:cs typeface="+mn-lt"/>
              </a:rPr>
              <a:t>University of Cincinnati Libraries</a:t>
            </a:r>
            <a:endParaRPr lang="en-US" sz="2000"/>
          </a:p>
          <a:p>
            <a:pPr algn="l"/>
            <a:endParaRPr lang="en-US">
              <a:cs typeface="Arial"/>
            </a:endParaRPr>
          </a:p>
        </p:txBody>
      </p:sp>
      <p:pic>
        <p:nvPicPr>
          <p:cNvPr id="5" name="Picture 5" descr="A person wearing a suit and tie&#10;&#10;Description automatically generated">
            <a:extLst>
              <a:ext uri="{FF2B5EF4-FFF2-40B4-BE49-F238E27FC236}">
                <a16:creationId xmlns:a16="http://schemas.microsoft.com/office/drawing/2014/main" id="{5C40E2A5-58D4-46EC-8A32-395918C6EC77}"/>
              </a:ext>
            </a:extLst>
          </p:cNvPr>
          <p:cNvPicPr>
            <a:picLocks noChangeAspect="1"/>
          </p:cNvPicPr>
          <p:nvPr/>
        </p:nvPicPr>
        <p:blipFill>
          <a:blip r:embed="rId2"/>
          <a:stretch>
            <a:fillRect/>
          </a:stretch>
        </p:blipFill>
        <p:spPr>
          <a:xfrm>
            <a:off x="8248650" y="1626837"/>
            <a:ext cx="2970730" cy="4451839"/>
          </a:xfrm>
          <a:prstGeom prst="rect">
            <a:avLst/>
          </a:prstGeom>
        </p:spPr>
      </p:pic>
    </p:spTree>
    <p:extLst>
      <p:ext uri="{BB962C8B-B14F-4D97-AF65-F5344CB8AC3E}">
        <p14:creationId xmlns:p14="http://schemas.microsoft.com/office/powerpoint/2010/main" val="4118055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person wearing a suit and tie smiling and looking at the camera&#10;&#10;Description automatically generated">
            <a:extLst>
              <a:ext uri="{FF2B5EF4-FFF2-40B4-BE49-F238E27FC236}">
                <a16:creationId xmlns:a16="http://schemas.microsoft.com/office/drawing/2014/main" id="{B9E41842-D508-7641-BB95-373DE944B128}"/>
              </a:ext>
            </a:extLst>
          </p:cNvPr>
          <p:cNvPicPr>
            <a:picLocks noChangeAspect="1"/>
          </p:cNvPicPr>
          <p:nvPr/>
        </p:nvPicPr>
        <p:blipFill rotWithShape="1">
          <a:blip r:embed="rId2"/>
          <a:srcRect b="29"/>
          <a:stretch/>
        </p:blipFill>
        <p:spPr>
          <a:xfrm>
            <a:off x="7635956" y="468673"/>
            <a:ext cx="3864383" cy="5920653"/>
          </a:xfrm>
          <a:prstGeom prst="rect">
            <a:avLst/>
          </a:prstGeom>
        </p:spPr>
      </p:pic>
      <p:sp>
        <p:nvSpPr>
          <p:cNvPr id="6" name="TextBox 5">
            <a:extLst>
              <a:ext uri="{FF2B5EF4-FFF2-40B4-BE49-F238E27FC236}">
                <a16:creationId xmlns:a16="http://schemas.microsoft.com/office/drawing/2014/main" id="{2AC2302B-3123-A144-A7BC-7E5C7BC90ED0}"/>
              </a:ext>
            </a:extLst>
          </p:cNvPr>
          <p:cNvSpPr txBox="1"/>
          <p:nvPr/>
        </p:nvSpPr>
        <p:spPr>
          <a:xfrm>
            <a:off x="836571" y="2243256"/>
            <a:ext cx="6799385" cy="1384995"/>
          </a:xfrm>
          <a:prstGeom prst="rect">
            <a:avLst/>
          </a:prstGeom>
          <a:noFill/>
        </p:spPr>
        <p:txBody>
          <a:bodyPr wrap="square" rtlCol="0">
            <a:spAutoFit/>
          </a:bodyPr>
          <a:lstStyle/>
          <a:p>
            <a:pPr algn="ctr"/>
            <a:r>
              <a:rPr lang="en-US" sz="3200" b="1"/>
              <a:t>Glenn </a:t>
            </a:r>
            <a:r>
              <a:rPr lang="en-US" sz="3200" b="1" err="1"/>
              <a:t>Ricart</a:t>
            </a:r>
            <a:r>
              <a:rPr lang="en-US" sz="3200" b="1"/>
              <a:t>, Founder and CTO US Ignite</a:t>
            </a:r>
          </a:p>
          <a:p>
            <a:pPr algn="ctr"/>
            <a:r>
              <a:rPr lang="en-US" sz="2000" b="1" i="1"/>
              <a:t>Accelerating the Smart City Movement</a:t>
            </a:r>
          </a:p>
        </p:txBody>
      </p:sp>
      <p:sp>
        <p:nvSpPr>
          <p:cNvPr id="10" name="Rectangle 9">
            <a:extLst>
              <a:ext uri="{FF2B5EF4-FFF2-40B4-BE49-F238E27FC236}">
                <a16:creationId xmlns:a16="http://schemas.microsoft.com/office/drawing/2014/main" id="{876B325C-3475-F246-BD9F-46A7807D79FD}"/>
              </a:ext>
            </a:extLst>
          </p:cNvPr>
          <p:cNvSpPr/>
          <p:nvPr/>
        </p:nvSpPr>
        <p:spPr>
          <a:xfrm>
            <a:off x="2982000" y="865903"/>
            <a:ext cx="3724096" cy="646331"/>
          </a:xfrm>
          <a:prstGeom prst="rect">
            <a:avLst/>
          </a:prstGeom>
        </p:spPr>
        <p:txBody>
          <a:bodyPr wrap="none">
            <a:spAutoFit/>
          </a:bodyPr>
          <a:lstStyle/>
          <a:p>
            <a:r>
              <a:rPr lang="en-US" sz="3600"/>
              <a:t>Keynote Speaker</a:t>
            </a:r>
          </a:p>
        </p:txBody>
      </p:sp>
      <p:sp>
        <p:nvSpPr>
          <p:cNvPr id="7" name="TextBox 6">
            <a:extLst>
              <a:ext uri="{FF2B5EF4-FFF2-40B4-BE49-F238E27FC236}">
                <a16:creationId xmlns:a16="http://schemas.microsoft.com/office/drawing/2014/main" id="{4F536398-1AD6-A045-B5D9-891E708454DE}"/>
              </a:ext>
            </a:extLst>
          </p:cNvPr>
          <p:cNvSpPr txBox="1"/>
          <p:nvPr/>
        </p:nvSpPr>
        <p:spPr>
          <a:xfrm>
            <a:off x="1715802" y="4144052"/>
            <a:ext cx="5040923" cy="738664"/>
          </a:xfrm>
          <a:prstGeom prst="rect">
            <a:avLst/>
          </a:prstGeom>
          <a:noFill/>
        </p:spPr>
        <p:txBody>
          <a:bodyPr wrap="square" rtlCol="0">
            <a:spAutoFit/>
          </a:bodyPr>
          <a:lstStyle/>
          <a:p>
            <a:r>
              <a:rPr lang="en-US" sz="2400"/>
              <a:t>Presenting: ‘'Smart Runs on Data”</a:t>
            </a:r>
          </a:p>
          <a:p>
            <a:endParaRPr lang="en-US"/>
          </a:p>
        </p:txBody>
      </p:sp>
    </p:spTree>
    <p:extLst>
      <p:ext uri="{BB962C8B-B14F-4D97-AF65-F5344CB8AC3E}">
        <p14:creationId xmlns:p14="http://schemas.microsoft.com/office/powerpoint/2010/main" val="328567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22232-DDAF-5F49-8DD0-8C5D0B576D6E}"/>
              </a:ext>
            </a:extLst>
          </p:cNvPr>
          <p:cNvSpPr/>
          <p:nvPr/>
        </p:nvSpPr>
        <p:spPr>
          <a:xfrm>
            <a:off x="1883174" y="266826"/>
            <a:ext cx="9916853" cy="58477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ＭＳ Ｐゴシック"/>
                <a:cs typeface="+mn-cs"/>
              </a:rPr>
              <a:t>         </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ＭＳ Ｐゴシック"/>
                <a:cs typeface="Calibri" panose="020F0502020204030204" pitchFamily="34" charset="0"/>
              </a:rPr>
              <a:t>Guiding Questions for the Panel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Arial"/>
              <a:ea typeface="ＭＳ Ｐゴシック"/>
            </a:endParaRPr>
          </a:p>
          <a:p>
            <a:pPr marL="342900" marR="0" lvl="0" indent="-342900">
              <a:spcBef>
                <a:spcPts val="0"/>
              </a:spcBef>
              <a:spcAft>
                <a:spcPts val="0"/>
              </a:spcAft>
              <a:buFont typeface="+mj-lt"/>
              <a:buAutoNum type="arabicPeriod"/>
            </a:pPr>
            <a:r>
              <a:rPr lang="en-US" sz="2000">
                <a:effectLst/>
                <a:latin typeface="Calibri" panose="020F0502020204030204" pitchFamily="34" charset="0"/>
                <a:ea typeface="Times New Roman" panose="02020603050405020304" pitchFamily="18" charset="0"/>
              </a:rPr>
              <a:t>How is ubiquitous data changing your work as a Researcher, Educator, and/or Clinician, and its contribution to society?</a:t>
            </a:r>
          </a:p>
          <a:p>
            <a:pPr marL="342900" marR="0" lvl="0" indent="-342900">
              <a:spcBef>
                <a:spcPts val="0"/>
              </a:spcBef>
              <a:spcAft>
                <a:spcPts val="0"/>
              </a:spcAft>
              <a:buFont typeface="+mj-lt"/>
              <a:buAutoNum type="arabicPeriod"/>
            </a:pPr>
            <a:endParaRPr lang="en-US" sz="200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eriod"/>
            </a:pPr>
            <a:r>
              <a:rPr lang="en-US" sz="2000">
                <a:effectLst/>
                <a:latin typeface="Calibri" panose="020F0502020204030204" pitchFamily="34" charset="0"/>
                <a:ea typeface="Times New Roman" panose="02020603050405020304" pitchFamily="18" charset="0"/>
              </a:rPr>
              <a:t>How is ubiquitous data changing society and shaping our sense of community? </a:t>
            </a:r>
            <a:endParaRPr lang="en-US" sz="20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arenR"/>
            </a:pPr>
            <a:endParaRPr lang="en-US" sz="200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mj-lt"/>
              <a:buAutoNum type="arabicParenR"/>
            </a:pPr>
            <a:endParaRPr lang="en-US" sz="200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sz="2800" b="1">
              <a:latin typeface="Calibri" panose="020F0502020204030204" pitchFamily="34" charset="0"/>
              <a:ea typeface="Times New Roman" panose="02020603050405020304" pitchFamily="18" charset="0"/>
            </a:endParaRPr>
          </a:p>
          <a:p>
            <a:pPr marR="0" lvl="0">
              <a:spcBef>
                <a:spcPts val="0"/>
              </a:spcBef>
              <a:spcAft>
                <a:spcPts val="0"/>
              </a:spcAft>
            </a:pPr>
            <a:endParaRPr lang="en-US" sz="2800" b="1">
              <a:latin typeface="Calibri" panose="020F0502020204030204" pitchFamily="34" charset="0"/>
              <a:ea typeface="Times New Roman" panose="02020603050405020304" pitchFamily="18" charset="0"/>
            </a:endParaRPr>
          </a:p>
          <a:p>
            <a:pPr marR="0" lvl="0">
              <a:spcBef>
                <a:spcPts val="0"/>
              </a:spcBef>
              <a:spcAft>
                <a:spcPts val="0"/>
              </a:spcAft>
            </a:pPr>
            <a:r>
              <a:rPr lang="en-US" sz="2800" b="1">
                <a:latin typeface="Calibri" panose="020F0502020204030204" pitchFamily="34" charset="0"/>
                <a:ea typeface="Times New Roman" panose="02020603050405020304" pitchFamily="18" charset="0"/>
              </a:rPr>
              <a:t/>
            </a:r>
            <a:br>
              <a:rPr lang="en-US" sz="2800" b="1">
                <a:latin typeface="Calibri" panose="020F0502020204030204" pitchFamily="34" charset="0"/>
                <a:ea typeface="Times New Roman" panose="02020603050405020304" pitchFamily="18" charset="0"/>
              </a:rPr>
            </a:br>
            <a:endParaRPr lang="en-US" b="1">
              <a:latin typeface="Calibri" panose="020F0502020204030204" pitchFamily="34" charset="0"/>
              <a:ea typeface="Times New Roman" panose="02020603050405020304" pitchFamily="18" charset="0"/>
            </a:endParaRPr>
          </a:p>
          <a:p>
            <a:pPr marR="0" lvl="0">
              <a:spcBef>
                <a:spcPts val="0"/>
              </a:spcBef>
              <a:spcAft>
                <a:spcPts val="0"/>
              </a:spcAft>
            </a:pPr>
            <a:r>
              <a:rPr lang="en-US" sz="2800" b="1">
                <a:latin typeface="Calibri" panose="020F0502020204030204" pitchFamily="34" charset="0"/>
                <a:ea typeface="Times New Roman" panose="02020603050405020304" pitchFamily="18" charset="0"/>
              </a:rPr>
              <a:t>        Guiding Question for Audience Participant response</a:t>
            </a:r>
          </a:p>
          <a:p>
            <a:pPr marL="342900" marR="0" lvl="0" indent="-342900">
              <a:spcBef>
                <a:spcPts val="0"/>
              </a:spcBef>
              <a:spcAft>
                <a:spcPts val="0"/>
              </a:spcAft>
              <a:buFont typeface="+mj-lt"/>
              <a:buAutoNum type="arabicParenR"/>
            </a:pPr>
            <a:endParaRPr lang="en-US" sz="1000">
              <a:effectLst/>
              <a:latin typeface="Calibri" panose="020F0502020204030204" pitchFamily="34" charset="0"/>
              <a:ea typeface="Times New Roman" panose="02020603050405020304" pitchFamily="18" charset="0"/>
            </a:endParaRPr>
          </a:p>
          <a:p>
            <a:pPr marL="285750" marR="0" lvl="0" indent="-285750">
              <a:spcBef>
                <a:spcPts val="0"/>
              </a:spcBef>
              <a:spcAft>
                <a:spcPts val="0"/>
              </a:spcAft>
              <a:buFont typeface="Wingdings" pitchFamily="2" charset="2"/>
              <a:buChar char="v"/>
            </a:pPr>
            <a:r>
              <a:rPr lang="en-US" sz="2000">
                <a:effectLst/>
                <a:latin typeface="Calibri" panose="020F0502020204030204" pitchFamily="34" charset="0"/>
                <a:ea typeface="Times New Roman" panose="02020603050405020304" pitchFamily="18" charset="0"/>
              </a:rPr>
              <a:t>Where should UC focus its efforts in order to prepare students for life in a data-enabled, globally connected society?</a:t>
            </a:r>
            <a:endParaRPr lang="en-US" sz="20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cs typeface="+mn-cs"/>
            </a:endParaRPr>
          </a:p>
        </p:txBody>
      </p:sp>
      <p:grpSp>
        <p:nvGrpSpPr>
          <p:cNvPr id="11" name="Group 10">
            <a:extLst>
              <a:ext uri="{FF2B5EF4-FFF2-40B4-BE49-F238E27FC236}">
                <a16:creationId xmlns:a16="http://schemas.microsoft.com/office/drawing/2014/main" id="{36E1899E-075B-8A48-A244-A8281F348F0A}"/>
              </a:ext>
            </a:extLst>
          </p:cNvPr>
          <p:cNvGrpSpPr/>
          <p:nvPr/>
        </p:nvGrpSpPr>
        <p:grpSpPr>
          <a:xfrm>
            <a:off x="4250543" y="2619382"/>
            <a:ext cx="1496300" cy="1493213"/>
            <a:chOff x="5079613" y="2621388"/>
            <a:chExt cx="1496300" cy="1493213"/>
          </a:xfrm>
        </p:grpSpPr>
        <p:sp>
          <p:nvSpPr>
            <p:cNvPr id="32" name="TextBox 31">
              <a:extLst>
                <a:ext uri="{FF2B5EF4-FFF2-40B4-BE49-F238E27FC236}">
                  <a16:creationId xmlns:a16="http://schemas.microsoft.com/office/drawing/2014/main" id="{C0B3DDC3-7BCC-4676-A86F-24962C349F49}"/>
                </a:ext>
              </a:extLst>
            </p:cNvPr>
            <p:cNvSpPr txBox="1"/>
            <p:nvPr/>
          </p:nvSpPr>
          <p:spPr>
            <a:xfrm>
              <a:off x="5079613" y="3837602"/>
              <a:ext cx="14963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000000"/>
                  </a:solidFill>
                  <a:effectLst/>
                  <a:uLnTx/>
                  <a:uFillTx/>
                  <a:latin typeface="Arial"/>
                  <a:ea typeface="ＭＳ Ｐゴシック"/>
                  <a:cs typeface="+mn-cs"/>
                </a:rPr>
                <a:t>Whitney Gaskins</a:t>
              </a:r>
            </a:p>
          </p:txBody>
        </p:sp>
        <p:pic>
          <p:nvPicPr>
            <p:cNvPr id="6" name="Picture 4" descr=".jpg">
              <a:extLst>
                <a:ext uri="{FF2B5EF4-FFF2-40B4-BE49-F238E27FC236}">
                  <a16:creationId xmlns:a16="http://schemas.microsoft.com/office/drawing/2014/main" id="{809917B9-5CC5-423E-9C8F-D85793DC2AB0}"/>
                </a:ext>
              </a:extLst>
            </p:cNvPr>
            <p:cNvPicPr>
              <a:picLocks noChangeAspect="1"/>
            </p:cNvPicPr>
            <p:nvPr/>
          </p:nvPicPr>
          <p:blipFill rotWithShape="1">
            <a:blip r:embed="rId2"/>
            <a:srcRect r="5" b="5926"/>
            <a:stretch/>
          </p:blipFill>
          <p:spPr bwMode="auto">
            <a:xfrm>
              <a:off x="5416828" y="2621388"/>
              <a:ext cx="821871" cy="120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grpSp>
      <p:grpSp>
        <p:nvGrpSpPr>
          <p:cNvPr id="9" name="Group 8">
            <a:extLst>
              <a:ext uri="{FF2B5EF4-FFF2-40B4-BE49-F238E27FC236}">
                <a16:creationId xmlns:a16="http://schemas.microsoft.com/office/drawing/2014/main" id="{0D86C1EE-387D-A24A-BCB1-DE0964791C72}"/>
              </a:ext>
            </a:extLst>
          </p:cNvPr>
          <p:cNvGrpSpPr/>
          <p:nvPr/>
        </p:nvGrpSpPr>
        <p:grpSpPr>
          <a:xfrm>
            <a:off x="2339692" y="2619383"/>
            <a:ext cx="1003850" cy="1487874"/>
            <a:chOff x="2568690" y="2621389"/>
            <a:chExt cx="1003850" cy="1487874"/>
          </a:xfrm>
        </p:grpSpPr>
        <p:sp>
          <p:nvSpPr>
            <p:cNvPr id="5" name="TextBox 4">
              <a:extLst>
                <a:ext uri="{FF2B5EF4-FFF2-40B4-BE49-F238E27FC236}">
                  <a16:creationId xmlns:a16="http://schemas.microsoft.com/office/drawing/2014/main" id="{A0221596-CF94-824A-824E-5B4B0EC51E23}"/>
                </a:ext>
              </a:extLst>
            </p:cNvPr>
            <p:cNvSpPr txBox="1"/>
            <p:nvPr/>
          </p:nvSpPr>
          <p:spPr>
            <a:xfrm>
              <a:off x="2568690" y="3832264"/>
              <a:ext cx="10038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000000"/>
                  </a:solidFill>
                  <a:effectLst/>
                  <a:uLnTx/>
                  <a:uFillTx/>
                  <a:latin typeface="Arial"/>
                  <a:ea typeface="ＭＳ Ｐゴシック"/>
                  <a:cs typeface="+mn-cs"/>
                </a:rPr>
                <a:t>Sam Anand</a:t>
              </a:r>
            </a:p>
          </p:txBody>
        </p:sp>
        <p:pic>
          <p:nvPicPr>
            <p:cNvPr id="7" name="Picture 5" descr="A person wearing a suit and tie smiling at the camera&#10;&#10;Description automatically generated">
              <a:extLst>
                <a:ext uri="{FF2B5EF4-FFF2-40B4-BE49-F238E27FC236}">
                  <a16:creationId xmlns:a16="http://schemas.microsoft.com/office/drawing/2014/main" id="{8D3A916F-BAAD-4694-8DCD-4000C7092A83}"/>
                </a:ext>
              </a:extLst>
            </p:cNvPr>
            <p:cNvPicPr>
              <a:picLocks noChangeAspect="1"/>
            </p:cNvPicPr>
            <p:nvPr/>
          </p:nvPicPr>
          <p:blipFill rotWithShape="1">
            <a:blip r:embed="rId3"/>
            <a:srcRect r="-3" b="2018"/>
            <a:stretch/>
          </p:blipFill>
          <p:spPr>
            <a:xfrm>
              <a:off x="2659675" y="2621389"/>
              <a:ext cx="821881" cy="1149748"/>
            </a:xfrm>
            <a:prstGeom prst="rect">
              <a:avLst/>
            </a:prstGeom>
          </p:spPr>
        </p:pic>
      </p:grpSp>
      <p:grpSp>
        <p:nvGrpSpPr>
          <p:cNvPr id="13" name="Group 12">
            <a:extLst>
              <a:ext uri="{FF2B5EF4-FFF2-40B4-BE49-F238E27FC236}">
                <a16:creationId xmlns:a16="http://schemas.microsoft.com/office/drawing/2014/main" id="{59C9B00D-9F7F-AF40-857D-9A1EF433D919}"/>
              </a:ext>
            </a:extLst>
          </p:cNvPr>
          <p:cNvGrpSpPr/>
          <p:nvPr/>
        </p:nvGrpSpPr>
        <p:grpSpPr>
          <a:xfrm>
            <a:off x="6841601" y="2612442"/>
            <a:ext cx="1098549" cy="1487871"/>
            <a:chOff x="7739272" y="2621389"/>
            <a:chExt cx="1098549" cy="1487871"/>
          </a:xfrm>
        </p:grpSpPr>
        <p:sp>
          <p:nvSpPr>
            <p:cNvPr id="36" name="TextBox 35">
              <a:extLst>
                <a:ext uri="{FF2B5EF4-FFF2-40B4-BE49-F238E27FC236}">
                  <a16:creationId xmlns:a16="http://schemas.microsoft.com/office/drawing/2014/main" id="{49EA2ADC-0455-47D0-8235-A16F06FE268C}"/>
                </a:ext>
              </a:extLst>
            </p:cNvPr>
            <p:cNvSpPr txBox="1"/>
            <p:nvPr/>
          </p:nvSpPr>
          <p:spPr>
            <a:xfrm>
              <a:off x="7739272" y="3832261"/>
              <a:ext cx="10985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000000"/>
                  </a:solidFill>
                  <a:effectLst/>
                  <a:uLnTx/>
                  <a:uFillTx/>
                  <a:latin typeface="Arial"/>
                  <a:ea typeface="ＭＳ Ｐゴシック"/>
                  <a:cs typeface="+mn-cs"/>
                </a:rPr>
                <a:t>Achala Vagal </a:t>
              </a:r>
            </a:p>
          </p:txBody>
        </p:sp>
        <p:pic>
          <p:nvPicPr>
            <p:cNvPr id="8" name="Picture 8" descr=".jpg">
              <a:extLst>
                <a:ext uri="{FF2B5EF4-FFF2-40B4-BE49-F238E27FC236}">
                  <a16:creationId xmlns:a16="http://schemas.microsoft.com/office/drawing/2014/main" id="{1F87DD77-5955-4FE6-9A69-3D371B3D4FE6}"/>
                </a:ext>
              </a:extLst>
            </p:cNvPr>
            <p:cNvPicPr>
              <a:picLocks noChangeAspect="1"/>
            </p:cNvPicPr>
            <p:nvPr/>
          </p:nvPicPr>
          <p:blipFill rotWithShape="1">
            <a:blip r:embed="rId4"/>
            <a:srcRect r="22" b="-1"/>
            <a:stretch/>
          </p:blipFill>
          <p:spPr>
            <a:xfrm>
              <a:off x="7866220" y="2621389"/>
              <a:ext cx="844652" cy="1181604"/>
            </a:xfrm>
            <a:prstGeom prst="rect">
              <a:avLst/>
            </a:prstGeom>
          </p:spPr>
        </p:pic>
      </p:grpSp>
      <p:grpSp>
        <p:nvGrpSpPr>
          <p:cNvPr id="3" name="Group 2">
            <a:extLst>
              <a:ext uri="{FF2B5EF4-FFF2-40B4-BE49-F238E27FC236}">
                <a16:creationId xmlns:a16="http://schemas.microsoft.com/office/drawing/2014/main" id="{F498C756-48C3-2A49-8C8E-E446DC9B39F7}"/>
              </a:ext>
            </a:extLst>
          </p:cNvPr>
          <p:cNvGrpSpPr/>
          <p:nvPr/>
        </p:nvGrpSpPr>
        <p:grpSpPr>
          <a:xfrm>
            <a:off x="3468341" y="2619385"/>
            <a:ext cx="912825" cy="1487872"/>
            <a:chOff x="4056996" y="2621389"/>
            <a:chExt cx="912825" cy="1487872"/>
          </a:xfrm>
        </p:grpSpPr>
        <p:sp>
          <p:nvSpPr>
            <p:cNvPr id="30" name="TextBox 29">
              <a:extLst>
                <a:ext uri="{FF2B5EF4-FFF2-40B4-BE49-F238E27FC236}">
                  <a16:creationId xmlns:a16="http://schemas.microsoft.com/office/drawing/2014/main" id="{EDC84C5B-EFF8-4E22-B19E-24CB27B23D72}"/>
                </a:ext>
              </a:extLst>
            </p:cNvPr>
            <p:cNvSpPr txBox="1"/>
            <p:nvPr/>
          </p:nvSpPr>
          <p:spPr>
            <a:xfrm>
              <a:off x="4056996" y="3832262"/>
              <a:ext cx="9128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000000"/>
                  </a:solidFill>
                  <a:effectLst/>
                  <a:uLnTx/>
                  <a:uFillTx/>
                  <a:latin typeface="Arial"/>
                  <a:ea typeface="ＭＳ Ｐゴシック"/>
                  <a:cs typeface="+mn-cs"/>
                </a:rPr>
                <a:t>Zvi Biener</a:t>
              </a:r>
              <a:endParaRPr kumimoji="0" lang="en-US" sz="120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28" name="Picture 7" descr=".jpeg">
              <a:extLst>
                <a:ext uri="{FF2B5EF4-FFF2-40B4-BE49-F238E27FC236}">
                  <a16:creationId xmlns:a16="http://schemas.microsoft.com/office/drawing/2014/main" id="{FC291D73-0E1D-49F3-982F-710261342797}"/>
                </a:ext>
              </a:extLst>
            </p:cNvPr>
            <p:cNvPicPr>
              <a:picLocks noChangeAspect="1"/>
            </p:cNvPicPr>
            <p:nvPr/>
          </p:nvPicPr>
          <p:blipFill rotWithShape="1">
            <a:blip r:embed="rId5"/>
            <a:srcRect l="6221" r="2717" b="-1"/>
            <a:stretch/>
          </p:blipFill>
          <p:spPr>
            <a:xfrm>
              <a:off x="4103531" y="2621389"/>
              <a:ext cx="819754" cy="1146783"/>
            </a:xfrm>
            <a:prstGeom prst="rect">
              <a:avLst/>
            </a:prstGeom>
          </p:spPr>
        </p:pic>
      </p:grpSp>
      <p:grpSp>
        <p:nvGrpSpPr>
          <p:cNvPr id="12" name="Group 11">
            <a:extLst>
              <a:ext uri="{FF2B5EF4-FFF2-40B4-BE49-F238E27FC236}">
                <a16:creationId xmlns:a16="http://schemas.microsoft.com/office/drawing/2014/main" id="{68077A14-5E25-1E4F-A166-D0440736ADBB}"/>
              </a:ext>
            </a:extLst>
          </p:cNvPr>
          <p:cNvGrpSpPr/>
          <p:nvPr/>
        </p:nvGrpSpPr>
        <p:grpSpPr>
          <a:xfrm>
            <a:off x="7975107" y="2622808"/>
            <a:ext cx="1145896" cy="1695461"/>
            <a:chOff x="8543999" y="2631755"/>
            <a:chExt cx="958768" cy="1669789"/>
          </a:xfrm>
        </p:grpSpPr>
        <p:sp>
          <p:nvSpPr>
            <p:cNvPr id="38" name="TextBox 37">
              <a:extLst>
                <a:ext uri="{FF2B5EF4-FFF2-40B4-BE49-F238E27FC236}">
                  <a16:creationId xmlns:a16="http://schemas.microsoft.com/office/drawing/2014/main" id="{30BF34D1-9E41-49EF-BCF1-8E8346E93C9F}"/>
                </a:ext>
              </a:extLst>
            </p:cNvPr>
            <p:cNvSpPr txBox="1"/>
            <p:nvPr/>
          </p:nvSpPr>
          <p:spPr>
            <a:xfrm>
              <a:off x="8543999" y="3839879"/>
              <a:ext cx="958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solidFill>
                    <a:srgbClr val="000000"/>
                  </a:solidFill>
                  <a:latin typeface="Arial"/>
                  <a:ea typeface="ＭＳ Ｐゴシック"/>
                </a:rPr>
                <a:t>Glenn Ricart</a:t>
              </a:r>
              <a:r>
                <a:rPr kumimoji="0" lang="en-US" sz="1200" i="1" u="none" strike="noStrike" kern="1200" cap="none" spc="0" normalizeH="0" baseline="0" noProof="0">
                  <a:ln>
                    <a:noFill/>
                  </a:ln>
                  <a:solidFill>
                    <a:srgbClr val="000000"/>
                  </a:solidFill>
                  <a:effectLst/>
                  <a:uLnTx/>
                  <a:uFillTx/>
                  <a:latin typeface="Arial"/>
                  <a:ea typeface="ＭＳ Ｐゴシック"/>
                  <a:cs typeface="+mn-cs"/>
                </a:rPr>
                <a:t> </a:t>
              </a:r>
            </a:p>
          </p:txBody>
        </p:sp>
        <p:pic>
          <p:nvPicPr>
            <p:cNvPr id="15" name="Picture 5" descr="A person wearing a suit and tie smiling and looking at the camera&#10;&#10;Description automatically generated">
              <a:extLst>
                <a:ext uri="{FF2B5EF4-FFF2-40B4-BE49-F238E27FC236}">
                  <a16:creationId xmlns:a16="http://schemas.microsoft.com/office/drawing/2014/main" id="{C4D79E51-C5AC-B14A-A532-191B79509F87}"/>
                </a:ext>
              </a:extLst>
            </p:cNvPr>
            <p:cNvPicPr>
              <a:picLocks noChangeAspect="1"/>
            </p:cNvPicPr>
            <p:nvPr/>
          </p:nvPicPr>
          <p:blipFill rotWithShape="1">
            <a:blip r:embed="rId6"/>
            <a:srcRect t="-1" r="9808" b="30"/>
            <a:stretch/>
          </p:blipFill>
          <p:spPr>
            <a:xfrm>
              <a:off x="8654054" y="2631755"/>
              <a:ext cx="706718" cy="1200506"/>
            </a:xfrm>
            <a:prstGeom prst="rect">
              <a:avLst/>
            </a:prstGeom>
          </p:spPr>
        </p:pic>
      </p:grpSp>
      <p:sp>
        <p:nvSpPr>
          <p:cNvPr id="17" name="TextBox 16">
            <a:extLst>
              <a:ext uri="{FF2B5EF4-FFF2-40B4-BE49-F238E27FC236}">
                <a16:creationId xmlns:a16="http://schemas.microsoft.com/office/drawing/2014/main" id="{0FD30843-C185-7145-A347-347B1CB94442}"/>
              </a:ext>
            </a:extLst>
          </p:cNvPr>
          <p:cNvSpPr txBox="1"/>
          <p:nvPr/>
        </p:nvSpPr>
        <p:spPr>
          <a:xfrm>
            <a:off x="11910524" y="2278117"/>
            <a:ext cx="2343164" cy="338554"/>
          </a:xfrm>
          <a:prstGeom prst="rect">
            <a:avLst/>
          </a:prstGeom>
          <a:noFill/>
        </p:spPr>
        <p:txBody>
          <a:bodyPr wrap="square" lIns="91440" tIns="45720" rIns="91440" bIns="45720" rtlCol="0" anchor="t">
            <a:spAutoFit/>
          </a:bodyPr>
          <a:lstStyle/>
          <a:p>
            <a:pPr algn="ctr"/>
            <a:r>
              <a:rPr lang="en-US" sz="1600" i="1"/>
              <a:t>Michael Dunaway</a:t>
            </a:r>
          </a:p>
        </p:txBody>
      </p:sp>
      <p:grpSp>
        <p:nvGrpSpPr>
          <p:cNvPr id="14" name="Group 13">
            <a:extLst>
              <a:ext uri="{FF2B5EF4-FFF2-40B4-BE49-F238E27FC236}">
                <a16:creationId xmlns:a16="http://schemas.microsoft.com/office/drawing/2014/main" id="{26AF877C-47B0-CE48-BBAB-E5B78D2A45A1}"/>
              </a:ext>
            </a:extLst>
          </p:cNvPr>
          <p:cNvGrpSpPr/>
          <p:nvPr/>
        </p:nvGrpSpPr>
        <p:grpSpPr>
          <a:xfrm>
            <a:off x="9492115" y="2617269"/>
            <a:ext cx="1496300" cy="1701000"/>
            <a:chOff x="9940850" y="2621987"/>
            <a:chExt cx="1496300" cy="1701000"/>
          </a:xfrm>
        </p:grpSpPr>
        <p:pic>
          <p:nvPicPr>
            <p:cNvPr id="16" name="Picture 5" descr=".jpg">
              <a:extLst>
                <a:ext uri="{FF2B5EF4-FFF2-40B4-BE49-F238E27FC236}">
                  <a16:creationId xmlns:a16="http://schemas.microsoft.com/office/drawing/2014/main" id="{940DBDED-44A9-9249-BC3D-5CE23906F8CF}"/>
                </a:ext>
              </a:extLst>
            </p:cNvPr>
            <p:cNvPicPr>
              <a:picLocks noChangeAspect="1"/>
            </p:cNvPicPr>
            <p:nvPr/>
          </p:nvPicPr>
          <p:blipFill rotWithShape="1">
            <a:blip r:embed="rId7"/>
            <a:srcRect r="-5" b="6617"/>
            <a:stretch/>
          </p:blipFill>
          <p:spPr>
            <a:xfrm>
              <a:off x="10246041" y="2621987"/>
              <a:ext cx="885918" cy="1239335"/>
            </a:xfrm>
            <a:prstGeom prst="rect">
              <a:avLst/>
            </a:prstGeom>
          </p:spPr>
        </p:pic>
        <p:sp>
          <p:nvSpPr>
            <p:cNvPr id="24" name="TextBox 23">
              <a:extLst>
                <a:ext uri="{FF2B5EF4-FFF2-40B4-BE49-F238E27FC236}">
                  <a16:creationId xmlns:a16="http://schemas.microsoft.com/office/drawing/2014/main" id="{5A6E7F20-AF3E-A84D-9DFA-BC80FC8146FA}"/>
                </a:ext>
              </a:extLst>
            </p:cNvPr>
            <p:cNvSpPr txBox="1"/>
            <p:nvPr/>
          </p:nvSpPr>
          <p:spPr>
            <a:xfrm>
              <a:off x="9940850" y="3861322"/>
              <a:ext cx="1496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rgbClr val="000000"/>
                  </a:solidFill>
                  <a:latin typeface="Arial"/>
                  <a:ea typeface="ＭＳ Ｐゴシック"/>
                </a:rPr>
                <a:t>Michael Dunaway, Moderator</a:t>
              </a:r>
              <a:endParaRPr kumimoji="0" lang="en-US" sz="1200" i="1" u="none" strike="noStrike" kern="1200" cap="none" spc="0" normalizeH="0" baseline="0" noProof="0">
                <a:ln>
                  <a:noFill/>
                </a:ln>
                <a:solidFill>
                  <a:srgbClr val="000000"/>
                </a:solidFill>
                <a:effectLst/>
                <a:uLnTx/>
                <a:uFillTx/>
                <a:latin typeface="Arial"/>
                <a:ea typeface="ＭＳ Ｐゴシック"/>
                <a:cs typeface="+mn-cs"/>
              </a:endParaRPr>
            </a:p>
          </p:txBody>
        </p:sp>
      </p:grpSp>
      <p:grpSp>
        <p:nvGrpSpPr>
          <p:cNvPr id="27" name="Group 26">
            <a:extLst>
              <a:ext uri="{FF2B5EF4-FFF2-40B4-BE49-F238E27FC236}">
                <a16:creationId xmlns:a16="http://schemas.microsoft.com/office/drawing/2014/main" id="{1DB6F86C-CBD7-984A-A1FD-C0B0E19C7A22}"/>
              </a:ext>
            </a:extLst>
          </p:cNvPr>
          <p:cNvGrpSpPr/>
          <p:nvPr/>
        </p:nvGrpSpPr>
        <p:grpSpPr>
          <a:xfrm>
            <a:off x="5572357" y="2619384"/>
            <a:ext cx="1288617" cy="1493533"/>
            <a:chOff x="6468317" y="2621389"/>
            <a:chExt cx="1288617" cy="1434895"/>
          </a:xfrm>
        </p:grpSpPr>
        <p:sp>
          <p:nvSpPr>
            <p:cNvPr id="29" name="TextBox 28">
              <a:extLst>
                <a:ext uri="{FF2B5EF4-FFF2-40B4-BE49-F238E27FC236}">
                  <a16:creationId xmlns:a16="http://schemas.microsoft.com/office/drawing/2014/main" id="{74A21A39-3C70-5444-A7C1-7BB486751DFD}"/>
                </a:ext>
              </a:extLst>
            </p:cNvPr>
            <p:cNvSpPr txBox="1"/>
            <p:nvPr/>
          </p:nvSpPr>
          <p:spPr>
            <a:xfrm>
              <a:off x="6468317" y="3779285"/>
              <a:ext cx="12886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a:ln>
                    <a:noFill/>
                  </a:ln>
                  <a:solidFill>
                    <a:srgbClr val="000000"/>
                  </a:solidFill>
                  <a:effectLst/>
                  <a:uLnTx/>
                  <a:uFillTx/>
                  <a:latin typeface="Arial"/>
                  <a:ea typeface="ＭＳ Ｐゴシック"/>
                  <a:cs typeface="+mn-cs"/>
                </a:rPr>
                <a:t>Prashant Khare</a:t>
              </a:r>
            </a:p>
          </p:txBody>
        </p:sp>
        <p:pic>
          <p:nvPicPr>
            <p:cNvPr id="31" name="Picture 8" descr="A person wearing a suit and tie&#10;&#10;Description automatically generated">
              <a:extLst>
                <a:ext uri="{FF2B5EF4-FFF2-40B4-BE49-F238E27FC236}">
                  <a16:creationId xmlns:a16="http://schemas.microsoft.com/office/drawing/2014/main" id="{FE152959-9DBD-764A-8BAC-77EFF8287D6D}"/>
                </a:ext>
              </a:extLst>
            </p:cNvPr>
            <p:cNvPicPr>
              <a:picLocks noChangeAspect="1"/>
            </p:cNvPicPr>
            <p:nvPr/>
          </p:nvPicPr>
          <p:blipFill>
            <a:blip r:embed="rId8"/>
            <a:stretch>
              <a:fillRect/>
            </a:stretch>
          </p:blipFill>
          <p:spPr>
            <a:xfrm>
              <a:off x="6658610" y="2621389"/>
              <a:ext cx="852877" cy="1163334"/>
            </a:xfrm>
            <a:prstGeom prst="rect">
              <a:avLst/>
            </a:prstGeom>
          </p:spPr>
        </p:pic>
      </p:grpSp>
    </p:spTree>
    <p:extLst>
      <p:ext uri="{BB962C8B-B14F-4D97-AF65-F5344CB8AC3E}">
        <p14:creationId xmlns:p14="http://schemas.microsoft.com/office/powerpoint/2010/main" val="554001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711200" y="140755"/>
            <a:ext cx="10769600" cy="1143000"/>
          </a:xfrm>
        </p:spPr>
        <p:txBody>
          <a:bodyPr/>
          <a:lstStyle/>
          <a:p>
            <a:r>
              <a:rPr lang="en-US">
                <a:cs typeface="Calibri Light"/>
              </a:rPr>
              <a:t>Introduction to UC Data Day</a:t>
            </a:r>
          </a:p>
        </p:txBody>
      </p:sp>
      <p:sp>
        <p:nvSpPr>
          <p:cNvPr id="3" name="Content Placeholder 2">
            <a:extLst>
              <a:ext uri="{FF2B5EF4-FFF2-40B4-BE49-F238E27FC236}">
                <a16:creationId xmlns:a16="http://schemas.microsoft.com/office/drawing/2014/main" id="{6DE82E67-A132-496C-BD34-3E441C4B7CAB}"/>
              </a:ext>
            </a:extLst>
          </p:cNvPr>
          <p:cNvSpPr>
            <a:spLocks noGrp="1"/>
          </p:cNvSpPr>
          <p:nvPr>
            <p:ph idx="1"/>
          </p:nvPr>
        </p:nvSpPr>
        <p:spPr>
          <a:xfrm>
            <a:off x="2219342" y="1571431"/>
            <a:ext cx="9006763" cy="4290489"/>
          </a:xfrm>
        </p:spPr>
        <p:txBody>
          <a:bodyPr vert="horz" lIns="91440" tIns="45720" rIns="91440" bIns="45720" rtlCol="0" anchor="t">
            <a:normAutofit fontScale="92500" lnSpcReduction="20000"/>
          </a:bodyPr>
          <a:lstStyle/>
          <a:p>
            <a:r>
              <a:rPr lang="en-US" sz="2800" b="1">
                <a:ea typeface="+mn-lt"/>
                <a:cs typeface="+mn-lt"/>
              </a:rPr>
              <a:t>Logistics and Housekeeping</a:t>
            </a:r>
          </a:p>
          <a:p>
            <a:pPr lvl="1">
              <a:buFont typeface="Arial,Sans-Serif"/>
            </a:pPr>
            <a:r>
              <a:rPr lang="en-US" sz="2400">
                <a:ea typeface="+mn-lt"/>
                <a:cs typeface="+mn-lt"/>
              </a:rPr>
              <a:t>Session is being recorded</a:t>
            </a:r>
          </a:p>
          <a:p>
            <a:pPr lvl="1">
              <a:buFont typeface="Arial,Sans-Serif"/>
            </a:pPr>
            <a:r>
              <a:rPr lang="en-US" sz="2400">
                <a:ea typeface="+mn-lt"/>
                <a:cs typeface="+mn-lt"/>
              </a:rPr>
              <a:t>Unless presenting, please mute your audio and turn off video </a:t>
            </a:r>
          </a:p>
          <a:p>
            <a:pPr lvl="1">
              <a:buFont typeface="Arial,Sans-Serif"/>
            </a:pPr>
            <a:endParaRPr lang="en-US" sz="2400">
              <a:ea typeface="+mn-lt"/>
              <a:cs typeface="+mn-lt"/>
            </a:endParaRPr>
          </a:p>
          <a:p>
            <a:pPr>
              <a:buFont typeface="Arial,Sans-Serif"/>
            </a:pPr>
            <a:r>
              <a:rPr lang="en-US" sz="2800" b="1">
                <a:ea typeface="+mn-lt"/>
                <a:cs typeface="+mn-lt"/>
              </a:rPr>
              <a:t>Introduce yourself via Chat</a:t>
            </a:r>
          </a:p>
          <a:p>
            <a:pPr lvl="1">
              <a:buFont typeface="Arial,Sans-Serif"/>
            </a:pPr>
            <a:r>
              <a:rPr lang="en-US" sz="2400">
                <a:ea typeface="+mn-lt"/>
                <a:cs typeface="+mn-lt"/>
              </a:rPr>
              <a:t>Sign-in your Name/University/Department in the chat to say hello</a:t>
            </a:r>
          </a:p>
          <a:p>
            <a:pPr marL="457200" lvl="1" indent="0">
              <a:buNone/>
            </a:pPr>
            <a:endParaRPr lang="en-US" sz="2400">
              <a:ea typeface="+mn-lt"/>
              <a:cs typeface="+mn-lt"/>
            </a:endParaRPr>
          </a:p>
          <a:p>
            <a:pPr>
              <a:buFont typeface="Arial,Sans-Serif"/>
            </a:pPr>
            <a:r>
              <a:rPr lang="en-US" sz="2800" b="1">
                <a:ea typeface="+mn-lt"/>
                <a:cs typeface="+mn-lt"/>
              </a:rPr>
              <a:t>Questions   </a:t>
            </a:r>
            <a:endParaRPr lang="en-US" b="1"/>
          </a:p>
          <a:p>
            <a:pPr lvl="1">
              <a:buFont typeface="Arial,Sans-Serif"/>
            </a:pPr>
            <a:r>
              <a:rPr lang="en-US" sz="2600">
                <a:ea typeface="+mn-lt"/>
                <a:cs typeface="+mn-lt"/>
              </a:rPr>
              <a:t>Post in Chat at any time</a:t>
            </a:r>
            <a:endParaRPr lang="en-US" sz="2600">
              <a:ea typeface="ＭＳ Ｐゴシック"/>
              <a:cs typeface="+mn-lt"/>
            </a:endParaRPr>
          </a:p>
          <a:p>
            <a:pPr lvl="1">
              <a:buFont typeface="Arial,Sans-Serif"/>
            </a:pPr>
            <a:r>
              <a:rPr lang="en-US" sz="2600">
                <a:ea typeface="+mn-lt"/>
                <a:cs typeface="+mn-lt"/>
              </a:rPr>
              <a:t>Moderators will answer directly in chat or ask presenters during the Q&amp;A sessions</a:t>
            </a:r>
            <a:endParaRPr lang="en-US" sz="2600">
              <a:cs typeface="Arial"/>
            </a:endParaRPr>
          </a:p>
          <a:p>
            <a:endParaRPr lang="en-US" sz="2800">
              <a:ea typeface="ＭＳ Ｐゴシック"/>
              <a:cs typeface="Calibri"/>
            </a:endParaRPr>
          </a:p>
          <a:p>
            <a:endParaRPr lang="en-US" sz="2400">
              <a:cs typeface="Calibri"/>
            </a:endParaRPr>
          </a:p>
          <a:p>
            <a:pPr lvl="1"/>
            <a:endParaRPr lang="en-US" sz="2400">
              <a:cs typeface="Calibri"/>
            </a:endParaRPr>
          </a:p>
        </p:txBody>
      </p:sp>
    </p:spTree>
    <p:extLst>
      <p:ext uri="{BB962C8B-B14F-4D97-AF65-F5344CB8AC3E}">
        <p14:creationId xmlns:p14="http://schemas.microsoft.com/office/powerpoint/2010/main" val="3017257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51489A-4C76-4C43-A987-E610488E8E6F}"/>
              </a:ext>
            </a:extLst>
          </p:cNvPr>
          <p:cNvSpPr/>
          <p:nvPr/>
        </p:nvSpPr>
        <p:spPr>
          <a:xfrm>
            <a:off x="1622551" y="1101814"/>
            <a:ext cx="8184576" cy="3508653"/>
          </a:xfrm>
          <a:prstGeom prst="rect">
            <a:avLst/>
          </a:prstGeom>
        </p:spPr>
        <p:txBody>
          <a:bodyPr wrap="square">
            <a:spAutoFit/>
          </a:bodyPr>
          <a:lstStyle/>
          <a:p>
            <a:pPr lvl="0">
              <a:defRPr/>
            </a:pPr>
            <a:r>
              <a:rPr lang="en-US" sz="2400" b="1"/>
              <a:t>Educational and Research Interests</a:t>
            </a:r>
            <a:endParaRPr kumimoji="0" lang="en-US" sz="2400" b="1" i="0" u="none" strike="noStrike" kern="1200" cap="none" spc="0" normalizeH="0" baseline="0" noProof="0">
              <a:ln>
                <a:noFill/>
              </a:ln>
              <a:solidFill>
                <a:srgbClr val="A20520"/>
              </a:solidFill>
              <a:effectLst/>
              <a:uLnTx/>
              <a:uFillTx/>
              <a:ea typeface="+mn-ea"/>
              <a:cs typeface="+mn-cs"/>
            </a:endParaRPr>
          </a:p>
          <a:p>
            <a:pPr marL="285750" indent="-285750">
              <a:buClr>
                <a:srgbClr val="990000"/>
              </a:buClr>
              <a:buFont typeface="Wingdings" panose="05000000000000000000" pitchFamily="2" charset="2"/>
              <a:buChar char="Ø"/>
              <a:defRPr/>
            </a:pPr>
            <a:r>
              <a:rPr lang="en-US" sz="2200">
                <a:solidFill>
                  <a:srgbClr val="000000"/>
                </a:solidFill>
              </a:rPr>
              <a:t>Machine Learning, Digital Design and Manufacturing; Digital Thread for Design and Manufacturing; Digital Twin for Manufacturing (</a:t>
            </a:r>
            <a:r>
              <a:rPr kumimoji="0" lang="en-US" sz="2200" b="0" i="0" u="none" strike="noStrike" kern="1200" cap="none" spc="0" normalizeH="0" baseline="0" noProof="0">
                <a:ln>
                  <a:noFill/>
                </a:ln>
                <a:solidFill>
                  <a:srgbClr val="000000"/>
                </a:solidFill>
                <a:effectLst/>
                <a:uLnTx/>
                <a:uFillTx/>
                <a:ea typeface="+mn-ea"/>
                <a:cs typeface="Calibri" panose="020F0502020204030204" pitchFamily="34" charset="0"/>
              </a:rPr>
              <a:t>Industry 4.0/5.0)</a:t>
            </a:r>
            <a:endParaRPr lang="en-US" sz="2200">
              <a:solidFill>
                <a:srgbClr val="000000"/>
              </a:solidFill>
            </a:endParaRPr>
          </a:p>
          <a:p>
            <a:pPr marL="285750" marR="0" lvl="0" indent="-285750" algn="l" defTabSz="914400" rtl="0" eaLnBrk="1" fontAlgn="auto" latinLnBrk="0" hangingPunct="1">
              <a:lnSpc>
                <a:spcPct val="100000"/>
              </a:lnSpc>
              <a:spcBef>
                <a:spcPts val="0"/>
              </a:spcBef>
              <a:spcAft>
                <a:spcPts val="0"/>
              </a:spcAft>
              <a:buClr>
                <a:srgbClr val="990000"/>
              </a:buClr>
              <a:buSzTx/>
              <a:buFont typeface="Wingdings" panose="05000000000000000000" pitchFamily="2" charset="2"/>
              <a:buChar char="Ø"/>
              <a:tabLst/>
              <a:defRPr/>
            </a:pPr>
            <a:r>
              <a:rPr kumimoji="0" lang="en-US" sz="2200" b="0" i="0" u="none" strike="noStrike" kern="1200" cap="none" spc="0" normalizeH="0" baseline="0" noProof="0">
                <a:ln>
                  <a:noFill/>
                </a:ln>
                <a:solidFill>
                  <a:srgbClr val="000000"/>
                </a:solidFill>
                <a:effectLst/>
                <a:uLnTx/>
                <a:uFillTx/>
                <a:ea typeface="+mn-ea"/>
                <a:cs typeface="+mn-cs"/>
              </a:rPr>
              <a:t>Design, Predictive </a:t>
            </a:r>
            <a:r>
              <a:rPr lang="en-US" sz="2200">
                <a:solidFill>
                  <a:srgbClr val="000000"/>
                </a:solidFill>
              </a:rPr>
              <a:t>Modeling and Preprocessing </a:t>
            </a:r>
            <a:r>
              <a:rPr kumimoji="0" lang="en-US" sz="2200" b="0" i="0" u="none" strike="noStrike" kern="1200" cap="none" spc="0" normalizeH="0" baseline="0" noProof="0">
                <a:ln>
                  <a:noFill/>
                </a:ln>
                <a:solidFill>
                  <a:srgbClr val="000000"/>
                </a:solidFill>
                <a:effectLst/>
                <a:uLnTx/>
                <a:uFillTx/>
                <a:ea typeface="+mn-ea"/>
                <a:cs typeface="+mn-cs"/>
              </a:rPr>
              <a:t>Additive Manufacturing (AM)</a:t>
            </a:r>
          </a:p>
          <a:p>
            <a:pPr marL="285750" marR="0" lvl="0" indent="-285750" algn="l" defTabSz="914400" rtl="0" eaLnBrk="1" fontAlgn="auto" latinLnBrk="0" hangingPunct="1">
              <a:lnSpc>
                <a:spcPct val="100000"/>
              </a:lnSpc>
              <a:spcBef>
                <a:spcPts val="0"/>
              </a:spcBef>
              <a:spcAft>
                <a:spcPts val="0"/>
              </a:spcAft>
              <a:buClr>
                <a:srgbClr val="990000"/>
              </a:buClr>
              <a:buSzTx/>
              <a:buFont typeface="Wingdings" panose="05000000000000000000" pitchFamily="2" charset="2"/>
              <a:buChar char="Ø"/>
              <a:tabLst/>
              <a:defRPr/>
            </a:pPr>
            <a:r>
              <a:rPr kumimoji="0" lang="en-US" sz="2200" b="0" i="0" u="none" strike="noStrike" kern="1200" cap="none" spc="0" normalizeH="0" baseline="0" noProof="0">
                <a:ln>
                  <a:noFill/>
                </a:ln>
                <a:solidFill>
                  <a:srgbClr val="000000"/>
                </a:solidFill>
                <a:effectLst/>
                <a:uLnTx/>
                <a:uFillTx/>
                <a:ea typeface="+mn-ea"/>
                <a:cs typeface="+mn-cs"/>
              </a:rPr>
              <a:t>Industrial Internet of Things for Manufacturing; Augmented Reality/Virtual Reality for Smart System Manufacturing, Data Acquisition &amp; Interpretation using Mixed Reality</a:t>
            </a:r>
          </a:p>
          <a:p>
            <a:pPr marL="285750" marR="0" lvl="0" indent="-285750" algn="l" defTabSz="914400" rtl="0" eaLnBrk="1" fontAlgn="auto" latinLnBrk="0" hangingPunct="1">
              <a:lnSpc>
                <a:spcPct val="100000"/>
              </a:lnSpc>
              <a:spcBef>
                <a:spcPts val="0"/>
              </a:spcBef>
              <a:spcAft>
                <a:spcPts val="0"/>
              </a:spcAft>
              <a:buClr>
                <a:srgbClr val="990000"/>
              </a:buClr>
              <a:buSzTx/>
              <a:buFont typeface="Wingdings" panose="05000000000000000000" pitchFamily="2" charset="2"/>
              <a:buChar char="Ø"/>
              <a:tabLst/>
              <a:defRPr/>
            </a:pPr>
            <a:r>
              <a:rPr kumimoji="0" lang="en-US" sz="2200" b="0" i="0" u="none" strike="noStrike" kern="1200" cap="none" spc="0" normalizeH="0" baseline="0" noProof="0">
                <a:ln>
                  <a:noFill/>
                </a:ln>
                <a:solidFill>
                  <a:srgbClr val="000000"/>
                </a:solidFill>
                <a:effectLst/>
                <a:uLnTx/>
                <a:uFillTx/>
                <a:ea typeface="+mn-ea"/>
                <a:cs typeface="Calibri" panose="020F0502020204030204" pitchFamily="34" charset="0"/>
              </a:rPr>
              <a:t>Computer Vision for Smart Manufacturing</a:t>
            </a:r>
          </a:p>
        </p:txBody>
      </p:sp>
      <p:sp>
        <p:nvSpPr>
          <p:cNvPr id="5" name="Rectangle 4">
            <a:extLst>
              <a:ext uri="{FF2B5EF4-FFF2-40B4-BE49-F238E27FC236}">
                <a16:creationId xmlns:a16="http://schemas.microsoft.com/office/drawing/2014/main" id="{2666F9E0-C925-D446-AF30-2A80A7563362}"/>
              </a:ext>
            </a:extLst>
          </p:cNvPr>
          <p:cNvSpPr/>
          <p:nvPr/>
        </p:nvSpPr>
        <p:spPr>
          <a:xfrm>
            <a:off x="1622551" y="4587289"/>
            <a:ext cx="9668748" cy="1138773"/>
          </a:xfrm>
          <a:prstGeom prst="rect">
            <a:avLst/>
          </a:prstGeom>
          <a:ln>
            <a:solidFill>
              <a:srgbClr val="C00000"/>
            </a:solidFill>
          </a:ln>
        </p:spPr>
        <p:txBody>
          <a:bodyPr wrap="square">
            <a:spAutoFit/>
          </a:bodyPr>
          <a:lstStyle/>
          <a:p>
            <a:r>
              <a:rPr lang="en-US" sz="2400" b="1"/>
              <a:t>Question</a:t>
            </a:r>
            <a:r>
              <a:rPr lang="en-US" sz="2400"/>
              <a:t>: </a:t>
            </a:r>
            <a:r>
              <a:rPr lang="en-US" sz="2200" b="0" i="0">
                <a:solidFill>
                  <a:srgbClr val="201F1E"/>
                </a:solidFill>
                <a:effectLst/>
              </a:rPr>
              <a:t>How do Digital Thread, Digital Twin, Industrial Internet of Things (IIOT), and Smart Manufacturing methods and tools help in the design and manufacture of sustainable, low cost, high-quality consumer products?</a:t>
            </a:r>
            <a:endParaRPr lang="en-US" sz="2200"/>
          </a:p>
        </p:txBody>
      </p:sp>
      <p:sp>
        <p:nvSpPr>
          <p:cNvPr id="25" name="Title 1">
            <a:extLst>
              <a:ext uri="{FF2B5EF4-FFF2-40B4-BE49-F238E27FC236}">
                <a16:creationId xmlns:a16="http://schemas.microsoft.com/office/drawing/2014/main" id="{3AB51ABC-EE0C-5047-95F1-C5A1928B8E58}"/>
              </a:ext>
            </a:extLst>
          </p:cNvPr>
          <p:cNvSpPr txBox="1">
            <a:spLocks/>
          </p:cNvSpPr>
          <p:nvPr/>
        </p:nvSpPr>
        <p:spPr>
          <a:xfrm>
            <a:off x="711200" y="280023"/>
            <a:ext cx="10769600" cy="114300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a:lstStyle>
          <a:p>
            <a:r>
              <a:rPr lang="en-US" kern="0"/>
              <a:t>Sam Anand</a:t>
            </a:r>
          </a:p>
        </p:txBody>
      </p:sp>
      <p:pic>
        <p:nvPicPr>
          <p:cNvPr id="2050" name="Picture 2">
            <a:extLst>
              <a:ext uri="{FF2B5EF4-FFF2-40B4-BE49-F238E27FC236}">
                <a16:creationId xmlns:a16="http://schemas.microsoft.com/office/drawing/2014/main" id="{D3705A67-F29C-AE4F-A334-C0314C387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030" y="282502"/>
            <a:ext cx="1756880" cy="2508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37908D-BD86-4ED4-BA97-7B7ED4013922}"/>
              </a:ext>
            </a:extLst>
          </p:cNvPr>
          <p:cNvSpPr txBox="1"/>
          <p:nvPr/>
        </p:nvSpPr>
        <p:spPr>
          <a:xfrm>
            <a:off x="9894085" y="2796258"/>
            <a:ext cx="2167776" cy="1077218"/>
          </a:xfrm>
          <a:prstGeom prst="rect">
            <a:avLst/>
          </a:prstGeom>
          <a:noFill/>
        </p:spPr>
        <p:txBody>
          <a:bodyPr wrap="square" rtlCol="0">
            <a:spAutoFit/>
          </a:bodyPr>
          <a:lstStyle/>
          <a:p>
            <a:r>
              <a:rPr lang="fr-FR" sz="1600"/>
              <a:t>Professor, CEAS ME,</a:t>
            </a:r>
            <a:br>
              <a:rPr lang="fr-FR" sz="1600"/>
            </a:br>
            <a:r>
              <a:rPr lang="fr-FR" sz="1600" err="1"/>
              <a:t>Director</a:t>
            </a:r>
            <a:r>
              <a:rPr lang="fr-FR" sz="1600"/>
              <a:t> - Siemens PLM Simulation Technology Center</a:t>
            </a:r>
          </a:p>
        </p:txBody>
      </p:sp>
    </p:spTree>
    <p:extLst>
      <p:ext uri="{BB962C8B-B14F-4D97-AF65-F5344CB8AC3E}">
        <p14:creationId xmlns:p14="http://schemas.microsoft.com/office/powerpoint/2010/main" val="4181826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51489A-4C76-4C43-A987-E610488E8E6F}"/>
              </a:ext>
            </a:extLst>
          </p:cNvPr>
          <p:cNvSpPr/>
          <p:nvPr/>
        </p:nvSpPr>
        <p:spPr>
          <a:xfrm>
            <a:off x="1688049" y="1495459"/>
            <a:ext cx="6048390" cy="2154436"/>
          </a:xfrm>
          <a:prstGeom prst="rect">
            <a:avLst/>
          </a:prstGeom>
        </p:spPr>
        <p:txBody>
          <a:bodyPr wrap="square" lIns="91440" tIns="45720" rIns="91440" bIns="45720" anchor="t">
            <a:spAutoFit/>
          </a:bodyPr>
          <a:lstStyle/>
          <a:p>
            <a:pPr lvl="0">
              <a:defRPr/>
            </a:pPr>
            <a:r>
              <a:rPr lang="en-US" sz="2400" b="1"/>
              <a:t>Educational and Research Interests</a:t>
            </a:r>
            <a:endParaRPr lang="en-US" sz="2400" b="1">
              <a:solidFill>
                <a:srgbClr val="A20520"/>
              </a:solidFill>
            </a:endParaRPr>
          </a:p>
          <a:p>
            <a:pPr marL="285750" indent="-285750">
              <a:buClr>
                <a:srgbClr val="990000"/>
              </a:buClr>
              <a:buFont typeface="Wingdings" panose="05000000000000000000" pitchFamily="2" charset="2"/>
              <a:buChar char="Ø"/>
              <a:defRPr/>
            </a:pPr>
            <a:r>
              <a:rPr lang="en-US" sz="2200" b="0" i="0" u="none" strike="noStrike" kern="1200" cap="none" spc="0" normalizeH="0" baseline="0" noProof="0">
                <a:ln>
                  <a:noFill/>
                </a:ln>
                <a:solidFill>
                  <a:srgbClr val="000000"/>
                </a:solidFill>
                <a:effectLst/>
                <a:uLnTx/>
                <a:uFillTx/>
                <a:ea typeface="+mn-ea"/>
                <a:cs typeface="Calibri" panose="020F0502020204030204" pitchFamily="34" charset="0"/>
              </a:rPr>
              <a:t>Historical Philosophy of Science</a:t>
            </a:r>
          </a:p>
          <a:p>
            <a:pPr marL="285750" indent="-285750">
              <a:buClr>
                <a:srgbClr val="990000"/>
              </a:buClr>
              <a:buFont typeface="Wingdings" panose="05000000000000000000" pitchFamily="2" charset="2"/>
              <a:buChar char="Ø"/>
              <a:defRPr/>
            </a:pPr>
            <a:r>
              <a:rPr lang="en-US" sz="2200">
                <a:solidFill>
                  <a:srgbClr val="000000"/>
                </a:solidFill>
                <a:cs typeface="Calibri" panose="020F0502020204030204" pitchFamily="34" charset="0"/>
              </a:rPr>
              <a:t>Philosophy of Data</a:t>
            </a:r>
          </a:p>
          <a:p>
            <a:pPr marL="285750" indent="-285750">
              <a:buClr>
                <a:srgbClr val="990000"/>
              </a:buClr>
              <a:buFont typeface="Wingdings" panose="05000000000000000000" pitchFamily="2" charset="2"/>
              <a:buChar char="Ø"/>
              <a:defRPr/>
            </a:pPr>
            <a:r>
              <a:rPr lang="en-US" sz="2200">
                <a:solidFill>
                  <a:srgbClr val="000000"/>
                </a:solidFill>
                <a:cs typeface="Calibri" panose="020F0502020204030204" pitchFamily="34" charset="0"/>
              </a:rPr>
              <a:t>Data &amp; Evidence in the History of Science</a:t>
            </a:r>
          </a:p>
          <a:p>
            <a:pPr marL="285750" indent="-285750">
              <a:buClr>
                <a:srgbClr val="990000"/>
              </a:buClr>
              <a:buFont typeface="Wingdings" panose="05000000000000000000" pitchFamily="2" charset="2"/>
              <a:buChar char="Ø"/>
              <a:defRPr/>
            </a:pPr>
            <a:r>
              <a:rPr lang="en-US" sz="2200">
                <a:solidFill>
                  <a:srgbClr val="000000"/>
                </a:solidFill>
                <a:cs typeface="Calibri" panose="020F0502020204030204" pitchFamily="34" charset="0"/>
              </a:rPr>
              <a:t>Knowledge Organization</a:t>
            </a:r>
          </a:p>
          <a:p>
            <a:pPr marL="285750" indent="-285750">
              <a:buClr>
                <a:srgbClr val="990000"/>
              </a:buClr>
              <a:buFont typeface="Wingdings" panose="05000000000000000000" pitchFamily="2" charset="2"/>
              <a:buChar char="Ø"/>
              <a:defRPr/>
            </a:pPr>
            <a:r>
              <a:rPr lang="en-US" sz="2200">
                <a:solidFill>
                  <a:srgbClr val="000000"/>
                </a:solidFill>
                <a:cs typeface="Calibri" panose="020F0502020204030204" pitchFamily="34" charset="0"/>
              </a:rPr>
              <a:t>Loneliness in Older Adults</a:t>
            </a:r>
          </a:p>
        </p:txBody>
      </p:sp>
      <p:sp>
        <p:nvSpPr>
          <p:cNvPr id="5" name="Rectangle 4">
            <a:extLst>
              <a:ext uri="{FF2B5EF4-FFF2-40B4-BE49-F238E27FC236}">
                <a16:creationId xmlns:a16="http://schemas.microsoft.com/office/drawing/2014/main" id="{2666F9E0-C925-D446-AF30-2A80A7563362}"/>
              </a:ext>
            </a:extLst>
          </p:cNvPr>
          <p:cNvSpPr/>
          <p:nvPr/>
        </p:nvSpPr>
        <p:spPr>
          <a:xfrm>
            <a:off x="1688049" y="3671192"/>
            <a:ext cx="7466225" cy="1138773"/>
          </a:xfrm>
          <a:prstGeom prst="rect">
            <a:avLst/>
          </a:prstGeom>
          <a:ln>
            <a:solidFill>
              <a:srgbClr val="C00000"/>
            </a:solidFill>
          </a:ln>
        </p:spPr>
        <p:txBody>
          <a:bodyPr wrap="square" lIns="91440" tIns="45720" rIns="91440" bIns="45720" anchor="t">
            <a:spAutoFit/>
          </a:bodyPr>
          <a:lstStyle/>
          <a:p>
            <a:r>
              <a:rPr lang="en-US" sz="2400" b="1" i="0">
                <a:solidFill>
                  <a:srgbClr val="201F1E"/>
                </a:solidFill>
                <a:effectLst/>
                <a:cs typeface="Calibri"/>
              </a:rPr>
              <a:t>Question:</a:t>
            </a:r>
            <a:r>
              <a:rPr lang="en-US" sz="2400" b="1">
                <a:solidFill>
                  <a:srgbClr val="201F1E"/>
                </a:solidFill>
                <a:cs typeface="Calibri"/>
              </a:rPr>
              <a:t>  </a:t>
            </a:r>
            <a:r>
              <a:rPr lang="en-US" sz="2200">
                <a:ea typeface="+mn-lt"/>
                <a:cs typeface="+mn-lt"/>
              </a:rPr>
              <a:t>Do data-intensive technologies lead to an increase </a:t>
            </a:r>
            <a:r>
              <a:rPr lang="en-US" sz="2200" b="0" i="0">
                <a:effectLst/>
                <a:ea typeface="+mn-lt"/>
                <a:cs typeface="+mn-lt"/>
              </a:rPr>
              <a:t>in </a:t>
            </a:r>
            <a:r>
              <a:rPr lang="en-US" sz="2200">
                <a:ea typeface="+mn-lt"/>
                <a:cs typeface="+mn-lt"/>
              </a:rPr>
              <a:t>knowledge?  If so</a:t>
            </a:r>
            <a:r>
              <a:rPr lang="en-US" sz="2200" b="0" i="0">
                <a:effectLst/>
                <a:ea typeface="+mn-lt"/>
                <a:cs typeface="+mn-lt"/>
              </a:rPr>
              <a:t>, </a:t>
            </a:r>
            <a:r>
              <a:rPr lang="en-US" sz="2200">
                <a:ea typeface="+mn-lt"/>
                <a:cs typeface="+mn-lt"/>
              </a:rPr>
              <a:t>how? If not</a:t>
            </a:r>
            <a:r>
              <a:rPr lang="en-US" sz="2200" b="0" i="0">
                <a:effectLst/>
                <a:ea typeface="+mn-lt"/>
                <a:cs typeface="+mn-lt"/>
              </a:rPr>
              <a:t>, </a:t>
            </a:r>
            <a:r>
              <a:rPr lang="en-US" sz="2200">
                <a:ea typeface="+mn-lt"/>
                <a:cs typeface="+mn-lt"/>
              </a:rPr>
              <a:t>should we use a different metric to measure their benefits</a:t>
            </a:r>
            <a:r>
              <a:rPr lang="en-US" sz="2200" b="0" i="0">
                <a:effectLst/>
                <a:ea typeface="+mn-lt"/>
                <a:cs typeface="+mn-lt"/>
              </a:rPr>
              <a:t>?</a:t>
            </a:r>
            <a:r>
              <a:rPr lang="en-US" sz="2200">
                <a:ea typeface="+mn-lt"/>
                <a:cs typeface="+mn-lt"/>
              </a:rPr>
              <a:t> </a:t>
            </a:r>
            <a:endParaRPr lang="en-US" sz="2200"/>
          </a:p>
        </p:txBody>
      </p:sp>
      <p:sp>
        <p:nvSpPr>
          <p:cNvPr id="25" name="Title 1">
            <a:extLst>
              <a:ext uri="{FF2B5EF4-FFF2-40B4-BE49-F238E27FC236}">
                <a16:creationId xmlns:a16="http://schemas.microsoft.com/office/drawing/2014/main" id="{3AB51ABC-EE0C-5047-95F1-C5A1928B8E58}"/>
              </a:ext>
            </a:extLst>
          </p:cNvPr>
          <p:cNvSpPr txBox="1">
            <a:spLocks/>
          </p:cNvSpPr>
          <p:nvPr/>
        </p:nvSpPr>
        <p:spPr>
          <a:xfrm>
            <a:off x="711200" y="352459"/>
            <a:ext cx="10769600" cy="1143000"/>
          </a:xfrm>
          <a:prstGeom prst="rect">
            <a:avLst/>
          </a:prstGeom>
        </p:spPr>
        <p:txBody>
          <a:bodyPr lIns="91440" tIns="45720" rIns="91440" bIns="45720" anchor="t"/>
          <a:lst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a:lstStyle>
          <a:p>
            <a:r>
              <a:rPr lang="en-US" kern="0"/>
              <a:t>Zvi Biener</a:t>
            </a:r>
          </a:p>
        </p:txBody>
      </p:sp>
      <p:pic>
        <p:nvPicPr>
          <p:cNvPr id="2" name="Picture 7" descr=".jpeg">
            <a:extLst>
              <a:ext uri="{FF2B5EF4-FFF2-40B4-BE49-F238E27FC236}">
                <a16:creationId xmlns:a16="http://schemas.microsoft.com/office/drawing/2014/main" id="{D29C23A4-5EF7-4956-B636-EF62405161F9}"/>
              </a:ext>
            </a:extLst>
          </p:cNvPr>
          <p:cNvPicPr>
            <a:picLocks noChangeAspect="1"/>
          </p:cNvPicPr>
          <p:nvPr/>
        </p:nvPicPr>
        <p:blipFill rotWithShape="1">
          <a:blip r:embed="rId2"/>
          <a:srcRect l="6221" r="2717" b="-1"/>
          <a:stretch/>
        </p:blipFill>
        <p:spPr>
          <a:xfrm>
            <a:off x="9827068" y="352459"/>
            <a:ext cx="1895745" cy="2652024"/>
          </a:xfrm>
          <a:prstGeom prst="rect">
            <a:avLst/>
          </a:prstGeom>
        </p:spPr>
      </p:pic>
      <p:sp>
        <p:nvSpPr>
          <p:cNvPr id="4" name="TextBox 3">
            <a:extLst>
              <a:ext uri="{FF2B5EF4-FFF2-40B4-BE49-F238E27FC236}">
                <a16:creationId xmlns:a16="http://schemas.microsoft.com/office/drawing/2014/main" id="{52BDB7A1-D258-47EE-A8A2-B526ACB814E9}"/>
              </a:ext>
            </a:extLst>
          </p:cNvPr>
          <p:cNvSpPr txBox="1"/>
          <p:nvPr/>
        </p:nvSpPr>
        <p:spPr>
          <a:xfrm>
            <a:off x="9827068" y="3004483"/>
            <a:ext cx="1993425" cy="1569660"/>
          </a:xfrm>
          <a:prstGeom prst="rect">
            <a:avLst/>
          </a:prstGeom>
          <a:noFill/>
        </p:spPr>
        <p:txBody>
          <a:bodyPr wrap="square" rtlCol="0">
            <a:spAutoFit/>
          </a:bodyPr>
          <a:lstStyle/>
          <a:p>
            <a:r>
              <a:rPr lang="en-US" sz="1600"/>
              <a:t>Assoc. Professor, A&amp;S Philosophy, UC Philosophy Editor-in-Chief, </a:t>
            </a:r>
            <a:r>
              <a:rPr lang="en-US" sz="1600" i="1"/>
              <a:t>Phil Sci-Archive</a:t>
            </a:r>
          </a:p>
          <a:p>
            <a:r>
              <a:rPr lang="en-US" sz="1600"/>
              <a:t>zbiener.github.io</a:t>
            </a:r>
          </a:p>
        </p:txBody>
      </p:sp>
    </p:spTree>
    <p:extLst>
      <p:ext uri="{BB962C8B-B14F-4D97-AF65-F5344CB8AC3E}">
        <p14:creationId xmlns:p14="http://schemas.microsoft.com/office/powerpoint/2010/main" val="3427165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420E0F-18E8-954A-A644-3D4FC0B267D5}"/>
              </a:ext>
            </a:extLst>
          </p:cNvPr>
          <p:cNvSpPr>
            <a:spLocks noGrp="1"/>
          </p:cNvSpPr>
          <p:nvPr>
            <p:ph idx="1"/>
          </p:nvPr>
        </p:nvSpPr>
        <p:spPr>
          <a:xfrm>
            <a:off x="1831529" y="1024299"/>
            <a:ext cx="7714427" cy="3551237"/>
          </a:xfrm>
        </p:spPr>
        <p:txBody>
          <a:bodyPr/>
          <a:lstStyle/>
          <a:p>
            <a:pPr marL="0" indent="0">
              <a:buNone/>
            </a:pPr>
            <a:r>
              <a:rPr lang="en-US" sz="2400" b="1"/>
              <a:t>Research Interests: </a:t>
            </a:r>
            <a:r>
              <a:rPr lang="en-US" sz="2200"/>
              <a:t>I approach my research through the lens of cultural climate that has four research streams:</a:t>
            </a:r>
          </a:p>
          <a:p>
            <a:pPr lvl="1">
              <a:buClr>
                <a:srgbClr val="C00000"/>
              </a:buClr>
              <a:buFont typeface="Wingdings" panose="05000000000000000000" pitchFamily="2" charset="2"/>
              <a:buChar char="Ø"/>
            </a:pPr>
            <a:r>
              <a:rPr lang="en-US" sz="2200"/>
              <a:t>Professional development of faculty and graduate students</a:t>
            </a:r>
          </a:p>
          <a:p>
            <a:pPr lvl="1">
              <a:buClr>
                <a:srgbClr val="C00000"/>
              </a:buClr>
              <a:buFont typeface="Wingdings" panose="05000000000000000000" pitchFamily="2" charset="2"/>
              <a:buChar char="Ø"/>
            </a:pPr>
            <a:r>
              <a:rPr lang="en-US" sz="2200"/>
              <a:t>Assessment of chronic stress and its sources</a:t>
            </a:r>
          </a:p>
          <a:p>
            <a:pPr lvl="1">
              <a:buClr>
                <a:srgbClr val="C00000"/>
              </a:buClr>
              <a:buFont typeface="Wingdings" panose="05000000000000000000" pitchFamily="2" charset="2"/>
              <a:buChar char="Ø"/>
            </a:pPr>
            <a:r>
              <a:rPr lang="en-US" sz="2200"/>
              <a:t>Collaborative education models</a:t>
            </a:r>
          </a:p>
          <a:p>
            <a:pPr lvl="1">
              <a:buClr>
                <a:srgbClr val="C00000"/>
              </a:buClr>
              <a:buFont typeface="Wingdings" panose="05000000000000000000" pitchFamily="2" charset="2"/>
              <a:buChar char="Ø"/>
            </a:pPr>
            <a:r>
              <a:rPr lang="en-US" sz="2200"/>
              <a:t>Pedagogy </a:t>
            </a:r>
          </a:p>
          <a:p>
            <a:pPr marL="0" indent="0">
              <a:buNone/>
            </a:pPr>
            <a:r>
              <a:rPr lang="en-US" sz="2400" b="1"/>
              <a:t>Education Focus</a:t>
            </a:r>
            <a:r>
              <a:rPr lang="en-US" sz="2400"/>
              <a:t>: </a:t>
            </a:r>
            <a:r>
              <a:rPr lang="en-US" sz="2200"/>
              <a:t>Innovative approaches to courses that incorporate data focused activities to help students develop their data literacy </a:t>
            </a:r>
          </a:p>
        </p:txBody>
      </p:sp>
      <p:sp>
        <p:nvSpPr>
          <p:cNvPr id="6" name="Title 1">
            <a:extLst>
              <a:ext uri="{FF2B5EF4-FFF2-40B4-BE49-F238E27FC236}">
                <a16:creationId xmlns:a16="http://schemas.microsoft.com/office/drawing/2014/main" id="{DBD454A5-0424-644C-9AB7-3826C132C3C8}"/>
              </a:ext>
            </a:extLst>
          </p:cNvPr>
          <p:cNvSpPr>
            <a:spLocks noGrp="1"/>
          </p:cNvSpPr>
          <p:nvPr>
            <p:ph type="title"/>
          </p:nvPr>
        </p:nvSpPr>
        <p:spPr>
          <a:xfrm>
            <a:off x="711200" y="126006"/>
            <a:ext cx="10769600" cy="1143000"/>
          </a:xfrm>
        </p:spPr>
        <p:txBody>
          <a:bodyPr/>
          <a:lstStyle/>
          <a:p>
            <a:r>
              <a:rPr lang="en-US"/>
              <a:t>Whitney Gaskins</a:t>
            </a:r>
          </a:p>
        </p:txBody>
      </p:sp>
      <p:pic>
        <p:nvPicPr>
          <p:cNvPr id="3" name="Picture 2" descr="A person posing for the camera&#10;&#10;Description automatically generated">
            <a:extLst>
              <a:ext uri="{FF2B5EF4-FFF2-40B4-BE49-F238E27FC236}">
                <a16:creationId xmlns:a16="http://schemas.microsoft.com/office/drawing/2014/main" id="{F4F2E1E8-6701-9E46-9109-F841BA6E88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928" y="456734"/>
            <a:ext cx="1890952" cy="2810448"/>
          </a:xfrm>
          <a:prstGeom prst="rect">
            <a:avLst/>
          </a:prstGeom>
        </p:spPr>
      </p:pic>
      <p:sp>
        <p:nvSpPr>
          <p:cNvPr id="7" name="Rectangle 6">
            <a:extLst>
              <a:ext uri="{FF2B5EF4-FFF2-40B4-BE49-F238E27FC236}">
                <a16:creationId xmlns:a16="http://schemas.microsoft.com/office/drawing/2014/main" id="{406B8C73-EC46-485F-95B9-5CA5A8EA1C8F}"/>
              </a:ext>
            </a:extLst>
          </p:cNvPr>
          <p:cNvSpPr/>
          <p:nvPr/>
        </p:nvSpPr>
        <p:spPr>
          <a:xfrm>
            <a:off x="1831529" y="4822343"/>
            <a:ext cx="8124129" cy="800219"/>
          </a:xfrm>
          <a:prstGeom prst="rect">
            <a:avLst/>
          </a:prstGeom>
          <a:ln>
            <a:solidFill>
              <a:srgbClr val="C00000"/>
            </a:solidFill>
          </a:ln>
        </p:spPr>
        <p:txBody>
          <a:bodyPr wrap="square">
            <a:spAutoFit/>
          </a:bodyPr>
          <a:lstStyle/>
          <a:p>
            <a:r>
              <a:rPr lang="en-US" sz="2400" b="1"/>
              <a:t>Question: </a:t>
            </a:r>
            <a:r>
              <a:rPr lang="en-US" sz="2200"/>
              <a:t>How can educators ensure students are becoming more science and data literate? </a:t>
            </a:r>
          </a:p>
        </p:txBody>
      </p:sp>
      <p:sp>
        <p:nvSpPr>
          <p:cNvPr id="2" name="TextBox 1">
            <a:extLst>
              <a:ext uri="{FF2B5EF4-FFF2-40B4-BE49-F238E27FC236}">
                <a16:creationId xmlns:a16="http://schemas.microsoft.com/office/drawing/2014/main" id="{931D8151-2622-46A4-8C27-0F1B2915643B}"/>
              </a:ext>
            </a:extLst>
          </p:cNvPr>
          <p:cNvSpPr txBox="1"/>
          <p:nvPr/>
        </p:nvSpPr>
        <p:spPr>
          <a:xfrm>
            <a:off x="9642780" y="3224277"/>
            <a:ext cx="2450072" cy="1323439"/>
          </a:xfrm>
          <a:prstGeom prst="rect">
            <a:avLst/>
          </a:prstGeom>
          <a:noFill/>
        </p:spPr>
        <p:txBody>
          <a:bodyPr wrap="square" rtlCol="0">
            <a:spAutoFit/>
          </a:bodyPr>
          <a:lstStyle/>
          <a:p>
            <a:r>
              <a:rPr lang="en-US" sz="1600"/>
              <a:t>Assistant Dean and Assistant Professor, CEAS Office of Inclusive Excellence &amp; Community Engagement</a:t>
            </a:r>
          </a:p>
        </p:txBody>
      </p:sp>
    </p:spTree>
    <p:extLst>
      <p:ext uri="{BB962C8B-B14F-4D97-AF65-F5344CB8AC3E}">
        <p14:creationId xmlns:p14="http://schemas.microsoft.com/office/powerpoint/2010/main" val="271084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51489A-4C76-4C43-A987-E610488E8E6F}"/>
              </a:ext>
            </a:extLst>
          </p:cNvPr>
          <p:cNvSpPr/>
          <p:nvPr/>
        </p:nvSpPr>
        <p:spPr>
          <a:xfrm>
            <a:off x="1632954" y="1112919"/>
            <a:ext cx="7425127" cy="3877985"/>
          </a:xfrm>
          <a:prstGeom prst="rect">
            <a:avLst/>
          </a:prstGeom>
        </p:spPr>
        <p:txBody>
          <a:bodyPr wrap="square" lIns="91440" tIns="45720" rIns="91440" bIns="45720" anchor="t">
            <a:spAutoFit/>
          </a:bodyPr>
          <a:lstStyle/>
          <a:p>
            <a:r>
              <a:rPr lang="en-US" sz="2400" b="1"/>
              <a:t>Research Interests</a:t>
            </a:r>
          </a:p>
          <a:p>
            <a:pPr marL="285750" indent="-285750">
              <a:buClr>
                <a:srgbClr val="C00000"/>
              </a:buClr>
              <a:buFont typeface="Wingdings" panose="05000000000000000000" pitchFamily="2" charset="2"/>
              <a:buChar char="Ø"/>
            </a:pPr>
            <a:r>
              <a:rPr lang="en-US" sz="2200"/>
              <a:t>Fundamental processes of atomization, vaporization, and combustion in propulsion systems​</a:t>
            </a:r>
          </a:p>
          <a:p>
            <a:pPr marL="285750" indent="-285750">
              <a:buClr>
                <a:srgbClr val="C00000"/>
              </a:buClr>
              <a:buFont typeface="Wingdings" panose="05000000000000000000" pitchFamily="2" charset="2"/>
              <a:buChar char="Ø"/>
            </a:pPr>
            <a:r>
              <a:rPr lang="en-US" sz="2200"/>
              <a:t>High performance computing</a:t>
            </a:r>
          </a:p>
          <a:p>
            <a:pPr marL="285750" indent="-285750">
              <a:buClr>
                <a:srgbClr val="C00000"/>
              </a:buClr>
              <a:buFont typeface="Wingdings" panose="05000000000000000000" pitchFamily="2" charset="2"/>
              <a:buChar char="Ø"/>
            </a:pPr>
            <a:r>
              <a:rPr lang="en-US" sz="2200"/>
              <a:t>Machine learning applied to fluids​</a:t>
            </a:r>
          </a:p>
          <a:p>
            <a:r>
              <a:rPr lang="en-US" sz="2400" b="1"/>
              <a:t>Education Focus</a:t>
            </a:r>
            <a:r>
              <a:rPr lang="en-US" sz="2400"/>
              <a:t>: </a:t>
            </a:r>
          </a:p>
          <a:p>
            <a:pPr marL="285750" indent="-285750">
              <a:buClr>
                <a:srgbClr val="C00000"/>
              </a:buClr>
              <a:buFont typeface="Wingdings" panose="05000000000000000000" pitchFamily="2" charset="2"/>
              <a:buChar char="Ø"/>
            </a:pPr>
            <a:r>
              <a:rPr lang="en-US" sz="2200"/>
              <a:t>Combustion</a:t>
            </a:r>
          </a:p>
          <a:p>
            <a:pPr marL="285750" indent="-285750">
              <a:buClr>
                <a:srgbClr val="C00000"/>
              </a:buClr>
              <a:buFont typeface="Wingdings" panose="05000000000000000000" pitchFamily="2" charset="2"/>
              <a:buChar char="Ø"/>
            </a:pPr>
            <a:r>
              <a:rPr lang="en-US" sz="2200"/>
              <a:t>Thermodynamics</a:t>
            </a:r>
          </a:p>
          <a:p>
            <a:pPr marL="285750" indent="-285750">
              <a:buClr>
                <a:srgbClr val="C00000"/>
              </a:buClr>
              <a:buFont typeface="Wingdings" panose="05000000000000000000" pitchFamily="2" charset="2"/>
              <a:buChar char="Ø"/>
            </a:pPr>
            <a:r>
              <a:rPr lang="en-US" sz="2200"/>
              <a:t>Fluid mechanics</a:t>
            </a:r>
          </a:p>
          <a:p>
            <a:pPr marL="285750" indent="-285750">
              <a:buClr>
                <a:srgbClr val="C00000"/>
              </a:buClr>
              <a:buFont typeface="Wingdings" panose="05000000000000000000" pitchFamily="2" charset="2"/>
              <a:buChar char="Ø"/>
            </a:pPr>
            <a:r>
              <a:rPr lang="en-US" sz="2200"/>
              <a:t>Gas dynamics</a:t>
            </a:r>
          </a:p>
          <a:p>
            <a:pPr marL="285750" indent="-285750">
              <a:buClr>
                <a:srgbClr val="C00000"/>
              </a:buClr>
              <a:buFont typeface="Wingdings" panose="05000000000000000000" pitchFamily="2" charset="2"/>
              <a:buChar char="Ø"/>
            </a:pPr>
            <a:r>
              <a:rPr lang="en-US" sz="2200"/>
              <a:t>High-temperature flows</a:t>
            </a:r>
          </a:p>
        </p:txBody>
      </p:sp>
      <p:sp>
        <p:nvSpPr>
          <p:cNvPr id="5" name="Rectangle 4">
            <a:extLst>
              <a:ext uri="{FF2B5EF4-FFF2-40B4-BE49-F238E27FC236}">
                <a16:creationId xmlns:a16="http://schemas.microsoft.com/office/drawing/2014/main" id="{2666F9E0-C925-D446-AF30-2A80A7563362}"/>
              </a:ext>
            </a:extLst>
          </p:cNvPr>
          <p:cNvSpPr/>
          <p:nvPr/>
        </p:nvSpPr>
        <p:spPr>
          <a:xfrm>
            <a:off x="1632954" y="4978788"/>
            <a:ext cx="10213150" cy="461665"/>
          </a:xfrm>
          <a:prstGeom prst="rect">
            <a:avLst/>
          </a:prstGeom>
          <a:ln>
            <a:solidFill>
              <a:srgbClr val="C00000"/>
            </a:solidFill>
          </a:ln>
        </p:spPr>
        <p:txBody>
          <a:bodyPr wrap="square" lIns="91440" tIns="45720" rIns="91440" bIns="45720" anchor="t">
            <a:spAutoFit/>
          </a:bodyPr>
          <a:lstStyle/>
          <a:p>
            <a:r>
              <a:rPr lang="en-US" sz="2400" b="1" i="0">
                <a:solidFill>
                  <a:srgbClr val="201F1E"/>
                </a:solidFill>
                <a:effectLst/>
                <a:cs typeface="Calibri"/>
              </a:rPr>
              <a:t>Question: </a:t>
            </a:r>
            <a:r>
              <a:rPr lang="en-US" sz="2200">
                <a:ea typeface="+mn-lt"/>
                <a:cs typeface="+mn-lt"/>
              </a:rPr>
              <a:t>What </a:t>
            </a:r>
            <a:r>
              <a:rPr lang="en-US" sz="2200" b="0" i="0">
                <a:effectLst/>
                <a:ea typeface="+mn-lt"/>
                <a:cs typeface="+mn-lt"/>
              </a:rPr>
              <a:t>do we</a:t>
            </a:r>
            <a:r>
              <a:rPr lang="en-US" sz="2200">
                <a:ea typeface="+mn-lt"/>
                <a:cs typeface="+mn-lt"/>
              </a:rPr>
              <a:t> think are the skills needed for “future” engineering jobs?</a:t>
            </a:r>
            <a:endParaRPr lang="en-US" sz="2200"/>
          </a:p>
        </p:txBody>
      </p:sp>
      <p:sp>
        <p:nvSpPr>
          <p:cNvPr id="25" name="Title 1">
            <a:extLst>
              <a:ext uri="{FF2B5EF4-FFF2-40B4-BE49-F238E27FC236}">
                <a16:creationId xmlns:a16="http://schemas.microsoft.com/office/drawing/2014/main" id="{3AB51ABC-EE0C-5047-95F1-C5A1928B8E58}"/>
              </a:ext>
            </a:extLst>
          </p:cNvPr>
          <p:cNvSpPr txBox="1">
            <a:spLocks/>
          </p:cNvSpPr>
          <p:nvPr/>
        </p:nvSpPr>
        <p:spPr>
          <a:xfrm>
            <a:off x="910040" y="299126"/>
            <a:ext cx="10769600" cy="1143000"/>
          </a:xfrm>
          <a:prstGeom prst="rect">
            <a:avLst/>
          </a:prstGeom>
        </p:spPr>
        <p:txBody>
          <a:bodyPr lIns="91440" tIns="45720" rIns="91440" bIns="45720" anchor="t"/>
          <a:lst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a:lstStyle>
          <a:p>
            <a:r>
              <a:rPr lang="en-US" kern="0"/>
              <a:t>Prashant Khare</a:t>
            </a:r>
          </a:p>
        </p:txBody>
      </p:sp>
      <p:pic>
        <p:nvPicPr>
          <p:cNvPr id="2" name="Picture 8" descr="A person wearing a suit and tie&#10;&#10;Description automatically generated">
            <a:extLst>
              <a:ext uri="{FF2B5EF4-FFF2-40B4-BE49-F238E27FC236}">
                <a16:creationId xmlns:a16="http://schemas.microsoft.com/office/drawing/2014/main" id="{FB313653-A72F-438D-9651-4CAA9345F7FE}"/>
              </a:ext>
            </a:extLst>
          </p:cNvPr>
          <p:cNvPicPr>
            <a:picLocks noChangeAspect="1"/>
          </p:cNvPicPr>
          <p:nvPr/>
        </p:nvPicPr>
        <p:blipFill>
          <a:blip r:embed="rId2"/>
          <a:stretch>
            <a:fillRect/>
          </a:stretch>
        </p:blipFill>
        <p:spPr>
          <a:xfrm>
            <a:off x="9574106" y="299125"/>
            <a:ext cx="2105533" cy="2807379"/>
          </a:xfrm>
          <a:prstGeom prst="rect">
            <a:avLst/>
          </a:prstGeom>
        </p:spPr>
      </p:pic>
      <p:sp>
        <p:nvSpPr>
          <p:cNvPr id="4" name="TextBox 3">
            <a:extLst>
              <a:ext uri="{FF2B5EF4-FFF2-40B4-BE49-F238E27FC236}">
                <a16:creationId xmlns:a16="http://schemas.microsoft.com/office/drawing/2014/main" id="{E462F839-FF32-4CDA-B89A-107330394D4D}"/>
              </a:ext>
            </a:extLst>
          </p:cNvPr>
          <p:cNvSpPr txBox="1"/>
          <p:nvPr/>
        </p:nvSpPr>
        <p:spPr>
          <a:xfrm>
            <a:off x="9473062" y="3117273"/>
            <a:ext cx="2496331" cy="1323439"/>
          </a:xfrm>
          <a:prstGeom prst="rect">
            <a:avLst/>
          </a:prstGeom>
          <a:noFill/>
        </p:spPr>
        <p:txBody>
          <a:bodyPr wrap="square" rtlCol="0">
            <a:spAutoFit/>
          </a:bodyPr>
          <a:lstStyle/>
          <a:p>
            <a:r>
              <a:rPr lang="en-US" sz="1600"/>
              <a:t>Asst. </a:t>
            </a:r>
            <a:r>
              <a:rPr lang="en-US" sz="1600" err="1"/>
              <a:t>Professor,CEAS</a:t>
            </a:r>
            <a:r>
              <a:rPr lang="en-US" sz="1600"/>
              <a:t> Aerospace </a:t>
            </a:r>
            <a:r>
              <a:rPr lang="en-US" sz="1600" err="1"/>
              <a:t>Eng</a:t>
            </a:r>
            <a:r>
              <a:rPr lang="en-US" sz="1600"/>
              <a:t> &amp; </a:t>
            </a:r>
            <a:r>
              <a:rPr lang="en-US" sz="1600" err="1"/>
              <a:t>Eng</a:t>
            </a:r>
            <a:r>
              <a:rPr lang="en-US" sz="1600"/>
              <a:t> Mechanics, Chair, Advanced Research Computing (ARC) center</a:t>
            </a:r>
          </a:p>
        </p:txBody>
      </p:sp>
    </p:spTree>
    <p:extLst>
      <p:ext uri="{BB962C8B-B14F-4D97-AF65-F5344CB8AC3E}">
        <p14:creationId xmlns:p14="http://schemas.microsoft.com/office/powerpoint/2010/main" val="2628169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194F21-94B8-EE43-939B-6C59FEC1CB84}"/>
              </a:ext>
            </a:extLst>
          </p:cNvPr>
          <p:cNvSpPr/>
          <p:nvPr/>
        </p:nvSpPr>
        <p:spPr>
          <a:xfrm>
            <a:off x="1845383" y="1613118"/>
            <a:ext cx="6767298" cy="2277547"/>
          </a:xfrm>
          <a:prstGeom prst="rect">
            <a:avLst/>
          </a:prstGeom>
        </p:spPr>
        <p:txBody>
          <a:bodyPr wrap="square">
            <a:spAutoFit/>
          </a:bodyPr>
          <a:lstStyle/>
          <a:p>
            <a:pPr fontAlgn="base"/>
            <a:r>
              <a:rPr lang="en-US" sz="2400" b="1"/>
              <a:t>Research Interests</a:t>
            </a:r>
          </a:p>
          <a:p>
            <a:pPr marL="457200" indent="-457200" fontAlgn="base">
              <a:buClr>
                <a:srgbClr val="C00000"/>
              </a:buClr>
              <a:buFont typeface="Wingdings" panose="05000000000000000000" pitchFamily="2" charset="2"/>
              <a:buChar char="Ø"/>
            </a:pPr>
            <a:r>
              <a:rPr lang="en-US" sz="2200"/>
              <a:t>Ischemic stroke and intracranial hemorrhage</a:t>
            </a:r>
          </a:p>
          <a:p>
            <a:pPr marL="457200" indent="-457200" fontAlgn="base">
              <a:buClr>
                <a:srgbClr val="C00000"/>
              </a:buClr>
              <a:buFont typeface="Wingdings" panose="05000000000000000000" pitchFamily="2" charset="2"/>
              <a:buChar char="Ø"/>
            </a:pPr>
            <a:r>
              <a:rPr lang="en-US" sz="2200"/>
              <a:t>Imaging core labs for clinical trials ​</a:t>
            </a:r>
          </a:p>
          <a:p>
            <a:pPr fontAlgn="base"/>
            <a:endParaRPr lang="en-US" sz="2800" b="1"/>
          </a:p>
          <a:p>
            <a:pPr fontAlgn="base"/>
            <a:r>
              <a:rPr lang="en-US" sz="2400" b="1"/>
              <a:t>Education Focus</a:t>
            </a:r>
          </a:p>
          <a:p>
            <a:pPr marL="457200" indent="-457200" fontAlgn="base">
              <a:buClr>
                <a:srgbClr val="C00000"/>
              </a:buClr>
              <a:buFont typeface="Wingdings" panose="05000000000000000000" pitchFamily="2" charset="2"/>
              <a:buChar char="Ø"/>
            </a:pPr>
            <a:r>
              <a:rPr lang="en-US" sz="2200"/>
              <a:t>Stroke Imaging​</a:t>
            </a:r>
          </a:p>
        </p:txBody>
      </p:sp>
      <p:sp>
        <p:nvSpPr>
          <p:cNvPr id="3" name="Rectangle 2">
            <a:extLst>
              <a:ext uri="{FF2B5EF4-FFF2-40B4-BE49-F238E27FC236}">
                <a16:creationId xmlns:a16="http://schemas.microsoft.com/office/drawing/2014/main" id="{9F35197F-815F-E041-ADB0-93BFB43A830C}"/>
              </a:ext>
            </a:extLst>
          </p:cNvPr>
          <p:cNvSpPr/>
          <p:nvPr/>
        </p:nvSpPr>
        <p:spPr>
          <a:xfrm>
            <a:off x="4688171" y="396280"/>
            <a:ext cx="3863080" cy="707886"/>
          </a:xfrm>
          <a:prstGeom prst="rect">
            <a:avLst/>
          </a:prstGeom>
        </p:spPr>
        <p:txBody>
          <a:bodyPr wrap="square">
            <a:spAutoFit/>
          </a:bodyPr>
          <a:lstStyle/>
          <a:p>
            <a:r>
              <a:rPr lang="en-US" sz="4000" err="1"/>
              <a:t>Achala</a:t>
            </a:r>
            <a:r>
              <a:rPr lang="en-US" sz="4000"/>
              <a:t> Vagal</a:t>
            </a:r>
          </a:p>
        </p:txBody>
      </p:sp>
      <p:pic>
        <p:nvPicPr>
          <p:cNvPr id="5" name="Picture 4" descr="A person wearing a suit and tie smiling at the camera&#10;&#10;Description automatically generated">
            <a:extLst>
              <a:ext uri="{FF2B5EF4-FFF2-40B4-BE49-F238E27FC236}">
                <a16:creationId xmlns:a16="http://schemas.microsoft.com/office/drawing/2014/main" id="{0D8EB1D1-113E-EB4E-A51E-52D2A6A19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7709" y="492472"/>
            <a:ext cx="1900718" cy="2661005"/>
          </a:xfrm>
          <a:prstGeom prst="rect">
            <a:avLst/>
          </a:prstGeom>
        </p:spPr>
      </p:pic>
      <p:sp>
        <p:nvSpPr>
          <p:cNvPr id="6" name="Rectangle 5">
            <a:extLst>
              <a:ext uri="{FF2B5EF4-FFF2-40B4-BE49-F238E27FC236}">
                <a16:creationId xmlns:a16="http://schemas.microsoft.com/office/drawing/2014/main" id="{C1D3B38E-8E53-4937-ABF2-2D5969AA5F23}"/>
              </a:ext>
            </a:extLst>
          </p:cNvPr>
          <p:cNvSpPr/>
          <p:nvPr/>
        </p:nvSpPr>
        <p:spPr>
          <a:xfrm>
            <a:off x="1845383" y="4200683"/>
            <a:ext cx="8469871" cy="800219"/>
          </a:xfrm>
          <a:prstGeom prst="rect">
            <a:avLst/>
          </a:prstGeom>
          <a:ln>
            <a:solidFill>
              <a:srgbClr val="C00000"/>
            </a:solidFill>
          </a:ln>
        </p:spPr>
        <p:txBody>
          <a:bodyPr wrap="square">
            <a:spAutoFit/>
          </a:bodyPr>
          <a:lstStyle/>
          <a:p>
            <a:r>
              <a:rPr lang="en-US" sz="2400" b="1"/>
              <a:t>Question</a:t>
            </a:r>
            <a:r>
              <a:rPr lang="en-US" sz="2400"/>
              <a:t>: </a:t>
            </a:r>
            <a:r>
              <a:rPr lang="en-US" sz="2200"/>
              <a:t>What are the ethical concerns of using big data and AI solutions in healthcare? ​</a:t>
            </a:r>
          </a:p>
        </p:txBody>
      </p:sp>
      <p:sp>
        <p:nvSpPr>
          <p:cNvPr id="7" name="TextBox 6">
            <a:extLst>
              <a:ext uri="{FF2B5EF4-FFF2-40B4-BE49-F238E27FC236}">
                <a16:creationId xmlns:a16="http://schemas.microsoft.com/office/drawing/2014/main" id="{F6E10D2E-BE5D-498B-A999-5A17C267D02F}"/>
              </a:ext>
            </a:extLst>
          </p:cNvPr>
          <p:cNvSpPr txBox="1"/>
          <p:nvPr/>
        </p:nvSpPr>
        <p:spPr>
          <a:xfrm>
            <a:off x="9554966" y="3164454"/>
            <a:ext cx="2534292" cy="584775"/>
          </a:xfrm>
          <a:prstGeom prst="rect">
            <a:avLst/>
          </a:prstGeom>
          <a:noFill/>
        </p:spPr>
        <p:txBody>
          <a:bodyPr wrap="square" rtlCol="0">
            <a:spAutoFit/>
          </a:bodyPr>
          <a:lstStyle/>
          <a:p>
            <a:r>
              <a:rPr lang="en-US" sz="1600"/>
              <a:t>MD, MS, COM </a:t>
            </a:r>
            <a:br>
              <a:rPr lang="en-US" sz="1600"/>
            </a:br>
            <a:r>
              <a:rPr lang="en-US" sz="1600"/>
              <a:t>Radiology Neuroradiology</a:t>
            </a:r>
          </a:p>
        </p:txBody>
      </p:sp>
    </p:spTree>
    <p:extLst>
      <p:ext uri="{BB962C8B-B14F-4D97-AF65-F5344CB8AC3E}">
        <p14:creationId xmlns:p14="http://schemas.microsoft.com/office/powerpoint/2010/main" val="199500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3A748-B6F7-4741-BC8D-B03B22C03694}"/>
              </a:ext>
            </a:extLst>
          </p:cNvPr>
          <p:cNvSpPr txBox="1"/>
          <p:nvPr/>
        </p:nvSpPr>
        <p:spPr>
          <a:xfrm>
            <a:off x="4724400" y="320039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Panel Questions with video only – no slide</a:t>
            </a:r>
            <a:endParaRPr lang="en-US">
              <a:cs typeface="Arial"/>
            </a:endParaRPr>
          </a:p>
        </p:txBody>
      </p:sp>
    </p:spTree>
    <p:extLst>
      <p:ext uri="{BB962C8B-B14F-4D97-AF65-F5344CB8AC3E}">
        <p14:creationId xmlns:p14="http://schemas.microsoft.com/office/powerpoint/2010/main" val="1445501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F61A1-E77A-46FF-8C51-2E7DDE73E2AE}"/>
              </a:ext>
            </a:extLst>
          </p:cNvPr>
          <p:cNvSpPr txBox="1"/>
          <p:nvPr/>
        </p:nvSpPr>
        <p:spPr>
          <a:xfrm>
            <a:off x="628864" y="283964"/>
            <a:ext cx="1093427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ctr"/>
            <a:r>
              <a:rPr lang="en-US" sz="2800" kern="0">
                <a:cs typeface="Arial"/>
              </a:rPr>
              <a:t>(post-panel) </a:t>
            </a:r>
            <a:r>
              <a:rPr lang="en-US" sz="3600" b="1" kern="0" err="1">
                <a:cs typeface="Arial"/>
              </a:rPr>
              <a:t>WordCloud</a:t>
            </a:r>
            <a:r>
              <a:rPr lang="en-US" sz="3600" b="1" kern="0">
                <a:cs typeface="Arial"/>
              </a:rPr>
              <a:t>:</a:t>
            </a:r>
            <a:r>
              <a:rPr lang="en-US" sz="2800" b="1" kern="0">
                <a:cs typeface="Arial"/>
              </a:rPr>
              <a:t> </a:t>
            </a:r>
            <a:r>
              <a:rPr lang="en-US" sz="2800" i="1" kern="0">
                <a:cs typeface="Arial"/>
              </a:rPr>
              <a:t>What three words do you think UC should focus on when thinking about the future of data?</a:t>
            </a:r>
          </a:p>
        </p:txBody>
      </p:sp>
    </p:spTree>
    <p:extLst>
      <p:ext uri="{BB962C8B-B14F-4D97-AF65-F5344CB8AC3E}">
        <p14:creationId xmlns:p14="http://schemas.microsoft.com/office/powerpoint/2010/main" val="2103674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26568" y="6112042"/>
            <a:ext cx="6272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https</a:t>
            </a: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hlinkClick r:id="rId2"/>
              </a:rPr>
              <a:t>://www.wordclouds.com</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TextBox 11"/>
          <p:cNvSpPr txBox="1"/>
          <p:nvPr/>
        </p:nvSpPr>
        <p:spPr>
          <a:xfrm>
            <a:off x="2935705" y="320842"/>
            <a:ext cx="7106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What three words do you think UC should focus on when thinking about the future of data</a:t>
            </a: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 1</a:t>
            </a:r>
            <a:r>
              <a:rPr kumimoji="0" lang="en-US" sz="1800" b="1" i="0" u="none" strike="noStrike" kern="1200" cap="none" spc="0" normalizeH="0" baseline="30000" noProof="0" dirty="0" smtClean="0">
                <a:ln>
                  <a:noFill/>
                </a:ln>
                <a:solidFill>
                  <a:srgbClr val="000000"/>
                </a:solidFill>
                <a:effectLst/>
                <a:uLnTx/>
                <a:uFillTx/>
                <a:latin typeface="Arial"/>
                <a:ea typeface="ＭＳ Ｐゴシック"/>
                <a:cs typeface="+mn-cs"/>
              </a:rPr>
              <a:t>st</a:t>
            </a: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 request</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846" y="920643"/>
            <a:ext cx="6983907" cy="5237930"/>
          </a:xfrm>
          <a:prstGeom prst="rect">
            <a:avLst/>
          </a:prstGeom>
        </p:spPr>
      </p:pic>
    </p:spTree>
    <p:extLst>
      <p:ext uri="{BB962C8B-B14F-4D97-AF65-F5344CB8AC3E}">
        <p14:creationId xmlns:p14="http://schemas.microsoft.com/office/powerpoint/2010/main" val="8834356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26568" y="6112042"/>
            <a:ext cx="6272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https</a:t>
            </a: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hlinkClick r:id="rId2"/>
              </a:rPr>
              <a:t>://www.wordclouds.com</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TextBox 11"/>
          <p:cNvSpPr txBox="1"/>
          <p:nvPr/>
        </p:nvSpPr>
        <p:spPr>
          <a:xfrm>
            <a:off x="2935705" y="320842"/>
            <a:ext cx="7106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What three words do you think UC should focus on when thinking about the future of data</a:t>
            </a: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 2</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642" y="1151339"/>
            <a:ext cx="6368716" cy="4776537"/>
          </a:xfrm>
          <a:prstGeom prst="rect">
            <a:avLst/>
          </a:prstGeom>
        </p:spPr>
      </p:pic>
    </p:spTree>
    <p:extLst>
      <p:ext uri="{BB962C8B-B14F-4D97-AF65-F5344CB8AC3E}">
        <p14:creationId xmlns:p14="http://schemas.microsoft.com/office/powerpoint/2010/main" val="2182288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26568" y="6112042"/>
            <a:ext cx="6272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https</a:t>
            </a: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hlinkClick r:id="rId2"/>
              </a:rPr>
              <a:t>://www.wordclouds.com</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mn-cs"/>
                <a:hlinkClick r:id="rId2"/>
              </a:rPr>
              <a:t>/</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TextBox 11"/>
          <p:cNvSpPr txBox="1"/>
          <p:nvPr/>
        </p:nvSpPr>
        <p:spPr>
          <a:xfrm>
            <a:off x="2935705" y="272716"/>
            <a:ext cx="71066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What three words do you think UC should focus on when thinking about the future of data</a:t>
            </a: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mn-cs"/>
              </a:rPr>
              <a:t>? 1+2 </a:t>
            </a:r>
            <a:endParaRPr kumimoji="0" lang="en-US" sz="1800" b="1"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542" y="919047"/>
            <a:ext cx="6688709" cy="5016532"/>
          </a:xfrm>
          <a:prstGeom prst="rect">
            <a:avLst/>
          </a:prstGeom>
        </p:spPr>
      </p:pic>
    </p:spTree>
    <p:extLst>
      <p:ext uri="{BB962C8B-B14F-4D97-AF65-F5344CB8AC3E}">
        <p14:creationId xmlns:p14="http://schemas.microsoft.com/office/powerpoint/2010/main" val="558834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711200" y="119545"/>
            <a:ext cx="10769600" cy="1143000"/>
          </a:xfrm>
        </p:spPr>
        <p:txBody>
          <a:bodyPr/>
          <a:lstStyle/>
          <a:p>
            <a:r>
              <a:rPr lang="en-US">
                <a:cs typeface="Calibri Light"/>
              </a:rPr>
              <a:t>Introduction to UC Data Day</a:t>
            </a:r>
          </a:p>
        </p:txBody>
      </p:sp>
      <p:sp>
        <p:nvSpPr>
          <p:cNvPr id="3" name="Content Placeholder 2">
            <a:extLst>
              <a:ext uri="{FF2B5EF4-FFF2-40B4-BE49-F238E27FC236}">
                <a16:creationId xmlns:a16="http://schemas.microsoft.com/office/drawing/2014/main" id="{6DE82E67-A132-496C-BD34-3E441C4B7CAB}"/>
              </a:ext>
            </a:extLst>
          </p:cNvPr>
          <p:cNvSpPr>
            <a:spLocks noGrp="1"/>
          </p:cNvSpPr>
          <p:nvPr>
            <p:ph idx="1"/>
          </p:nvPr>
        </p:nvSpPr>
        <p:spPr>
          <a:xfrm>
            <a:off x="1412126" y="1262545"/>
            <a:ext cx="10068674" cy="4885362"/>
          </a:xfrm>
        </p:spPr>
        <p:txBody>
          <a:bodyPr vert="horz" lIns="91440" tIns="45720" rIns="91440" bIns="45720" rtlCol="0" anchor="t">
            <a:normAutofit fontScale="92500" lnSpcReduction="10000"/>
          </a:bodyPr>
          <a:lstStyle/>
          <a:p>
            <a:r>
              <a:rPr lang="en-US" sz="2400" b="1">
                <a:ea typeface="+mn-lt"/>
                <a:cs typeface="+mn-lt"/>
              </a:rPr>
              <a:t>Accessibility</a:t>
            </a:r>
            <a:endParaRPr lang="en-US" sz="2400" b="1"/>
          </a:p>
          <a:p>
            <a:pPr lvl="1"/>
            <a:r>
              <a:rPr lang="en-US" sz="2200">
                <a:cs typeface="Calibri"/>
              </a:rPr>
              <a:t>We are providing ASL interpretation for this event.  </a:t>
            </a:r>
            <a:endParaRPr lang="en-US" sz="2200">
              <a:cs typeface="Arial"/>
            </a:endParaRPr>
          </a:p>
          <a:p>
            <a:pPr lvl="1"/>
            <a:r>
              <a:rPr lang="en-US" sz="2200">
                <a:cs typeface="Calibri"/>
              </a:rPr>
              <a:t>You can spotlight by searching for the ASL interpreters by name:</a:t>
            </a:r>
          </a:p>
          <a:p>
            <a:pPr lvl="2"/>
            <a:r>
              <a:rPr lang="en-US" sz="2200" b="1">
                <a:cs typeface="Calibri"/>
              </a:rPr>
              <a:t>AM  Jessica Minges or CSD 1 </a:t>
            </a:r>
          </a:p>
          <a:p>
            <a:pPr lvl="2"/>
            <a:r>
              <a:rPr lang="en-US" sz="2200" b="1">
                <a:cs typeface="Calibri"/>
              </a:rPr>
              <a:t>PM  Jessica Frye or Jessica Minges</a:t>
            </a:r>
            <a:endParaRPr lang="en-US" sz="2200" b="1">
              <a:cs typeface="Arial"/>
            </a:endParaRPr>
          </a:p>
          <a:p>
            <a:pPr lvl="1"/>
            <a:r>
              <a:rPr lang="en-US" sz="2200">
                <a:cs typeface="Calibri"/>
              </a:rPr>
              <a:t>Closed Captions will be added to the video after the event.</a:t>
            </a:r>
          </a:p>
          <a:p>
            <a:r>
              <a:rPr lang="en-US" sz="2400" b="1">
                <a:cs typeface="Calibri"/>
              </a:rPr>
              <a:t>Code of Conduct</a:t>
            </a:r>
          </a:p>
          <a:p>
            <a:pPr lvl="1"/>
            <a:r>
              <a:rPr lang="en-US" sz="2200">
                <a:ea typeface="+mn-lt"/>
                <a:cs typeface="+mn-lt"/>
              </a:rPr>
              <a:t>The UC Data Day organizing committee aims that UC Data Day will be a welcoming event for all participants and strive to create an environment where all attendees feel comfortable to participate fully in all Data Day activities without any fear of harassment or discriminatory behavior.  </a:t>
            </a:r>
            <a:endParaRPr lang="en-US" sz="2200">
              <a:ea typeface="ＭＳ Ｐゴシック"/>
              <a:cs typeface="Calibri"/>
            </a:endParaRPr>
          </a:p>
          <a:p>
            <a:pPr lvl="1"/>
            <a:r>
              <a:rPr lang="en-US" sz="2200">
                <a:ea typeface="+mn-lt"/>
                <a:cs typeface="+mn-lt"/>
              </a:rPr>
              <a:t>Please be kind, respectful, and courteous to other participants.  </a:t>
            </a:r>
            <a:endParaRPr lang="en-US" sz="2200">
              <a:cs typeface="Calibri"/>
            </a:endParaRPr>
          </a:p>
          <a:p>
            <a:pPr lvl="1"/>
            <a:r>
              <a:rPr lang="en-US" sz="2200">
                <a:ea typeface="+mn-lt"/>
                <a:cs typeface="+mn-lt"/>
              </a:rPr>
              <a:t>The hosts of the event reserve the right to remove anyone engaging in behaviors counter to the intentions of UC Data Day from the event.</a:t>
            </a:r>
            <a:endParaRPr lang="en-US" sz="2200">
              <a:cs typeface="Arial"/>
            </a:endParaRPr>
          </a:p>
        </p:txBody>
      </p:sp>
    </p:spTree>
    <p:extLst>
      <p:ext uri="{BB962C8B-B14F-4D97-AF65-F5344CB8AC3E}">
        <p14:creationId xmlns:p14="http://schemas.microsoft.com/office/powerpoint/2010/main" val="3712860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F415-A4B3-4986-A6F1-0C4BD04AE8DF}"/>
              </a:ext>
            </a:extLst>
          </p:cNvPr>
          <p:cNvSpPr>
            <a:spLocks noGrp="1"/>
          </p:cNvSpPr>
          <p:nvPr>
            <p:ph type="title"/>
          </p:nvPr>
        </p:nvSpPr>
        <p:spPr>
          <a:xfrm>
            <a:off x="711200" y="517133"/>
            <a:ext cx="10769600" cy="1143000"/>
          </a:xfrm>
        </p:spPr>
        <p:txBody>
          <a:bodyPr/>
          <a:lstStyle/>
          <a:p>
            <a:r>
              <a:rPr lang="en-US">
                <a:cs typeface="Calibri Light"/>
              </a:rPr>
              <a:t>Thank you!!</a:t>
            </a:r>
            <a:endParaRPr lang="en-US"/>
          </a:p>
        </p:txBody>
      </p:sp>
      <p:sp>
        <p:nvSpPr>
          <p:cNvPr id="4" name="Content Placeholder 3">
            <a:extLst>
              <a:ext uri="{FF2B5EF4-FFF2-40B4-BE49-F238E27FC236}">
                <a16:creationId xmlns:a16="http://schemas.microsoft.com/office/drawing/2014/main" id="{27ACB2F9-F086-744A-A82B-C1F044224A01}"/>
              </a:ext>
            </a:extLst>
          </p:cNvPr>
          <p:cNvSpPr>
            <a:spLocks noGrp="1"/>
          </p:cNvSpPr>
          <p:nvPr>
            <p:ph idx="1"/>
          </p:nvPr>
        </p:nvSpPr>
        <p:spPr>
          <a:xfrm>
            <a:off x="1840786" y="1822150"/>
            <a:ext cx="9070369" cy="3551237"/>
          </a:xfrm>
        </p:spPr>
        <p:txBody>
          <a:bodyPr/>
          <a:lstStyle/>
          <a:p>
            <a:r>
              <a:rPr lang="en-US" sz="2800"/>
              <a:t>Thanks for coming – see you all next year!</a:t>
            </a:r>
            <a:endParaRPr lang="en-US" sz="2800" b="1"/>
          </a:p>
          <a:p>
            <a:endParaRPr lang="en-US" sz="2800"/>
          </a:p>
          <a:p>
            <a:r>
              <a:rPr lang="en-US" sz="2800"/>
              <a:t>Upcoming UC </a:t>
            </a:r>
            <a:r>
              <a:rPr lang="en-US" sz="2800">
                <a:solidFill>
                  <a:srgbClr val="C00000"/>
                </a:solidFill>
                <a:hlinkClick r:id="rId2">
                  <a:extLst>
                    <a:ext uri="{A12FA001-AC4F-418D-AE19-62706E023703}">
                      <ahyp:hlinkClr xmlns:ahyp="http://schemas.microsoft.com/office/drawing/2018/hyperlinkcolor" xmlns="" val="tx"/>
                    </a:ext>
                  </a:extLst>
                </a:hlinkClick>
              </a:rPr>
              <a:t>Data &amp; Computational Science Series </a:t>
            </a:r>
            <a:r>
              <a:rPr lang="en-US" sz="2800"/>
              <a:t>trainings (free)</a:t>
            </a:r>
          </a:p>
          <a:p>
            <a:pPr marL="0" indent="0">
              <a:buNone/>
            </a:pPr>
            <a:endParaRPr lang="en-US" sz="2800"/>
          </a:p>
        </p:txBody>
      </p:sp>
    </p:spTree>
    <p:extLst>
      <p:ext uri="{BB962C8B-B14F-4D97-AF65-F5344CB8AC3E}">
        <p14:creationId xmlns:p14="http://schemas.microsoft.com/office/powerpoint/2010/main" val="2753372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9E54-991D-4F8D-AAFF-085C85F7BC90}"/>
              </a:ext>
            </a:extLst>
          </p:cNvPr>
          <p:cNvSpPr>
            <a:spLocks noGrp="1"/>
          </p:cNvSpPr>
          <p:nvPr>
            <p:ph type="title"/>
          </p:nvPr>
        </p:nvSpPr>
        <p:spPr>
          <a:xfrm>
            <a:off x="1219199" y="714372"/>
            <a:ext cx="10769600" cy="1143000"/>
          </a:xfrm>
        </p:spPr>
        <p:txBody>
          <a:bodyPr/>
          <a:lstStyle/>
          <a:p>
            <a:r>
              <a:rPr lang="en-US" sz="3600">
                <a:cs typeface="Calibri Light"/>
              </a:rPr>
              <a:t>Thank you for your support</a:t>
            </a:r>
            <a:br>
              <a:rPr lang="en-US" sz="3600">
                <a:cs typeface="Calibri Light"/>
              </a:rPr>
            </a:br>
            <a:r>
              <a:rPr lang="en-US" sz="3600">
                <a:solidFill>
                  <a:srgbClr val="C00000"/>
                </a:solidFill>
                <a:cs typeface="Calibri Light"/>
              </a:rPr>
              <a:t>Planning Committee</a:t>
            </a:r>
            <a:endParaRPr lang="en-US" sz="3600">
              <a:solidFill>
                <a:srgbClr val="C00000"/>
              </a:solidFill>
            </a:endParaRPr>
          </a:p>
        </p:txBody>
      </p:sp>
      <p:sp>
        <p:nvSpPr>
          <p:cNvPr id="3" name="Content Placeholder 2">
            <a:extLst>
              <a:ext uri="{FF2B5EF4-FFF2-40B4-BE49-F238E27FC236}">
                <a16:creationId xmlns:a16="http://schemas.microsoft.com/office/drawing/2014/main" id="{2CC92A24-F1D2-4896-8FE8-8F75B3AA765F}"/>
              </a:ext>
            </a:extLst>
          </p:cNvPr>
          <p:cNvSpPr>
            <a:spLocks noGrp="1"/>
          </p:cNvSpPr>
          <p:nvPr>
            <p:ph idx="1"/>
          </p:nvPr>
        </p:nvSpPr>
        <p:spPr>
          <a:xfrm>
            <a:off x="2258163" y="2020891"/>
            <a:ext cx="8691673" cy="3551237"/>
          </a:xfrm>
        </p:spPr>
        <p:txBody>
          <a:bodyPr vert="horz" wrap="square" lIns="91440" tIns="45720" rIns="91440" bIns="45720" numCol="1" rtlCol="0" anchor="t" anchorCtr="0" compatLnSpc="1">
            <a:prstTxWarp prst="textNoShape">
              <a:avLst/>
            </a:prstTxWarp>
            <a:noAutofit/>
          </a:bodyPr>
          <a:lstStyle/>
          <a:p>
            <a:r>
              <a:rPr lang="en-US" sz="2000">
                <a:cs typeface="Calibri"/>
              </a:rPr>
              <a:t>Jane Combs (IT@UC) &amp; Amy Koshoffer (UCL) – Co-Chairs</a:t>
            </a:r>
          </a:p>
          <a:p>
            <a:r>
              <a:rPr lang="en-US" sz="2000">
                <a:cs typeface="Calibri"/>
              </a:rPr>
              <a:t>Tiffany Grant (UCL) – Registration</a:t>
            </a:r>
          </a:p>
          <a:p>
            <a:r>
              <a:rPr lang="en-US" sz="2000">
                <a:cs typeface="Calibri"/>
              </a:rPr>
              <a:t>Rebecca Olson (UCL) – Website</a:t>
            </a:r>
          </a:p>
          <a:p>
            <a:r>
              <a:rPr lang="en-US" sz="2000">
                <a:ea typeface="+mn-lt"/>
                <a:cs typeface="+mn-lt"/>
              </a:rPr>
              <a:t>Amy Latessa </a:t>
            </a:r>
            <a:r>
              <a:rPr lang="en-US" sz="2000">
                <a:cs typeface="Calibri"/>
              </a:rPr>
              <a:t>(IT@UC) – </a:t>
            </a:r>
            <a:r>
              <a:rPr lang="en-US" sz="2000">
                <a:ea typeface="+mn-lt"/>
                <a:cs typeface="+mn-lt"/>
              </a:rPr>
              <a:t> Logistical &amp; moral support</a:t>
            </a:r>
          </a:p>
          <a:p>
            <a:r>
              <a:rPr lang="en-US" sz="2000">
                <a:cs typeface="Calibri"/>
              </a:rPr>
              <a:t>Melissa Cox Norris (UCL) – Communications and Promotion</a:t>
            </a:r>
          </a:p>
          <a:p>
            <a:r>
              <a:rPr lang="en-US" sz="2000">
                <a:cs typeface="Calibri"/>
              </a:rPr>
              <a:t>Jay Sinnard (UCL) – Audio Visual support</a:t>
            </a:r>
          </a:p>
          <a:p>
            <a:r>
              <a:rPr lang="en-US" sz="2000">
                <a:cs typeface="Calibri"/>
              </a:rPr>
              <a:t>Research and Data Services (UCL) – promotional support</a:t>
            </a:r>
            <a:endParaRPr lang="en-US" sz="2000"/>
          </a:p>
          <a:p>
            <a:r>
              <a:rPr lang="en-US" sz="2000">
                <a:ea typeface="+mn-lt"/>
                <a:cs typeface="+mn-lt"/>
              </a:rPr>
              <a:t>Research Computing Services (IT@UC) – promotional support</a:t>
            </a:r>
            <a:endParaRPr lang="en-US" sz="2000">
              <a:cs typeface="Calibri"/>
            </a:endParaRPr>
          </a:p>
          <a:p>
            <a:r>
              <a:rPr lang="en-US" sz="2000">
                <a:cs typeface="Arial"/>
              </a:rPr>
              <a:t>Accessibility Resources – ASL Interpretation</a:t>
            </a:r>
          </a:p>
          <a:p>
            <a:endParaRPr lang="en-US" sz="2000">
              <a:cs typeface="Arial"/>
            </a:endParaRPr>
          </a:p>
          <a:p>
            <a:endParaRPr lang="en-US">
              <a:cs typeface="Calibri"/>
            </a:endParaRPr>
          </a:p>
        </p:txBody>
      </p:sp>
    </p:spTree>
    <p:extLst>
      <p:ext uri="{BB962C8B-B14F-4D97-AF65-F5344CB8AC3E}">
        <p14:creationId xmlns:p14="http://schemas.microsoft.com/office/powerpoint/2010/main" val="2780658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99A6-E010-4176-8B00-56179BB9AD4B}"/>
              </a:ext>
            </a:extLst>
          </p:cNvPr>
          <p:cNvSpPr>
            <a:spLocks noGrp="1"/>
          </p:cNvSpPr>
          <p:nvPr>
            <p:ph type="title"/>
          </p:nvPr>
        </p:nvSpPr>
        <p:spPr/>
        <p:txBody>
          <a:bodyPr/>
          <a:lstStyle/>
          <a:p>
            <a:r>
              <a:rPr lang="en-US" sz="3600">
                <a:cs typeface="Calibri Light"/>
              </a:rPr>
              <a:t>Thank you for your support</a:t>
            </a:r>
            <a:br>
              <a:rPr lang="en-US" sz="3600">
                <a:cs typeface="Calibri Light"/>
              </a:rPr>
            </a:br>
            <a:r>
              <a:rPr lang="en-US" sz="3600">
                <a:solidFill>
                  <a:srgbClr val="C00000"/>
                </a:solidFill>
                <a:cs typeface="Calibri Light"/>
              </a:rPr>
              <a:t>Presenters and Panelists</a:t>
            </a:r>
            <a:endParaRPr lang="en-US" sz="3600">
              <a:solidFill>
                <a:srgbClr val="C00000"/>
              </a:solidFill>
            </a:endParaRPr>
          </a:p>
        </p:txBody>
      </p:sp>
      <p:sp>
        <p:nvSpPr>
          <p:cNvPr id="3" name="Content Placeholder 2">
            <a:extLst>
              <a:ext uri="{FF2B5EF4-FFF2-40B4-BE49-F238E27FC236}">
                <a16:creationId xmlns:a16="http://schemas.microsoft.com/office/drawing/2014/main" id="{EDBBCE98-28EC-457A-AA47-64F759EE3598}"/>
              </a:ext>
            </a:extLst>
          </p:cNvPr>
          <p:cNvSpPr>
            <a:spLocks noGrp="1"/>
          </p:cNvSpPr>
          <p:nvPr>
            <p:ph idx="1"/>
          </p:nvPr>
        </p:nvSpPr>
        <p:spPr>
          <a:xfrm>
            <a:off x="2209615" y="2061547"/>
            <a:ext cx="8788770" cy="3551237"/>
          </a:xfrm>
        </p:spPr>
        <p:txBody>
          <a:bodyPr vert="horz" lIns="91440" tIns="45720" rIns="91440" bIns="45720" rtlCol="0" anchor="t">
            <a:normAutofit fontScale="62500" lnSpcReduction="20000"/>
          </a:bodyPr>
          <a:lstStyle/>
          <a:p>
            <a:r>
              <a:rPr lang="en-US">
                <a:cs typeface="Calibri"/>
              </a:rPr>
              <a:t>Glenn </a:t>
            </a:r>
            <a:r>
              <a:rPr lang="en-US" err="1">
                <a:cs typeface="Calibri"/>
              </a:rPr>
              <a:t>Ricart</a:t>
            </a:r>
            <a:r>
              <a:rPr lang="en-US">
                <a:cs typeface="Calibri"/>
              </a:rPr>
              <a:t> (US Ignite) – Keynote</a:t>
            </a:r>
          </a:p>
          <a:p>
            <a:r>
              <a:rPr lang="en-US">
                <a:cs typeface="Calibri"/>
              </a:rPr>
              <a:t>Michael Dunaway (Digital Futures) – Panel session Moderator</a:t>
            </a:r>
          </a:p>
          <a:p>
            <a:r>
              <a:rPr lang="en-US">
                <a:cs typeface="Calibri"/>
              </a:rPr>
              <a:t>Whitney Gaskins (CEAS) – Panelist</a:t>
            </a:r>
          </a:p>
          <a:p>
            <a:r>
              <a:rPr lang="en-US">
                <a:cs typeface="Calibri"/>
              </a:rPr>
              <a:t>Zvi Biener (A&amp;S) </a:t>
            </a:r>
            <a:r>
              <a:rPr lang="en-US">
                <a:ea typeface="+mn-lt"/>
                <a:cs typeface="+mn-lt"/>
              </a:rPr>
              <a:t>- Panelist</a:t>
            </a:r>
            <a:endParaRPr lang="en-US">
              <a:cs typeface="Calibri"/>
            </a:endParaRPr>
          </a:p>
          <a:p>
            <a:r>
              <a:rPr lang="en-US">
                <a:cs typeface="Calibri"/>
              </a:rPr>
              <a:t>Prashant Khare (CEAS) – </a:t>
            </a:r>
            <a:r>
              <a:rPr lang="en-US">
                <a:ea typeface="+mn-lt"/>
                <a:cs typeface="+mn-lt"/>
              </a:rPr>
              <a:t>Panelist</a:t>
            </a:r>
          </a:p>
          <a:p>
            <a:r>
              <a:rPr lang="en-US">
                <a:cs typeface="Calibri"/>
              </a:rPr>
              <a:t>Sam Anand (CEAS) – </a:t>
            </a:r>
            <a:r>
              <a:rPr lang="en-US">
                <a:ea typeface="+mn-lt"/>
                <a:cs typeface="+mn-lt"/>
              </a:rPr>
              <a:t>Panelist</a:t>
            </a:r>
          </a:p>
          <a:p>
            <a:r>
              <a:rPr lang="en-US" err="1">
                <a:cs typeface="Calibri"/>
              </a:rPr>
              <a:t>Achala</a:t>
            </a:r>
            <a:r>
              <a:rPr lang="en-US">
                <a:cs typeface="Calibri"/>
              </a:rPr>
              <a:t> Vagal (</a:t>
            </a:r>
            <a:r>
              <a:rPr lang="en-US" err="1">
                <a:cs typeface="Calibri"/>
              </a:rPr>
              <a:t>CoM</a:t>
            </a:r>
            <a:r>
              <a:rPr lang="en-US">
                <a:cs typeface="Calibri"/>
              </a:rPr>
              <a:t>) –</a:t>
            </a:r>
            <a:r>
              <a:rPr lang="en-US">
                <a:ea typeface="+mn-lt"/>
                <a:cs typeface="+mn-lt"/>
              </a:rPr>
              <a:t> Panelist</a:t>
            </a:r>
          </a:p>
          <a:p>
            <a:r>
              <a:rPr lang="en-US" err="1">
                <a:cs typeface="Calibri"/>
              </a:rPr>
              <a:t>Georger</a:t>
            </a:r>
            <a:r>
              <a:rPr lang="en-US">
                <a:cs typeface="Calibri"/>
              </a:rPr>
              <a:t> Turner (IU) – Power Session </a:t>
            </a:r>
          </a:p>
          <a:p>
            <a:r>
              <a:rPr lang="en-US">
                <a:cs typeface="Calibri"/>
              </a:rPr>
              <a:t>Kurt Roberts (</a:t>
            </a:r>
            <a:r>
              <a:rPr lang="en-US" err="1">
                <a:cs typeface="Calibri"/>
              </a:rPr>
              <a:t>CoM</a:t>
            </a:r>
            <a:r>
              <a:rPr lang="en-US">
                <a:cs typeface="Calibri"/>
              </a:rPr>
              <a:t>) – Power Session</a:t>
            </a:r>
          </a:p>
          <a:p>
            <a:r>
              <a:rPr lang="en-US">
                <a:cs typeface="Calibri"/>
              </a:rPr>
              <a:t>Erin McCabe (UCL) – Power Session</a:t>
            </a:r>
          </a:p>
          <a:p>
            <a:r>
              <a:rPr lang="en-US" err="1">
                <a:ea typeface="+mn-lt"/>
                <a:cs typeface="+mn-lt"/>
              </a:rPr>
              <a:t>Xuemao</a:t>
            </a:r>
            <a:r>
              <a:rPr lang="en-US">
                <a:ea typeface="+mn-lt"/>
                <a:cs typeface="+mn-lt"/>
              </a:rPr>
              <a:t> Wang (UCL) – Welcome</a:t>
            </a:r>
          </a:p>
        </p:txBody>
      </p:sp>
    </p:spTree>
    <p:extLst>
      <p:ext uri="{BB962C8B-B14F-4D97-AF65-F5344CB8AC3E}">
        <p14:creationId xmlns:p14="http://schemas.microsoft.com/office/powerpoint/2010/main" val="2082576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7B18-BD24-47E4-B33D-A701FB6EBBBE}"/>
              </a:ext>
            </a:extLst>
          </p:cNvPr>
          <p:cNvSpPr>
            <a:spLocks noGrp="1"/>
          </p:cNvSpPr>
          <p:nvPr>
            <p:ph type="title"/>
          </p:nvPr>
        </p:nvSpPr>
        <p:spPr>
          <a:xfrm>
            <a:off x="892491" y="685559"/>
            <a:ext cx="10769600" cy="1143000"/>
          </a:xfrm>
        </p:spPr>
        <p:txBody>
          <a:bodyPr/>
          <a:lstStyle/>
          <a:p>
            <a:r>
              <a:rPr lang="en-US">
                <a:cs typeface="Calibri Light"/>
              </a:rPr>
              <a:t>Funding for UC Data Day provided by</a:t>
            </a:r>
            <a:endParaRPr lang="en-US"/>
          </a:p>
        </p:txBody>
      </p:sp>
      <p:sp>
        <p:nvSpPr>
          <p:cNvPr id="3" name="Content Placeholder 2">
            <a:extLst>
              <a:ext uri="{FF2B5EF4-FFF2-40B4-BE49-F238E27FC236}">
                <a16:creationId xmlns:a16="http://schemas.microsoft.com/office/drawing/2014/main" id="{72E39212-9139-4BAF-A5C0-A102EA30B0EF}"/>
              </a:ext>
            </a:extLst>
          </p:cNvPr>
          <p:cNvSpPr>
            <a:spLocks noGrp="1"/>
          </p:cNvSpPr>
          <p:nvPr>
            <p:ph idx="1"/>
          </p:nvPr>
        </p:nvSpPr>
        <p:spPr>
          <a:xfrm>
            <a:off x="1494388" y="1902013"/>
            <a:ext cx="10075235" cy="3551237"/>
          </a:xfrm>
        </p:spPr>
        <p:txBody>
          <a:bodyPr vert="horz" lIns="91440" tIns="45720" rIns="91440" bIns="45720" rtlCol="0" anchor="t">
            <a:normAutofit/>
          </a:bodyPr>
          <a:lstStyle/>
          <a:p>
            <a:r>
              <a:rPr lang="en-US">
                <a:cs typeface="Calibri"/>
              </a:rPr>
              <a:t>UC Office of the Provost Universal Provider grant</a:t>
            </a:r>
            <a:endParaRPr lang="en-US"/>
          </a:p>
          <a:p>
            <a:r>
              <a:rPr lang="en-US">
                <a:cs typeface="Calibri"/>
              </a:rPr>
              <a:t>IT@UC</a:t>
            </a:r>
          </a:p>
          <a:p>
            <a:r>
              <a:rPr lang="en-US">
                <a:cs typeface="Calibri"/>
              </a:rPr>
              <a:t>UC Libraries</a:t>
            </a:r>
          </a:p>
          <a:p>
            <a:endParaRPr lang="en-US">
              <a:cs typeface="Calibri"/>
            </a:endParaRPr>
          </a:p>
          <a:p>
            <a:pPr marL="0" indent="0" algn="ctr">
              <a:buNone/>
            </a:pPr>
            <a:r>
              <a:rPr lang="en-US" b="1">
                <a:solidFill>
                  <a:srgbClr val="C00000"/>
                </a:solidFill>
                <a:cs typeface="Calibri"/>
              </a:rPr>
              <a:t>Thank you for your continued support!!  </a:t>
            </a:r>
            <a:endParaRPr lang="en-US" b="1">
              <a:solidFill>
                <a:srgbClr val="C00000"/>
              </a:solidFill>
            </a:endParaRPr>
          </a:p>
          <a:p>
            <a:endParaRPr lang="en-US">
              <a:cs typeface="Calibri"/>
            </a:endParaRPr>
          </a:p>
          <a:p>
            <a:endParaRPr lang="en-US">
              <a:cs typeface="Calibri"/>
            </a:endParaRPr>
          </a:p>
        </p:txBody>
      </p:sp>
    </p:spTree>
    <p:extLst>
      <p:ext uri="{BB962C8B-B14F-4D97-AF65-F5344CB8AC3E}">
        <p14:creationId xmlns:p14="http://schemas.microsoft.com/office/powerpoint/2010/main" val="3734904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38C0-ED74-ED4F-B0F2-453E8862061D}"/>
              </a:ext>
            </a:extLst>
          </p:cNvPr>
          <p:cNvSpPr>
            <a:spLocks noGrp="1"/>
          </p:cNvSpPr>
          <p:nvPr>
            <p:ph type="title"/>
          </p:nvPr>
        </p:nvSpPr>
        <p:spPr>
          <a:xfrm>
            <a:off x="1379549" y="880412"/>
            <a:ext cx="9432902" cy="1162050"/>
          </a:xfrm>
        </p:spPr>
        <p:txBody>
          <a:bodyPr/>
          <a:lstStyle/>
          <a:p>
            <a:pPr algn="ctr"/>
            <a:r>
              <a:rPr lang="en-US" sz="3200" kern="1200">
                <a:solidFill>
                  <a:schemeClr val="tx1"/>
                </a:solidFill>
                <a:latin typeface="+mn-lt"/>
                <a:ea typeface="+mn-ea"/>
                <a:cs typeface="+mn-cs"/>
              </a:rPr>
              <a:t>Power Session 1  </a:t>
            </a:r>
            <a:r>
              <a:rPr lang="en-US" sz="2800" kern="1200">
                <a:latin typeface="+mn-lt"/>
                <a:ea typeface="+mn-ea"/>
                <a:cs typeface="+mn-cs"/>
              </a:rPr>
              <a:t/>
            </a:r>
            <a:br>
              <a:rPr lang="en-US" sz="2800" kern="1200">
                <a:latin typeface="+mn-lt"/>
                <a:ea typeface="+mn-ea"/>
                <a:cs typeface="+mn-cs"/>
              </a:rPr>
            </a:br>
            <a:r>
              <a:rPr lang="en-US" sz="2800">
                <a:ea typeface="+mn-lt"/>
                <a:cs typeface="+mn-lt"/>
              </a:rPr>
              <a:t>HPC Next – Intro to modern HPC and computing/analysis tools for Research and Education</a:t>
            </a:r>
            <a:r>
              <a:rPr lang="en-US"/>
              <a:t/>
            </a:r>
            <a:br>
              <a:rPr lang="en-US"/>
            </a:br>
            <a:endParaRPr lang="en-US"/>
          </a:p>
        </p:txBody>
      </p:sp>
      <p:sp>
        <p:nvSpPr>
          <p:cNvPr id="4" name="Text Placeholder 3">
            <a:extLst>
              <a:ext uri="{FF2B5EF4-FFF2-40B4-BE49-F238E27FC236}">
                <a16:creationId xmlns:a16="http://schemas.microsoft.com/office/drawing/2014/main" id="{59BA031A-1585-8F41-A673-8C3A870CF83E}"/>
              </a:ext>
            </a:extLst>
          </p:cNvPr>
          <p:cNvSpPr>
            <a:spLocks noGrp="1"/>
          </p:cNvSpPr>
          <p:nvPr>
            <p:ph type="body" sz="half" idx="2"/>
          </p:nvPr>
        </p:nvSpPr>
        <p:spPr>
          <a:xfrm>
            <a:off x="1503442" y="2031485"/>
            <a:ext cx="7737787" cy="3549013"/>
          </a:xfrm>
        </p:spPr>
        <p:txBody>
          <a:bodyPr/>
          <a:lstStyle/>
          <a:p>
            <a:r>
              <a:rPr lang="en-US" sz="2000" b="1"/>
              <a:t>Introduction to Advanced Research Computing (ARC) facility</a:t>
            </a:r>
          </a:p>
          <a:p>
            <a:pPr marL="342900" indent="-342900">
              <a:buFont typeface="Arial" panose="020B0604020202020204" pitchFamily="34" charset="0"/>
              <a:buChar char="•"/>
            </a:pPr>
            <a:r>
              <a:rPr lang="en-US" sz="2000" b="1">
                <a:hlinkClick r:id="rId2"/>
              </a:rPr>
              <a:t>https://research.uc.edu/arc</a:t>
            </a:r>
            <a:endParaRPr lang="en-US" sz="2000" b="1"/>
          </a:p>
          <a:p>
            <a:pPr marL="342900" indent="-342900">
              <a:buFont typeface="Arial" panose="020B0604020202020204" pitchFamily="34" charset="0"/>
              <a:buChar char="•"/>
            </a:pPr>
            <a:endParaRPr lang="en-US" sz="2000" b="1"/>
          </a:p>
          <a:p>
            <a:endParaRPr lang="en-US"/>
          </a:p>
          <a:p>
            <a:r>
              <a:rPr lang="en-US" sz="2000" b="1"/>
              <a:t>Workshop</a:t>
            </a:r>
          </a:p>
          <a:p>
            <a:pPr marL="342900" indent="-342900">
              <a:buFont typeface="Arial" panose="020B0604020202020204" pitchFamily="34" charset="0"/>
              <a:buChar char="•"/>
            </a:pPr>
            <a:r>
              <a:rPr lang="en-US" sz="2000"/>
              <a:t>Login using account provided</a:t>
            </a:r>
          </a:p>
          <a:p>
            <a:pPr marL="342900" indent="-342900">
              <a:buFont typeface="Arial" panose="020B0604020202020204" pitchFamily="34" charset="0"/>
              <a:buChar char="•"/>
            </a:pPr>
            <a:r>
              <a:rPr lang="en-US" sz="2000"/>
              <a:t>Raise (zoom) hand if problems logging in</a:t>
            </a:r>
          </a:p>
          <a:p>
            <a:endParaRPr lang="en-US" sz="2000"/>
          </a:p>
          <a:p>
            <a:pPr marL="342900" indent="-342900">
              <a:buFont typeface="Arial" panose="020B0604020202020204" pitchFamily="34" charset="0"/>
              <a:buChar char="•"/>
            </a:pPr>
            <a:endParaRPr lang="en-US" sz="2000" b="1"/>
          </a:p>
          <a:p>
            <a:endParaRPr lang="en-US" sz="2000" b="1"/>
          </a:p>
          <a:p>
            <a:endParaRPr lang="en-US" sz="2000"/>
          </a:p>
          <a:p>
            <a:endParaRPr lang="en-US"/>
          </a:p>
          <a:p>
            <a:endParaRPr lang="en-US"/>
          </a:p>
        </p:txBody>
      </p:sp>
      <p:sp>
        <p:nvSpPr>
          <p:cNvPr id="6" name="Text Placeholder 3">
            <a:extLst>
              <a:ext uri="{FF2B5EF4-FFF2-40B4-BE49-F238E27FC236}">
                <a16:creationId xmlns:a16="http://schemas.microsoft.com/office/drawing/2014/main" id="{03EC56AC-2700-1E41-A518-65FC020C35AE}"/>
              </a:ext>
            </a:extLst>
          </p:cNvPr>
          <p:cNvSpPr txBox="1">
            <a:spLocks/>
          </p:cNvSpPr>
          <p:nvPr/>
        </p:nvSpPr>
        <p:spPr bwMode="auto">
          <a:xfrm>
            <a:off x="7266059" y="5388919"/>
            <a:ext cx="1840521" cy="48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ＭＳ Ｐゴシック" charset="0"/>
              </a:defRPr>
            </a:lvl1pPr>
            <a:lvl2pPr marL="457200" indent="0" algn="l" rtl="0" eaLnBrk="1" fontAlgn="base" hangingPunct="1">
              <a:spcBef>
                <a:spcPct val="20000"/>
              </a:spcBef>
              <a:spcAft>
                <a:spcPct val="0"/>
              </a:spcAft>
              <a:buNone/>
              <a:defRPr sz="1200">
                <a:solidFill>
                  <a:schemeClr val="tx1"/>
                </a:solidFill>
                <a:latin typeface="+mn-lt"/>
                <a:ea typeface="+mn-ea"/>
              </a:defRPr>
            </a:lvl2pPr>
            <a:lvl3pPr marL="914400" indent="0" algn="l" rtl="0" eaLnBrk="1" fontAlgn="base" hangingPunct="1">
              <a:spcBef>
                <a:spcPct val="20000"/>
              </a:spcBef>
              <a:spcAft>
                <a:spcPct val="0"/>
              </a:spcAft>
              <a:buNone/>
              <a:defRPr sz="1000">
                <a:solidFill>
                  <a:schemeClr val="tx1"/>
                </a:solidFill>
                <a:latin typeface="+mn-lt"/>
                <a:ea typeface="+mn-ea"/>
              </a:defRPr>
            </a:lvl3pPr>
            <a:lvl4pPr marL="1371600" indent="0" algn="l" rtl="0" eaLnBrk="1" fontAlgn="base" hangingPunct="1">
              <a:spcBef>
                <a:spcPct val="20000"/>
              </a:spcBef>
              <a:spcAft>
                <a:spcPct val="0"/>
              </a:spcAft>
              <a:buNone/>
              <a:defRPr sz="900">
                <a:solidFill>
                  <a:schemeClr val="tx1"/>
                </a:solidFill>
                <a:latin typeface="+mn-lt"/>
                <a:ea typeface="+mn-ea"/>
              </a:defRPr>
            </a:lvl4pPr>
            <a:lvl5pPr marL="1828800" indent="0" algn="l" rtl="0" eaLnBrk="1" fontAlgn="base" hangingPunct="1">
              <a:spcBef>
                <a:spcPct val="20000"/>
              </a:spcBef>
              <a:spcAft>
                <a:spcPct val="0"/>
              </a:spcAft>
              <a:buNone/>
              <a:defRPr sz="900">
                <a:solidFill>
                  <a:schemeClr val="tx1"/>
                </a:solidFill>
                <a:latin typeface="+mn-lt"/>
                <a:ea typeface="+mn-ea"/>
              </a:defRPr>
            </a:lvl5pPr>
            <a:lvl6pPr marL="2286000" indent="0" algn="l" rtl="0" eaLnBrk="1" fontAlgn="base" hangingPunct="1">
              <a:spcBef>
                <a:spcPct val="20000"/>
              </a:spcBef>
              <a:spcAft>
                <a:spcPct val="0"/>
              </a:spcAft>
              <a:buNone/>
              <a:defRPr sz="900">
                <a:solidFill>
                  <a:schemeClr val="tx1"/>
                </a:solidFill>
                <a:latin typeface="+mn-lt"/>
                <a:ea typeface="+mn-ea"/>
              </a:defRPr>
            </a:lvl6pPr>
            <a:lvl7pPr marL="2743200" indent="0" algn="l" rtl="0" eaLnBrk="1" fontAlgn="base" hangingPunct="1">
              <a:spcBef>
                <a:spcPct val="20000"/>
              </a:spcBef>
              <a:spcAft>
                <a:spcPct val="0"/>
              </a:spcAft>
              <a:buNone/>
              <a:defRPr sz="900">
                <a:solidFill>
                  <a:schemeClr val="tx1"/>
                </a:solidFill>
                <a:latin typeface="+mn-lt"/>
                <a:ea typeface="+mn-ea"/>
              </a:defRPr>
            </a:lvl7pPr>
            <a:lvl8pPr marL="3200400" indent="0" algn="l" rtl="0" eaLnBrk="1" fontAlgn="base" hangingPunct="1">
              <a:spcBef>
                <a:spcPct val="20000"/>
              </a:spcBef>
              <a:spcAft>
                <a:spcPct val="0"/>
              </a:spcAft>
              <a:buNone/>
              <a:defRPr sz="900">
                <a:solidFill>
                  <a:schemeClr val="tx1"/>
                </a:solidFill>
                <a:latin typeface="+mn-lt"/>
                <a:ea typeface="+mn-ea"/>
              </a:defRPr>
            </a:lvl8pPr>
            <a:lvl9pPr marL="3657600" indent="0" algn="l" rtl="0" eaLnBrk="1" fontAlgn="base" hangingPunct="1">
              <a:spcBef>
                <a:spcPct val="20000"/>
              </a:spcBef>
              <a:spcAft>
                <a:spcPct val="0"/>
              </a:spcAft>
              <a:buNone/>
              <a:defRPr sz="900">
                <a:solidFill>
                  <a:schemeClr val="tx1"/>
                </a:solidFill>
                <a:latin typeface="+mn-lt"/>
                <a:ea typeface="+mn-ea"/>
              </a:defRPr>
            </a:lvl9pPr>
          </a:lstStyle>
          <a:p>
            <a:r>
              <a:rPr lang="en-US" sz="1800" i="1" kern="0"/>
              <a:t>George Turner</a:t>
            </a:r>
            <a:endParaRPr lang="en-US" sz="2000" i="1" kern="0"/>
          </a:p>
          <a:p>
            <a:endParaRPr lang="en-US" kern="0"/>
          </a:p>
          <a:p>
            <a:endParaRPr lang="en-US" kern="0"/>
          </a:p>
        </p:txBody>
      </p:sp>
      <p:pic>
        <p:nvPicPr>
          <p:cNvPr id="8" name="Content Placeholder 7" descr="A person wearing a suit and tie&#10;&#10;Description automatically generated">
            <a:extLst>
              <a:ext uri="{FF2B5EF4-FFF2-40B4-BE49-F238E27FC236}">
                <a16:creationId xmlns:a16="http://schemas.microsoft.com/office/drawing/2014/main" id="{3EBF3DDC-6734-3C4C-815B-710917B9079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918"/>
          <a:stretch/>
        </p:blipFill>
        <p:spPr>
          <a:xfrm>
            <a:off x="7265146" y="2706232"/>
            <a:ext cx="2238450" cy="2690331"/>
          </a:xfrm>
        </p:spPr>
      </p:pic>
      <p:pic>
        <p:nvPicPr>
          <p:cNvPr id="3" name="Picture 4" descr="A person wearing a suit and tie smiling at the camera&#10;&#10;Description automatically generated">
            <a:extLst>
              <a:ext uri="{FF2B5EF4-FFF2-40B4-BE49-F238E27FC236}">
                <a16:creationId xmlns:a16="http://schemas.microsoft.com/office/drawing/2014/main" id="{DA9F8B20-34CF-4E36-8942-6ADEA2626093}"/>
              </a:ext>
            </a:extLst>
          </p:cNvPr>
          <p:cNvPicPr>
            <a:picLocks noChangeAspect="1"/>
          </p:cNvPicPr>
          <p:nvPr/>
        </p:nvPicPr>
        <p:blipFill>
          <a:blip r:embed="rId4"/>
          <a:stretch>
            <a:fillRect/>
          </a:stretch>
        </p:blipFill>
        <p:spPr>
          <a:xfrm>
            <a:off x="9855970" y="2961085"/>
            <a:ext cx="1912961" cy="2680420"/>
          </a:xfrm>
          <a:prstGeom prst="rect">
            <a:avLst/>
          </a:prstGeom>
        </p:spPr>
      </p:pic>
      <p:sp>
        <p:nvSpPr>
          <p:cNvPr id="7" name="Text Placeholder 3">
            <a:extLst>
              <a:ext uri="{FF2B5EF4-FFF2-40B4-BE49-F238E27FC236}">
                <a16:creationId xmlns:a16="http://schemas.microsoft.com/office/drawing/2014/main" id="{9DD9321C-4FC3-41FD-8121-31357187DDBD}"/>
              </a:ext>
            </a:extLst>
          </p:cNvPr>
          <p:cNvSpPr txBox="1">
            <a:spLocks/>
          </p:cNvSpPr>
          <p:nvPr/>
        </p:nvSpPr>
        <p:spPr bwMode="auto">
          <a:xfrm>
            <a:off x="9855969" y="5641505"/>
            <a:ext cx="1840521" cy="48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1400">
                <a:solidFill>
                  <a:schemeClr val="tx1"/>
                </a:solidFill>
                <a:latin typeface="+mn-lt"/>
                <a:ea typeface="+mn-ea"/>
                <a:cs typeface="ＭＳ Ｐゴシック" charset="0"/>
              </a:defRPr>
            </a:lvl1pPr>
            <a:lvl2pPr marL="457200" indent="0" algn="l" rtl="0" eaLnBrk="1" fontAlgn="base" hangingPunct="1">
              <a:spcBef>
                <a:spcPct val="20000"/>
              </a:spcBef>
              <a:spcAft>
                <a:spcPct val="0"/>
              </a:spcAft>
              <a:buNone/>
              <a:defRPr sz="1200">
                <a:solidFill>
                  <a:schemeClr val="tx1"/>
                </a:solidFill>
                <a:latin typeface="+mn-lt"/>
                <a:ea typeface="+mn-ea"/>
              </a:defRPr>
            </a:lvl2pPr>
            <a:lvl3pPr marL="914400" indent="0" algn="l" rtl="0" eaLnBrk="1" fontAlgn="base" hangingPunct="1">
              <a:spcBef>
                <a:spcPct val="20000"/>
              </a:spcBef>
              <a:spcAft>
                <a:spcPct val="0"/>
              </a:spcAft>
              <a:buNone/>
              <a:defRPr sz="1000">
                <a:solidFill>
                  <a:schemeClr val="tx1"/>
                </a:solidFill>
                <a:latin typeface="+mn-lt"/>
                <a:ea typeface="+mn-ea"/>
              </a:defRPr>
            </a:lvl3pPr>
            <a:lvl4pPr marL="1371600" indent="0" algn="l" rtl="0" eaLnBrk="1" fontAlgn="base" hangingPunct="1">
              <a:spcBef>
                <a:spcPct val="20000"/>
              </a:spcBef>
              <a:spcAft>
                <a:spcPct val="0"/>
              </a:spcAft>
              <a:buNone/>
              <a:defRPr sz="900">
                <a:solidFill>
                  <a:schemeClr val="tx1"/>
                </a:solidFill>
                <a:latin typeface="+mn-lt"/>
                <a:ea typeface="+mn-ea"/>
              </a:defRPr>
            </a:lvl4pPr>
            <a:lvl5pPr marL="1828800" indent="0" algn="l" rtl="0" eaLnBrk="1" fontAlgn="base" hangingPunct="1">
              <a:spcBef>
                <a:spcPct val="20000"/>
              </a:spcBef>
              <a:spcAft>
                <a:spcPct val="0"/>
              </a:spcAft>
              <a:buNone/>
              <a:defRPr sz="900">
                <a:solidFill>
                  <a:schemeClr val="tx1"/>
                </a:solidFill>
                <a:latin typeface="+mn-lt"/>
                <a:ea typeface="+mn-ea"/>
              </a:defRPr>
            </a:lvl5pPr>
            <a:lvl6pPr marL="2286000" indent="0" algn="l" rtl="0" eaLnBrk="1" fontAlgn="base" hangingPunct="1">
              <a:spcBef>
                <a:spcPct val="20000"/>
              </a:spcBef>
              <a:spcAft>
                <a:spcPct val="0"/>
              </a:spcAft>
              <a:buNone/>
              <a:defRPr sz="900">
                <a:solidFill>
                  <a:schemeClr val="tx1"/>
                </a:solidFill>
                <a:latin typeface="+mn-lt"/>
                <a:ea typeface="+mn-ea"/>
              </a:defRPr>
            </a:lvl6pPr>
            <a:lvl7pPr marL="2743200" indent="0" algn="l" rtl="0" eaLnBrk="1" fontAlgn="base" hangingPunct="1">
              <a:spcBef>
                <a:spcPct val="20000"/>
              </a:spcBef>
              <a:spcAft>
                <a:spcPct val="0"/>
              </a:spcAft>
              <a:buNone/>
              <a:defRPr sz="900">
                <a:solidFill>
                  <a:schemeClr val="tx1"/>
                </a:solidFill>
                <a:latin typeface="+mn-lt"/>
                <a:ea typeface="+mn-ea"/>
              </a:defRPr>
            </a:lvl7pPr>
            <a:lvl8pPr marL="3200400" indent="0" algn="l" rtl="0" eaLnBrk="1" fontAlgn="base" hangingPunct="1">
              <a:spcBef>
                <a:spcPct val="20000"/>
              </a:spcBef>
              <a:spcAft>
                <a:spcPct val="0"/>
              </a:spcAft>
              <a:buNone/>
              <a:defRPr sz="900">
                <a:solidFill>
                  <a:schemeClr val="tx1"/>
                </a:solidFill>
                <a:latin typeface="+mn-lt"/>
                <a:ea typeface="+mn-ea"/>
              </a:defRPr>
            </a:lvl8pPr>
            <a:lvl9pPr marL="3657600" indent="0" algn="l" rtl="0" eaLnBrk="1" fontAlgn="base" hangingPunct="1">
              <a:spcBef>
                <a:spcPct val="20000"/>
              </a:spcBef>
              <a:spcAft>
                <a:spcPct val="0"/>
              </a:spcAft>
              <a:buNone/>
              <a:defRPr sz="900">
                <a:solidFill>
                  <a:schemeClr val="tx1"/>
                </a:solidFill>
                <a:latin typeface="+mn-lt"/>
                <a:ea typeface="+mn-ea"/>
              </a:defRPr>
            </a:lvl9pPr>
          </a:lstStyle>
          <a:p>
            <a:r>
              <a:rPr lang="en-US" sz="1800" i="1" kern="0"/>
              <a:t>Kurt Roberts</a:t>
            </a:r>
            <a:endParaRPr lang="en-US" sz="2000" i="1" kern="0"/>
          </a:p>
          <a:p>
            <a:endParaRPr lang="en-US" kern="0"/>
          </a:p>
          <a:p>
            <a:endParaRPr lang="en-US" kern="0"/>
          </a:p>
        </p:txBody>
      </p:sp>
    </p:spTree>
    <p:extLst>
      <p:ext uri="{BB962C8B-B14F-4D97-AF65-F5344CB8AC3E}">
        <p14:creationId xmlns:p14="http://schemas.microsoft.com/office/powerpoint/2010/main" val="283564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F614-4D1A-47C6-8E2A-9972897B93F1}"/>
              </a:ext>
            </a:extLst>
          </p:cNvPr>
          <p:cNvSpPr>
            <a:spLocks noGrp="1"/>
          </p:cNvSpPr>
          <p:nvPr>
            <p:ph type="title"/>
          </p:nvPr>
        </p:nvSpPr>
        <p:spPr>
          <a:xfrm>
            <a:off x="1069739" y="424665"/>
            <a:ext cx="10769600" cy="1143000"/>
          </a:xfrm>
        </p:spPr>
        <p:txBody>
          <a:bodyPr/>
          <a:lstStyle/>
          <a:p>
            <a:r>
              <a:rPr lang="en-US">
                <a:cs typeface="Calibri Light"/>
              </a:rPr>
              <a:t>What’s Next?</a:t>
            </a:r>
            <a:endParaRPr lang="en-US"/>
          </a:p>
        </p:txBody>
      </p:sp>
      <p:sp>
        <p:nvSpPr>
          <p:cNvPr id="3" name="TextBox 2">
            <a:extLst>
              <a:ext uri="{FF2B5EF4-FFF2-40B4-BE49-F238E27FC236}">
                <a16:creationId xmlns:a16="http://schemas.microsoft.com/office/drawing/2014/main" id="{B7435F92-73A5-4F2B-9853-CACD79657E75}"/>
              </a:ext>
            </a:extLst>
          </p:cNvPr>
          <p:cNvSpPr txBox="1"/>
          <p:nvPr/>
        </p:nvSpPr>
        <p:spPr>
          <a:xfrm>
            <a:off x="1393355" y="3032007"/>
            <a:ext cx="10308909"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r>
              <a:rPr lang="en-US" sz="2000">
                <a:ea typeface="+mn-lt"/>
                <a:cs typeface="+mn-lt"/>
              </a:rPr>
              <a:t>12:00 PM -1:30 PM     </a:t>
            </a:r>
            <a:r>
              <a:rPr lang="en-US" sz="2000">
                <a:solidFill>
                  <a:srgbClr val="FF0000"/>
                </a:solidFill>
                <a:ea typeface="+mn-lt"/>
                <a:cs typeface="+mn-lt"/>
              </a:rPr>
              <a:t>|</a:t>
            </a:r>
            <a:r>
              <a:rPr lang="en-US" sz="2000">
                <a:ea typeface="+mn-lt"/>
                <a:cs typeface="+mn-lt"/>
              </a:rPr>
              <a:t> </a:t>
            </a:r>
            <a:r>
              <a:rPr lang="en-US" sz="2000" b="1">
                <a:ea typeface="+mn-lt"/>
                <a:cs typeface="+mn-lt"/>
              </a:rPr>
              <a:t>Break for Lunch </a:t>
            </a:r>
          </a:p>
          <a:p>
            <a:pPr marL="0" lvl="1"/>
            <a:r>
              <a:rPr lang="en-US" sz="2000">
                <a:ea typeface="+mn-lt"/>
                <a:cs typeface="+mn-lt"/>
              </a:rPr>
              <a:t>1:30 PM - 1:35 PM      </a:t>
            </a:r>
            <a:r>
              <a:rPr lang="en-US" sz="2000">
                <a:solidFill>
                  <a:srgbClr val="FF0000"/>
                </a:solidFill>
                <a:ea typeface="+mn-lt"/>
                <a:cs typeface="+mn-lt"/>
              </a:rPr>
              <a:t>| </a:t>
            </a:r>
            <a:r>
              <a:rPr lang="en-US" sz="2000" b="1">
                <a:ea typeface="+mn-lt"/>
                <a:cs typeface="+mn-lt"/>
              </a:rPr>
              <a:t>Introduction</a:t>
            </a:r>
            <a:r>
              <a:rPr lang="en-US" sz="2000">
                <a:ea typeface="+mn-lt"/>
                <a:cs typeface="+mn-lt"/>
              </a:rPr>
              <a:t> to Data Day: Amy Koshoffer</a:t>
            </a:r>
          </a:p>
          <a:p>
            <a:pPr marL="0" lvl="1"/>
            <a:r>
              <a:rPr lang="en-US" sz="2000">
                <a:ea typeface="+mn-lt"/>
                <a:cs typeface="+mn-lt"/>
              </a:rPr>
              <a:t>1:35 PM – 1:45 PM     </a:t>
            </a:r>
            <a:r>
              <a:rPr lang="en-US" sz="2000">
                <a:solidFill>
                  <a:srgbClr val="FF0000"/>
                </a:solidFill>
                <a:ea typeface="+mn-lt"/>
                <a:cs typeface="+mn-lt"/>
              </a:rPr>
              <a:t>|</a:t>
            </a:r>
            <a:r>
              <a:rPr lang="en-US" sz="2000">
                <a:ea typeface="+mn-lt"/>
                <a:cs typeface="+mn-lt"/>
              </a:rPr>
              <a:t> </a:t>
            </a:r>
            <a:r>
              <a:rPr lang="en-US" sz="2000" b="1">
                <a:ea typeface="+mn-lt"/>
                <a:cs typeface="+mn-lt"/>
              </a:rPr>
              <a:t>Data Day Welcome:</a:t>
            </a:r>
            <a:r>
              <a:rPr lang="en-US" sz="2000">
                <a:ea typeface="+mn-lt"/>
                <a:cs typeface="+mn-lt"/>
              </a:rPr>
              <a:t> </a:t>
            </a:r>
            <a:r>
              <a:rPr lang="en-US" sz="2000" err="1">
                <a:ea typeface="+mn-lt"/>
                <a:cs typeface="+mn-lt"/>
              </a:rPr>
              <a:t>Xuemao</a:t>
            </a:r>
            <a:r>
              <a:rPr lang="en-US" sz="2000">
                <a:ea typeface="+mn-lt"/>
                <a:cs typeface="+mn-lt"/>
              </a:rPr>
              <a:t> Wang </a:t>
            </a:r>
          </a:p>
          <a:p>
            <a:pPr marL="0" lvl="1"/>
            <a:r>
              <a:rPr lang="en-US" sz="2000">
                <a:ea typeface="+mn-lt"/>
                <a:cs typeface="+mn-lt"/>
              </a:rPr>
              <a:t>1:45 PM to 2:15 PM    </a:t>
            </a:r>
            <a:r>
              <a:rPr lang="en-US" sz="2000">
                <a:solidFill>
                  <a:srgbClr val="FF0000"/>
                </a:solidFill>
                <a:ea typeface="+mn-lt"/>
                <a:cs typeface="+mn-lt"/>
              </a:rPr>
              <a:t>|</a:t>
            </a:r>
            <a:r>
              <a:rPr lang="en-US" sz="2000">
                <a:ea typeface="+mn-lt"/>
                <a:cs typeface="+mn-lt"/>
              </a:rPr>
              <a:t> </a:t>
            </a:r>
            <a:r>
              <a:rPr lang="en-US" sz="2000" b="1">
                <a:ea typeface="+mn-lt"/>
                <a:cs typeface="+mn-lt"/>
              </a:rPr>
              <a:t>Keynote:</a:t>
            </a:r>
            <a:r>
              <a:rPr lang="en-US" sz="2000">
                <a:ea typeface="+mn-lt"/>
                <a:cs typeface="+mn-lt"/>
              </a:rPr>
              <a:t> Glenn </a:t>
            </a:r>
            <a:r>
              <a:rPr lang="en-US" sz="2000" err="1">
                <a:ea typeface="+mn-lt"/>
                <a:cs typeface="+mn-lt"/>
              </a:rPr>
              <a:t>Ricart</a:t>
            </a:r>
            <a:r>
              <a:rPr lang="en-US" sz="2000">
                <a:ea typeface="+mn-lt"/>
                <a:cs typeface="+mn-lt"/>
              </a:rPr>
              <a:t>, “Smart runs on Data - A Day In Our 		            	            Digital Future – The Intersection between Data and Humans"</a:t>
            </a:r>
            <a:endParaRPr lang="en-US" sz="2000">
              <a:cs typeface="Calibri" panose="020F0502020204030204"/>
            </a:endParaRPr>
          </a:p>
          <a:p>
            <a:pPr marL="0" lvl="1"/>
            <a:r>
              <a:rPr lang="en-US" sz="2000">
                <a:ea typeface="+mn-lt"/>
                <a:cs typeface="+mn-lt"/>
              </a:rPr>
              <a:t>2:15 PM to 3:45 PM    </a:t>
            </a:r>
            <a:r>
              <a:rPr lang="en-US" sz="2000">
                <a:solidFill>
                  <a:srgbClr val="FF0000"/>
                </a:solidFill>
                <a:ea typeface="+mn-lt"/>
                <a:cs typeface="+mn-lt"/>
              </a:rPr>
              <a:t>|</a:t>
            </a:r>
            <a:r>
              <a:rPr lang="en-US" sz="2000" b="1">
                <a:ea typeface="+mn-lt"/>
                <a:cs typeface="+mn-lt"/>
              </a:rPr>
              <a:t> Interactive Panel</a:t>
            </a:r>
            <a:r>
              <a:rPr lang="en-US" sz="2000">
                <a:ea typeface="+mn-lt"/>
                <a:cs typeface="+mn-lt"/>
              </a:rPr>
              <a:t> The technology - data driven changes in 		            	            future of work, healthcare, education, and resilience</a:t>
            </a:r>
          </a:p>
          <a:p>
            <a:pPr marL="0" lvl="1"/>
            <a:r>
              <a:rPr lang="en-US" sz="2000">
                <a:ea typeface="+mn-lt"/>
                <a:cs typeface="+mn-lt"/>
              </a:rPr>
              <a:t>3:45 PM to 4:00 PM    </a:t>
            </a:r>
            <a:r>
              <a:rPr lang="en-US" sz="2000">
                <a:solidFill>
                  <a:srgbClr val="FF0000"/>
                </a:solidFill>
                <a:ea typeface="+mn-lt"/>
                <a:cs typeface="+mn-lt"/>
              </a:rPr>
              <a:t>|</a:t>
            </a:r>
            <a:r>
              <a:rPr lang="en-US" sz="2000">
                <a:ea typeface="+mn-lt"/>
                <a:cs typeface="+mn-lt"/>
              </a:rPr>
              <a:t> </a:t>
            </a:r>
            <a:r>
              <a:rPr lang="en-US" sz="2000" b="1">
                <a:ea typeface="+mn-lt"/>
                <a:cs typeface="+mn-lt"/>
              </a:rPr>
              <a:t>Wrap-up/ Closing Session: </a:t>
            </a:r>
            <a:r>
              <a:rPr lang="en-US" sz="2000">
                <a:ea typeface="+mn-lt"/>
                <a:cs typeface="+mn-lt"/>
              </a:rPr>
              <a:t>Jane Combs</a:t>
            </a:r>
          </a:p>
          <a:p>
            <a:pPr lvl="1"/>
            <a:endParaRPr lang="en-US">
              <a:ea typeface="+mn-lt"/>
              <a:cs typeface="+mn-lt"/>
            </a:endParaRPr>
          </a:p>
        </p:txBody>
      </p:sp>
      <p:sp>
        <p:nvSpPr>
          <p:cNvPr id="4" name="Rectangle 3">
            <a:extLst>
              <a:ext uri="{FF2B5EF4-FFF2-40B4-BE49-F238E27FC236}">
                <a16:creationId xmlns:a16="http://schemas.microsoft.com/office/drawing/2014/main" id="{BA975BA0-B5F9-4D6F-A926-AC7B8B28987D}"/>
              </a:ext>
            </a:extLst>
          </p:cNvPr>
          <p:cNvSpPr/>
          <p:nvPr/>
        </p:nvSpPr>
        <p:spPr>
          <a:xfrm>
            <a:off x="1393357" y="1567665"/>
            <a:ext cx="10769600" cy="1200329"/>
          </a:xfrm>
          <a:prstGeom prst="rect">
            <a:avLst/>
          </a:prstGeom>
        </p:spPr>
        <p:txBody>
          <a:bodyPr wrap="square">
            <a:spAutoFit/>
          </a:bodyPr>
          <a:lstStyle/>
          <a:p>
            <a:pPr marL="0" lvl="1"/>
            <a:r>
              <a:rPr lang="en-US" sz="2400">
                <a:ea typeface="+mn-lt"/>
                <a:cs typeface="+mn-lt"/>
              </a:rPr>
              <a:t>10:30 AM to 12:00 PM </a:t>
            </a:r>
            <a:r>
              <a:rPr lang="en-US" sz="2400">
                <a:solidFill>
                  <a:srgbClr val="FF0000"/>
                </a:solidFill>
                <a:ea typeface="+mn-lt"/>
                <a:cs typeface="+mn-lt"/>
              </a:rPr>
              <a:t>|</a:t>
            </a:r>
            <a:r>
              <a:rPr lang="en-US" sz="2400">
                <a:ea typeface="+mn-lt"/>
                <a:cs typeface="+mn-lt"/>
              </a:rPr>
              <a:t> </a:t>
            </a:r>
            <a:r>
              <a:rPr lang="en-US" sz="2400" b="1">
                <a:ea typeface="+mn-lt"/>
                <a:cs typeface="+mn-lt"/>
              </a:rPr>
              <a:t>Power Session - </a:t>
            </a:r>
            <a:r>
              <a:rPr lang="en-US" sz="2400"/>
              <a:t>Text Mining &amp; Natural Language 			      Processing </a:t>
            </a:r>
            <a:r>
              <a:rPr lang="en-US" sz="2400">
                <a:ea typeface="+mn-lt"/>
                <a:cs typeface="+mn-lt"/>
              </a:rPr>
              <a:t>(Digital Scholarship Center)</a:t>
            </a:r>
          </a:p>
          <a:p>
            <a:pPr marL="0" lvl="1"/>
            <a:r>
              <a:rPr lang="en-US" sz="2400">
                <a:ea typeface="+mn-lt"/>
                <a:cs typeface="+mn-lt"/>
              </a:rPr>
              <a:t>			      S</a:t>
            </a:r>
            <a:r>
              <a:rPr lang="en-US" sz="2400" i="1">
                <a:ea typeface="+mn-lt"/>
                <a:cs typeface="+mn-lt"/>
              </a:rPr>
              <a:t>eparate registration required</a:t>
            </a:r>
          </a:p>
        </p:txBody>
      </p:sp>
    </p:spTree>
    <p:extLst>
      <p:ext uri="{BB962C8B-B14F-4D97-AF65-F5344CB8AC3E}">
        <p14:creationId xmlns:p14="http://schemas.microsoft.com/office/powerpoint/2010/main" val="3345063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1F785CA4-503F-47C5-9758-1C64814F24DC}"/>
              </a:ext>
            </a:extLst>
          </p:cNvPr>
          <p:cNvPicPr>
            <a:picLocks noChangeAspect="1"/>
          </p:cNvPicPr>
          <p:nvPr/>
        </p:nvPicPr>
        <p:blipFill>
          <a:blip r:embed="rId2"/>
          <a:stretch>
            <a:fillRect/>
          </a:stretch>
        </p:blipFill>
        <p:spPr>
          <a:xfrm>
            <a:off x="2351398" y="1272262"/>
            <a:ext cx="7489201" cy="4938702"/>
          </a:xfrm>
          <a:prstGeom prst="rect">
            <a:avLst/>
          </a:prstGeom>
        </p:spPr>
      </p:pic>
      <p:sp>
        <p:nvSpPr>
          <p:cNvPr id="7" name="TextBox 6">
            <a:extLst>
              <a:ext uri="{FF2B5EF4-FFF2-40B4-BE49-F238E27FC236}">
                <a16:creationId xmlns:a16="http://schemas.microsoft.com/office/drawing/2014/main" id="{C8C8699E-FC50-43EF-BC4C-556DD2C700D4}"/>
              </a:ext>
            </a:extLst>
          </p:cNvPr>
          <p:cNvSpPr txBox="1"/>
          <p:nvPr/>
        </p:nvSpPr>
        <p:spPr>
          <a:xfrm>
            <a:off x="492406" y="348932"/>
            <a:ext cx="93481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cs typeface="Calibri"/>
              </a:rPr>
              <a:t>Welcome to the 5</a:t>
            </a:r>
            <a:r>
              <a:rPr lang="en-US" sz="5400" baseline="30000">
                <a:cs typeface="Calibri"/>
              </a:rPr>
              <a:t>th</a:t>
            </a:r>
            <a:r>
              <a:rPr lang="en-US" sz="5400">
                <a:cs typeface="Calibri"/>
              </a:rPr>
              <a:t> annual UC</a:t>
            </a:r>
          </a:p>
        </p:txBody>
      </p:sp>
    </p:spTree>
    <p:extLst>
      <p:ext uri="{BB962C8B-B14F-4D97-AF65-F5344CB8AC3E}">
        <p14:creationId xmlns:p14="http://schemas.microsoft.com/office/powerpoint/2010/main" val="321492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711200" y="140755"/>
            <a:ext cx="10769600" cy="1143000"/>
          </a:xfrm>
        </p:spPr>
        <p:txBody>
          <a:bodyPr/>
          <a:lstStyle/>
          <a:p>
            <a:r>
              <a:rPr lang="en-US">
                <a:cs typeface="Calibri Light"/>
              </a:rPr>
              <a:t>Introduction to UC Data Day</a:t>
            </a:r>
          </a:p>
        </p:txBody>
      </p:sp>
      <p:sp>
        <p:nvSpPr>
          <p:cNvPr id="3" name="Content Placeholder 2">
            <a:extLst>
              <a:ext uri="{FF2B5EF4-FFF2-40B4-BE49-F238E27FC236}">
                <a16:creationId xmlns:a16="http://schemas.microsoft.com/office/drawing/2014/main" id="{6DE82E67-A132-496C-BD34-3E441C4B7CAB}"/>
              </a:ext>
            </a:extLst>
          </p:cNvPr>
          <p:cNvSpPr>
            <a:spLocks noGrp="1"/>
          </p:cNvSpPr>
          <p:nvPr>
            <p:ph idx="1"/>
          </p:nvPr>
        </p:nvSpPr>
        <p:spPr>
          <a:xfrm>
            <a:off x="2178245" y="1499512"/>
            <a:ext cx="9006763" cy="4290489"/>
          </a:xfrm>
        </p:spPr>
        <p:txBody>
          <a:bodyPr vert="horz" lIns="91440" tIns="45720" rIns="91440" bIns="45720" rtlCol="0" anchor="t">
            <a:normAutofit fontScale="92500" lnSpcReduction="20000"/>
          </a:bodyPr>
          <a:lstStyle/>
          <a:p>
            <a:r>
              <a:rPr lang="en-US" sz="2800" b="1">
                <a:ea typeface="+mn-lt"/>
                <a:cs typeface="+mn-lt"/>
              </a:rPr>
              <a:t>Logistics and Housekeeping</a:t>
            </a:r>
          </a:p>
          <a:p>
            <a:pPr lvl="1">
              <a:buFont typeface="Arial,Sans-Serif"/>
            </a:pPr>
            <a:r>
              <a:rPr lang="en-US" sz="2400">
                <a:ea typeface="+mn-lt"/>
                <a:cs typeface="+mn-lt"/>
              </a:rPr>
              <a:t>Session is being recorded</a:t>
            </a:r>
          </a:p>
          <a:p>
            <a:pPr lvl="1">
              <a:buFont typeface="Arial,Sans-Serif"/>
            </a:pPr>
            <a:r>
              <a:rPr lang="en-US" sz="2400">
                <a:ea typeface="+mn-lt"/>
                <a:cs typeface="+mn-lt"/>
              </a:rPr>
              <a:t>Unless presenting, please mute your audio and turn off video </a:t>
            </a:r>
          </a:p>
          <a:p>
            <a:pPr lvl="1">
              <a:buFont typeface="Arial,Sans-Serif"/>
            </a:pPr>
            <a:endParaRPr lang="en-US" sz="2400">
              <a:ea typeface="+mn-lt"/>
              <a:cs typeface="+mn-lt"/>
            </a:endParaRPr>
          </a:p>
          <a:p>
            <a:pPr>
              <a:buFont typeface="Arial,Sans-Serif"/>
            </a:pPr>
            <a:r>
              <a:rPr lang="en-US" sz="2800" b="1">
                <a:ea typeface="+mn-lt"/>
                <a:cs typeface="+mn-lt"/>
              </a:rPr>
              <a:t>Introduce yourself via Chat</a:t>
            </a:r>
          </a:p>
          <a:p>
            <a:pPr lvl="1">
              <a:buFont typeface="Arial,Sans-Serif"/>
            </a:pPr>
            <a:r>
              <a:rPr lang="en-US" sz="2400">
                <a:ea typeface="+mn-lt"/>
                <a:cs typeface="+mn-lt"/>
              </a:rPr>
              <a:t>Sign-in your Name/University/Department in the chat to say hello</a:t>
            </a:r>
          </a:p>
          <a:p>
            <a:pPr marL="457200" lvl="1" indent="0">
              <a:buNone/>
            </a:pPr>
            <a:endParaRPr lang="en-US" sz="2400">
              <a:ea typeface="+mn-lt"/>
              <a:cs typeface="+mn-lt"/>
            </a:endParaRPr>
          </a:p>
          <a:p>
            <a:pPr>
              <a:buFont typeface="Arial,Sans-Serif"/>
            </a:pPr>
            <a:r>
              <a:rPr lang="en-US" sz="2800" b="1">
                <a:ea typeface="+mn-lt"/>
                <a:cs typeface="+mn-lt"/>
              </a:rPr>
              <a:t>Questions   </a:t>
            </a:r>
            <a:endParaRPr lang="en-US" b="1"/>
          </a:p>
          <a:p>
            <a:pPr lvl="1">
              <a:buFont typeface="Arial,Sans-Serif"/>
            </a:pPr>
            <a:r>
              <a:rPr lang="en-US" sz="2600">
                <a:ea typeface="+mn-lt"/>
                <a:cs typeface="+mn-lt"/>
              </a:rPr>
              <a:t>Post in Chat at any time</a:t>
            </a:r>
            <a:endParaRPr lang="en-US" sz="2600">
              <a:ea typeface="ＭＳ Ｐゴシック"/>
              <a:cs typeface="+mn-lt"/>
            </a:endParaRPr>
          </a:p>
          <a:p>
            <a:pPr lvl="1">
              <a:buFont typeface="Arial,Sans-Serif"/>
            </a:pPr>
            <a:r>
              <a:rPr lang="en-US" sz="2600">
                <a:ea typeface="+mn-lt"/>
                <a:cs typeface="+mn-lt"/>
              </a:rPr>
              <a:t>Moderators will answer directly in chat or ask presenters during the Q&amp;A sessions</a:t>
            </a:r>
            <a:endParaRPr lang="en-US" sz="2600">
              <a:cs typeface="Arial"/>
            </a:endParaRPr>
          </a:p>
          <a:p>
            <a:endParaRPr lang="en-US" sz="2800">
              <a:ea typeface="ＭＳ Ｐゴシック"/>
              <a:cs typeface="Calibri"/>
            </a:endParaRPr>
          </a:p>
          <a:p>
            <a:endParaRPr lang="en-US" sz="2400">
              <a:cs typeface="Calibri"/>
            </a:endParaRPr>
          </a:p>
          <a:p>
            <a:pPr lvl="1"/>
            <a:endParaRPr lang="en-US" sz="2400">
              <a:cs typeface="Calibri"/>
            </a:endParaRPr>
          </a:p>
        </p:txBody>
      </p:sp>
    </p:spTree>
    <p:extLst>
      <p:ext uri="{BB962C8B-B14F-4D97-AF65-F5344CB8AC3E}">
        <p14:creationId xmlns:p14="http://schemas.microsoft.com/office/powerpoint/2010/main" val="326655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D9AC-E377-47AA-A23F-C6BB0BD5DC95}"/>
              </a:ext>
            </a:extLst>
          </p:cNvPr>
          <p:cNvSpPr>
            <a:spLocks noGrp="1"/>
          </p:cNvSpPr>
          <p:nvPr>
            <p:ph type="title"/>
          </p:nvPr>
        </p:nvSpPr>
        <p:spPr>
          <a:xfrm>
            <a:off x="1262579" y="47626"/>
            <a:ext cx="10769600" cy="1143000"/>
          </a:xfrm>
        </p:spPr>
        <p:txBody>
          <a:bodyPr/>
          <a:lstStyle/>
          <a:p>
            <a:r>
              <a:rPr lang="en-US">
                <a:cs typeface="Calibri Light"/>
              </a:rPr>
              <a:t>Introduction to UC Data Day</a:t>
            </a:r>
          </a:p>
        </p:txBody>
      </p:sp>
      <p:sp>
        <p:nvSpPr>
          <p:cNvPr id="3" name="Content Placeholder 2">
            <a:extLst>
              <a:ext uri="{FF2B5EF4-FFF2-40B4-BE49-F238E27FC236}">
                <a16:creationId xmlns:a16="http://schemas.microsoft.com/office/drawing/2014/main" id="{6DE82E67-A132-496C-BD34-3E441C4B7CAB}"/>
              </a:ext>
            </a:extLst>
          </p:cNvPr>
          <p:cNvSpPr>
            <a:spLocks noGrp="1"/>
          </p:cNvSpPr>
          <p:nvPr>
            <p:ph idx="1"/>
          </p:nvPr>
        </p:nvSpPr>
        <p:spPr>
          <a:xfrm>
            <a:off x="1839074" y="1109608"/>
            <a:ext cx="10068674" cy="4885362"/>
          </a:xfrm>
        </p:spPr>
        <p:txBody>
          <a:bodyPr vert="horz" lIns="91440" tIns="45720" rIns="91440" bIns="45720" rtlCol="0" anchor="t">
            <a:normAutofit fontScale="92500" lnSpcReduction="10000"/>
          </a:bodyPr>
          <a:lstStyle/>
          <a:p>
            <a:r>
              <a:rPr lang="en-US" sz="2400" b="1">
                <a:ea typeface="+mn-lt"/>
                <a:cs typeface="+mn-lt"/>
              </a:rPr>
              <a:t>Accessibility</a:t>
            </a:r>
            <a:endParaRPr lang="en-US" sz="2400" b="1"/>
          </a:p>
          <a:p>
            <a:pPr lvl="1"/>
            <a:r>
              <a:rPr lang="en-US" sz="2200">
                <a:cs typeface="Calibri"/>
              </a:rPr>
              <a:t>We are providing ASL interpretation for this event.  </a:t>
            </a:r>
            <a:endParaRPr lang="en-US" sz="2200">
              <a:cs typeface="Arial"/>
            </a:endParaRPr>
          </a:p>
          <a:p>
            <a:pPr lvl="1"/>
            <a:r>
              <a:rPr lang="en-US" sz="2200">
                <a:cs typeface="Calibri"/>
              </a:rPr>
              <a:t>You can spotlight by searching for the ASL interpreters by name:</a:t>
            </a:r>
          </a:p>
          <a:p>
            <a:pPr lvl="2"/>
            <a:r>
              <a:rPr lang="en-US" sz="2200" b="1">
                <a:cs typeface="Calibri"/>
              </a:rPr>
              <a:t>AM  Jessica Minges or CSD 1 </a:t>
            </a:r>
          </a:p>
          <a:p>
            <a:pPr lvl="2"/>
            <a:r>
              <a:rPr lang="en-US" sz="2200" b="1">
                <a:cs typeface="Calibri"/>
              </a:rPr>
              <a:t>PM  Jessica Frye or Jessica Minges</a:t>
            </a:r>
            <a:endParaRPr lang="en-US" sz="2200" b="1">
              <a:cs typeface="Arial"/>
            </a:endParaRPr>
          </a:p>
          <a:p>
            <a:pPr lvl="1"/>
            <a:r>
              <a:rPr lang="en-US" sz="2200">
                <a:cs typeface="Calibri"/>
              </a:rPr>
              <a:t>Closed Captions will be added to the video after the event.</a:t>
            </a:r>
          </a:p>
          <a:p>
            <a:r>
              <a:rPr lang="en-US" sz="2400" b="1">
                <a:cs typeface="Calibri"/>
              </a:rPr>
              <a:t>Code of Conduct</a:t>
            </a:r>
          </a:p>
          <a:p>
            <a:pPr lvl="1"/>
            <a:r>
              <a:rPr lang="en-US" sz="2200">
                <a:ea typeface="+mn-lt"/>
                <a:cs typeface="+mn-lt"/>
              </a:rPr>
              <a:t>The UC Data Day organizing committee aims that UC Data Day will be a welcoming event for all participants and strive to create an environment where all attendees feel comfortable to participate fully in all Data Day activities without any fear of harassment or discriminatory behavior.  </a:t>
            </a:r>
            <a:endParaRPr lang="en-US" sz="2200">
              <a:ea typeface="ＭＳ Ｐゴシック"/>
              <a:cs typeface="Calibri"/>
            </a:endParaRPr>
          </a:p>
          <a:p>
            <a:pPr lvl="1"/>
            <a:r>
              <a:rPr lang="en-US" sz="2200">
                <a:ea typeface="+mn-lt"/>
                <a:cs typeface="+mn-lt"/>
              </a:rPr>
              <a:t>Please be kind, respectful, and courteous to other participants.  </a:t>
            </a:r>
            <a:endParaRPr lang="en-US" sz="2200">
              <a:cs typeface="Calibri"/>
            </a:endParaRPr>
          </a:p>
          <a:p>
            <a:pPr lvl="1"/>
            <a:r>
              <a:rPr lang="en-US" sz="2200">
                <a:ea typeface="+mn-lt"/>
                <a:cs typeface="+mn-lt"/>
              </a:rPr>
              <a:t>The hosts of the event reserve the right to remove anyone engaging in behaviors counter to the intentions of UC Data Day from the event.</a:t>
            </a:r>
            <a:endParaRPr lang="en-US" sz="2200">
              <a:cs typeface="Arial"/>
            </a:endParaRPr>
          </a:p>
        </p:txBody>
      </p:sp>
    </p:spTree>
    <p:extLst>
      <p:ext uri="{BB962C8B-B14F-4D97-AF65-F5344CB8AC3E}">
        <p14:creationId xmlns:p14="http://schemas.microsoft.com/office/powerpoint/2010/main" val="10509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217406C-45D1-2847-ABF8-020BCC96C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187" y="1356562"/>
            <a:ext cx="5891459" cy="45142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BD7570-8294-0E46-90A9-C0D23B588949}"/>
              </a:ext>
            </a:extLst>
          </p:cNvPr>
          <p:cNvSpPr/>
          <p:nvPr/>
        </p:nvSpPr>
        <p:spPr>
          <a:xfrm>
            <a:off x="5974813" y="3244334"/>
            <a:ext cx="242374" cy="369332"/>
          </a:xfrm>
          <a:prstGeom prst="rect">
            <a:avLst/>
          </a:prstGeom>
        </p:spPr>
        <p:txBody>
          <a:bodyPr wrap="none">
            <a:spAutoFit/>
          </a:bodyPr>
          <a:lstStyle/>
          <a:p>
            <a:r>
              <a:rPr lang="en-US">
                <a:solidFill>
                  <a:srgbClr val="000000"/>
                </a:solidFill>
                <a:latin typeface="Times" pitchFamily="2" charset="0"/>
              </a:rPr>
              <a:t> </a:t>
            </a:r>
            <a:endParaRPr lang="en-US"/>
          </a:p>
        </p:txBody>
      </p:sp>
      <p:sp>
        <p:nvSpPr>
          <p:cNvPr id="3" name="Rectangle 2">
            <a:extLst>
              <a:ext uri="{FF2B5EF4-FFF2-40B4-BE49-F238E27FC236}">
                <a16:creationId xmlns:a16="http://schemas.microsoft.com/office/drawing/2014/main" id="{D2D4CAC6-DE50-C04D-B09C-5010290ACE29}"/>
              </a:ext>
            </a:extLst>
          </p:cNvPr>
          <p:cNvSpPr/>
          <p:nvPr/>
        </p:nvSpPr>
        <p:spPr>
          <a:xfrm>
            <a:off x="1746607" y="3244334"/>
            <a:ext cx="4473786" cy="369332"/>
          </a:xfrm>
          <a:prstGeom prst="rect">
            <a:avLst/>
          </a:prstGeom>
        </p:spPr>
        <p:txBody>
          <a:bodyPr wrap="square">
            <a:spAutoFit/>
          </a:bodyPr>
          <a:lstStyle/>
          <a:p>
            <a:r>
              <a:rPr lang="en-US"/>
              <a:t> </a:t>
            </a:r>
          </a:p>
        </p:txBody>
      </p:sp>
      <p:sp>
        <p:nvSpPr>
          <p:cNvPr id="5" name="Text Placeholder 3">
            <a:extLst>
              <a:ext uri="{FF2B5EF4-FFF2-40B4-BE49-F238E27FC236}">
                <a16:creationId xmlns:a16="http://schemas.microsoft.com/office/drawing/2014/main" id="{471104FC-3D8A-DB4B-B457-8050A4E61608}"/>
              </a:ext>
            </a:extLst>
          </p:cNvPr>
          <p:cNvSpPr txBox="1">
            <a:spLocks/>
          </p:cNvSpPr>
          <p:nvPr/>
        </p:nvSpPr>
        <p:spPr>
          <a:xfrm>
            <a:off x="1262541" y="1728110"/>
            <a:ext cx="5002229" cy="4768189"/>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a:latin typeface="Arial"/>
                <a:ea typeface="Helvetica Neue" panose="02000503000000020004" pitchFamily="2" charset="0"/>
                <a:cs typeface="Helvetica Neue" panose="02000503000000020004" pitchFamily="2" charset="0"/>
              </a:rPr>
              <a:t>Mellon Digital Integrator (One of six worldwide, projects with nine colleges): </a:t>
            </a:r>
          </a:p>
          <a:p>
            <a:pPr marL="800100" lvl="1" indent="-342900">
              <a:buFont typeface="Courier New" panose="02070309020205020404" pitchFamily="49" charset="0"/>
              <a:buChar char="o"/>
            </a:pPr>
            <a:r>
              <a:rPr lang="en-US" sz="2000">
                <a:latin typeface="Arial"/>
                <a:ea typeface="Helvetica Neue" panose="02000503000000020004" pitchFamily="2" charset="0"/>
                <a:cs typeface="Helvetica Neue" panose="02000503000000020004" pitchFamily="2" charset="0"/>
              </a:rPr>
              <a:t>Move between silos and cross wires across the university. </a:t>
            </a:r>
          </a:p>
          <a:p>
            <a:pPr>
              <a:buFont typeface="Arial" panose="020B0604020202020204" pitchFamily="34" charset="0"/>
              <a:buChar char="•"/>
            </a:pPr>
            <a:r>
              <a:rPr lang="en-US" sz="2000">
                <a:latin typeface="Arial"/>
                <a:ea typeface="Helvetica Neue" panose="02000503000000020004" pitchFamily="2" charset="0"/>
                <a:cs typeface="Helvetica Neue" panose="02000503000000020004" pitchFamily="2" charset="0"/>
              </a:rPr>
              <a:t>UC Digital Futures Anchor Team</a:t>
            </a:r>
          </a:p>
          <a:p>
            <a:pPr>
              <a:buFont typeface="Arial" panose="020B0604020202020204" pitchFamily="34" charset="0"/>
              <a:buChar char="•"/>
            </a:pPr>
            <a:r>
              <a:rPr lang="en-US" sz="2000">
                <a:latin typeface="Arial"/>
                <a:ea typeface="Helvetica Neue" panose="02000503000000020004" pitchFamily="2" charset="0"/>
                <a:cs typeface="Helvetica Neue" panose="02000503000000020004" pitchFamily="2" charset="0"/>
              </a:rPr>
              <a:t>AI + Data Visualization on Large Datasets from any discipline – numbers, text, images, video.</a:t>
            </a:r>
          </a:p>
          <a:p>
            <a:pPr>
              <a:buFont typeface="Arial" panose="020B0604020202020204" pitchFamily="34" charset="0"/>
              <a:buChar char="•"/>
            </a:pPr>
            <a:r>
              <a:rPr lang="en-US" sz="2000">
                <a:latin typeface="Arial"/>
                <a:ea typeface="Helvetica Neue" panose="02000503000000020004" pitchFamily="2" charset="0"/>
                <a:cs typeface="Helvetica Neue" panose="02000503000000020004" pitchFamily="2" charset="0"/>
              </a:rPr>
              <a:t>We translate between disciplines that rarely interact - connect subject experts with technical expertise.</a:t>
            </a:r>
          </a:p>
          <a:p>
            <a:endParaRPr lang="en-US" sz="2000"/>
          </a:p>
        </p:txBody>
      </p:sp>
      <p:sp>
        <p:nvSpPr>
          <p:cNvPr id="6" name="Text Placeholder 3">
            <a:extLst>
              <a:ext uri="{FF2B5EF4-FFF2-40B4-BE49-F238E27FC236}">
                <a16:creationId xmlns:a16="http://schemas.microsoft.com/office/drawing/2014/main" id="{6C7AAADF-234F-8546-9A96-D50264315C5B}"/>
              </a:ext>
            </a:extLst>
          </p:cNvPr>
          <p:cNvSpPr txBox="1">
            <a:spLocks/>
          </p:cNvSpPr>
          <p:nvPr/>
        </p:nvSpPr>
        <p:spPr>
          <a:xfrm>
            <a:off x="1" y="361701"/>
            <a:ext cx="12192000" cy="76570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a:latin typeface="Avenir Roman" panose="02000503020000020003" pitchFamily="2" charset="0"/>
              </a:rPr>
              <a:t>UC Digital Scholarship Center</a:t>
            </a:r>
          </a:p>
        </p:txBody>
      </p:sp>
      <p:sp>
        <p:nvSpPr>
          <p:cNvPr id="7" name="TextBox 6">
            <a:extLst>
              <a:ext uri="{FF2B5EF4-FFF2-40B4-BE49-F238E27FC236}">
                <a16:creationId xmlns:a16="http://schemas.microsoft.com/office/drawing/2014/main" id="{287EC231-500C-42BD-9582-169175B709CC}"/>
              </a:ext>
            </a:extLst>
          </p:cNvPr>
          <p:cNvSpPr txBox="1"/>
          <p:nvPr/>
        </p:nvSpPr>
        <p:spPr>
          <a:xfrm>
            <a:off x="5974813" y="6036850"/>
            <a:ext cx="27211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C00000"/>
                </a:solidFill>
                <a:hlinkClick r:id="rId3">
                  <a:extLst>
                    <a:ext uri="{A12FA001-AC4F-418D-AE19-62706E023703}">
                      <ahyp:hlinkClr xmlns:ahyp="http://schemas.microsoft.com/office/drawing/2018/hyperlinkcolor" xmlns="" val="tx"/>
                    </a:ext>
                  </a:extLst>
                </a:hlinkClick>
              </a:rPr>
              <a:t>https</a:t>
            </a:r>
            <a:r>
              <a:rPr lang="en-US" sz="2400">
                <a:solidFill>
                  <a:srgbClr val="C00000"/>
                </a:solidFill>
                <a:ea typeface="+mn-lt"/>
                <a:cs typeface="+mn-lt"/>
                <a:hlinkClick r:id="rId3">
                  <a:extLst>
                    <a:ext uri="{A12FA001-AC4F-418D-AE19-62706E023703}">
                      <ahyp:hlinkClr xmlns:ahyp="http://schemas.microsoft.com/office/drawing/2018/hyperlinkcolor" xmlns="" val="tx"/>
                    </a:ext>
                  </a:extLst>
                </a:hlinkClick>
              </a:rPr>
              <a:t>://dsc.uc.edu/</a:t>
            </a:r>
            <a:r>
              <a:rPr lang="en-US" sz="2400">
                <a:solidFill>
                  <a:srgbClr val="C00000"/>
                </a:solidFill>
                <a:ea typeface="+mn-lt"/>
                <a:cs typeface="+mn-lt"/>
              </a:rPr>
              <a:t> </a:t>
            </a:r>
            <a:endParaRPr lang="en-US" sz="2400">
              <a:solidFill>
                <a:srgbClr val="C00000"/>
              </a:solidFill>
              <a:cs typeface="Arial"/>
            </a:endParaRPr>
          </a:p>
        </p:txBody>
      </p:sp>
    </p:spTree>
    <p:extLst>
      <p:ext uri="{BB962C8B-B14F-4D97-AF65-F5344CB8AC3E}">
        <p14:creationId xmlns:p14="http://schemas.microsoft.com/office/powerpoint/2010/main" val="41315019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211DC2B971D44797BA9EC946666EF8" ma:contentTypeVersion="9" ma:contentTypeDescription="Create a new document." ma:contentTypeScope="" ma:versionID="0d49e0b2e1ce4c8f849a53b5b52f038c">
  <xsd:schema xmlns:xsd="http://www.w3.org/2001/XMLSchema" xmlns:xs="http://www.w3.org/2001/XMLSchema" xmlns:p="http://schemas.microsoft.com/office/2006/metadata/properties" xmlns:ns2="03b7aa39-9eb9-4db3-8746-a4384502e7b3" targetNamespace="http://schemas.microsoft.com/office/2006/metadata/properties" ma:root="true" ma:fieldsID="759fd359564d0fc9dd18ad9d5aadff6e" ns2:_="">
    <xsd:import namespace="03b7aa39-9eb9-4db3-8746-a4384502e7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7aa39-9eb9-4db3-8746-a4384502e7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820725-56AA-4B73-BB53-9AF9ABC6D049}">
  <ds:schemaRefs>
    <ds:schemaRef ds:uri="http://schemas.microsoft.com/sharepoint/v3/contenttype/forms"/>
  </ds:schemaRefs>
</ds:datastoreItem>
</file>

<file path=customXml/itemProps2.xml><?xml version="1.0" encoding="utf-8"?>
<ds:datastoreItem xmlns:ds="http://schemas.openxmlformats.org/officeDocument/2006/customXml" ds:itemID="{B63B2FEF-0A29-4C42-B549-327171EF0721}">
  <ds:schemaRefs>
    <ds:schemaRef ds:uri="03b7aa39-9eb9-4db3-8746-a4384502e7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7906A5-4277-46C7-B567-BDF1B367137C}">
  <ds:schemaRefs>
    <ds:schemaRef ds:uri="03b7aa39-9eb9-4db3-8746-a4384502e7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2166</Words>
  <Application>Microsoft Office PowerPoint</Application>
  <PresentationFormat>Widescreen</PresentationFormat>
  <Paragraphs>260</Paragraphs>
  <Slides>33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ＭＳ Ｐゴシック</vt:lpstr>
      <vt:lpstr>Arial</vt:lpstr>
      <vt:lpstr>Arial,Sans-Serif</vt:lpstr>
      <vt:lpstr>Avenir Roman</vt:lpstr>
      <vt:lpstr>Calibri</vt:lpstr>
      <vt:lpstr>Calibri Light</vt:lpstr>
      <vt:lpstr>Courier New</vt:lpstr>
      <vt:lpstr>Helvetica Neue</vt:lpstr>
      <vt:lpstr>Times</vt:lpstr>
      <vt:lpstr>Times New Roman</vt:lpstr>
      <vt:lpstr>Wingdings</vt:lpstr>
      <vt:lpstr>office theme</vt:lpstr>
      <vt:lpstr>Default Design</vt:lpstr>
      <vt:lpstr>PowerPoint Presentation</vt:lpstr>
      <vt:lpstr>Introduction to UC Data Day</vt:lpstr>
      <vt:lpstr>Introduction to UC Data Day</vt:lpstr>
      <vt:lpstr>Power Session 1   HPC Next – Intro to modern HPC and computing/analysis tools for Research and Education </vt:lpstr>
      <vt:lpstr>What’s Next?</vt:lpstr>
      <vt:lpstr>PowerPoint Presentation</vt:lpstr>
      <vt:lpstr>Introduction to UC Data Day</vt:lpstr>
      <vt:lpstr>Introduction to UC Data Day</vt:lpstr>
      <vt:lpstr>PowerPoint Presentation</vt:lpstr>
      <vt:lpstr>Power Session 2   Text Mining &amp; Natural Language Processing </vt:lpstr>
      <vt:lpstr>What’s Next?</vt:lpstr>
      <vt:lpstr>PowerPoint Presentation</vt:lpstr>
      <vt:lpstr>Introduction to UC Data Day</vt:lpstr>
      <vt:lpstr>Introduction to UC Data Day</vt:lpstr>
      <vt:lpstr>Afternoon Agenda</vt:lpstr>
      <vt:lpstr>PowerPoint Presentation</vt:lpstr>
      <vt:lpstr>PowerPoint Presentation</vt:lpstr>
      <vt:lpstr>PowerPoint Presentation</vt:lpstr>
      <vt:lpstr>PowerPoint Presentation</vt:lpstr>
      <vt:lpstr>PowerPoint Presentation</vt:lpstr>
      <vt:lpstr>PowerPoint Presentation</vt:lpstr>
      <vt:lpstr>Whitney Gaskins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Thank you for your support Planning Committee</vt:lpstr>
      <vt:lpstr>Thank you for your support Presenters and Panelists</vt:lpstr>
      <vt:lpstr>Funding for UC Data Day provided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Latessa, Amy (latessak)</dc:creator>
  <cp:lastModifiedBy>Koshoffer, Amy (koshofae)</cp:lastModifiedBy>
  <cp:revision>2</cp:revision>
  <dcterms:created xsi:type="dcterms:W3CDTF">2020-10-22T18:24:02Z</dcterms:created>
  <dcterms:modified xsi:type="dcterms:W3CDTF">2020-12-02T16:38:20Z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0x0101008A211DC2B971D44797BA9EC946666EF8</vt:lpwstr>
  </property>
</Properties>
</file>